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2"/>
  </p:notesMasterIdLst>
  <p:sldIdLst>
    <p:sldId id="267" r:id="rId2"/>
    <p:sldId id="269" r:id="rId3"/>
    <p:sldId id="265" r:id="rId4"/>
    <p:sldId id="266" r:id="rId5"/>
    <p:sldId id="272" r:id="rId6"/>
    <p:sldId id="273" r:id="rId7"/>
    <p:sldId id="261" r:id="rId8"/>
    <p:sldId id="262" r:id="rId9"/>
    <p:sldId id="259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396" autoAdjust="0"/>
  </p:normalViewPr>
  <p:slideViewPr>
    <p:cSldViewPr snapToGrid="0">
      <p:cViewPr varScale="1">
        <p:scale>
          <a:sx n="64" d="100"/>
          <a:sy n="64" d="100"/>
        </p:scale>
        <p:origin x="13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44702-81DF-487B-A788-5AC6A36ED4B2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2A6D1-5AD1-4135-9DBE-72D246357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0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Обоснование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2A6D1-5AD1-4135-9DBE-72D2463571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1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2A6D1-5AD1-4135-9DBE-72D2463571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0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0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1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20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80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661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50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5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8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2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3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16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5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7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8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2386-A822-448A-9FC5-62BCC25D65C0}" type="datetimeFigureOut">
              <a:rPr lang="ru-RU" smtClean="0"/>
              <a:t>ср 15.04.20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2E1F91-695E-4D60-92BE-A80E34BF0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4206" y="1122493"/>
            <a:ext cx="6566794" cy="1420081"/>
          </a:xfrm>
        </p:spPr>
        <p:txBody>
          <a:bodyPr/>
          <a:lstStyle/>
          <a:p>
            <a:pPr algn="ctr"/>
            <a:r>
              <a:rPr lang="ru-RU" sz="3600" dirty="0" smtClean="0"/>
              <a:t>  </a:t>
            </a:r>
            <a:r>
              <a:rPr lang="ru-RU" sz="4000" dirty="0" smtClean="0"/>
              <a:t>Социальный проект</a:t>
            </a:r>
            <a:br>
              <a:rPr lang="ru-RU" sz="4000" dirty="0" smtClean="0"/>
            </a:br>
            <a:r>
              <a:rPr lang="ru-RU" sz="4000" dirty="0" smtClean="0"/>
              <a:t>« мы все можем «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4011" y="6232358"/>
            <a:ext cx="5101388" cy="6256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Зато г Новоуральск  Свердловской обл.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3316" y="3519580"/>
            <a:ext cx="62925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 Фестиваль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творчества детей с ограниченными      возможностями здоровья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814010" y="5505047"/>
            <a:ext cx="4728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Выполнил </a:t>
            </a:r>
            <a:r>
              <a:rPr lang="ru-RU" dirty="0" smtClean="0">
                <a:solidFill>
                  <a:srgbClr val="002060"/>
                </a:solidFill>
              </a:rPr>
              <a:t>серебренный волонтер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Комарова Любовь Павловна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" y="145487"/>
            <a:ext cx="13525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2" y="457200"/>
            <a:ext cx="2076492" cy="3341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87579" y="589547"/>
            <a:ext cx="38380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На гала-концерте члены жюри вручили Дипломы и призы участникам и победителям, а зрители насладились </a:t>
            </a:r>
            <a:r>
              <a:rPr lang="ru-RU" sz="2000" b="1" dirty="0" err="1" smtClean="0">
                <a:solidFill>
                  <a:srgbClr val="002060"/>
                </a:solidFill>
              </a:rPr>
              <a:t>разножанровым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шоу - от вокала до акробатики. Пожелаем участникам новых побед и вдохновения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3934326"/>
            <a:ext cx="3441031" cy="2661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21" y="3934326"/>
            <a:ext cx="4757894" cy="269007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35505" y="4993105"/>
            <a:ext cx="48127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340642" y="3934326"/>
            <a:ext cx="4812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23284" y="3934326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4758" y="745959"/>
            <a:ext cx="5257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Обоснование </a:t>
            </a:r>
            <a:r>
              <a:rPr lang="ru-RU" sz="2800" dirty="0" smtClean="0">
                <a:solidFill>
                  <a:srgbClr val="002060"/>
                </a:solidFill>
              </a:rPr>
              <a:t>проекта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Реализация творческих возможностей.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Интерес к разностороннему общению в социуме.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Удовлетворения внутренней психологической потребности людей с ОВЗ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8" y="1045022"/>
            <a:ext cx="2072284" cy="13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03" y="1022683"/>
            <a:ext cx="68115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</a:t>
            </a:r>
            <a:r>
              <a:rPr lang="ru-RU" sz="2800" b="1" dirty="0" smtClean="0">
                <a:solidFill>
                  <a:srgbClr val="002060"/>
                </a:solidFill>
              </a:rPr>
              <a:t>Участники фестиваля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Участники Фестиваля  </a:t>
            </a:r>
            <a:r>
              <a:rPr lang="ru-RU" sz="2000" dirty="0">
                <a:solidFill>
                  <a:srgbClr val="002060"/>
                </a:solidFill>
              </a:rPr>
              <a:t>дети с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ограниченными </a:t>
            </a:r>
            <a:r>
              <a:rPr lang="ru-RU" sz="2000" dirty="0">
                <a:solidFill>
                  <a:srgbClr val="002060"/>
                </a:solidFill>
              </a:rPr>
              <a:t>возможностями здоровья в возрасте от 6 </a:t>
            </a:r>
            <a:r>
              <a:rPr lang="ru-RU" sz="2000" dirty="0" smtClean="0">
                <a:solidFill>
                  <a:srgbClr val="002060"/>
                </a:solidFill>
              </a:rPr>
              <a:t>до 55 </a:t>
            </a:r>
            <a:r>
              <a:rPr lang="ru-RU" sz="2000" dirty="0">
                <a:solidFill>
                  <a:srgbClr val="002060"/>
                </a:solidFill>
              </a:rPr>
              <a:t>лет </a:t>
            </a:r>
            <a:r>
              <a:rPr lang="ru-RU" sz="2000" dirty="0" smtClean="0">
                <a:solidFill>
                  <a:srgbClr val="002060"/>
                </a:solidFill>
              </a:rPr>
              <a:t>–в </a:t>
            </a:r>
            <a:r>
              <a:rPr lang="ru-RU" sz="2000" dirty="0">
                <a:solidFill>
                  <a:srgbClr val="002060"/>
                </a:solidFill>
              </a:rPr>
              <a:t>том числе </a:t>
            </a:r>
            <a:r>
              <a:rPr lang="ru-RU" sz="2000" dirty="0" smtClean="0">
                <a:solidFill>
                  <a:srgbClr val="002060"/>
                </a:solidFill>
              </a:rPr>
              <a:t>и </a:t>
            </a:r>
            <a:r>
              <a:rPr lang="ru-RU" sz="2000" dirty="0">
                <a:solidFill>
                  <a:srgbClr val="002060"/>
                </a:solidFill>
              </a:rPr>
              <a:t>воспитанники дошкольных и образовательных учреждений, учреждений социального обслуживания семей, воспитывающих детей с ОВЗ, представители Ассоциации родителей детей-инвалидов НГО ООО «ВОИ».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31" y="4456738"/>
            <a:ext cx="3296412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4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275" y="385011"/>
            <a:ext cx="66053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2800" dirty="0" smtClean="0">
                <a:solidFill>
                  <a:srgbClr val="002060"/>
                </a:solidFill>
              </a:rPr>
              <a:t>Ожидаемые результаты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000" dirty="0">
                <a:solidFill>
                  <a:srgbClr val="002060"/>
                </a:solidFill>
              </a:rPr>
              <a:t>Участие детей-инвалидов в позитивной деятельности, творческих конкурсах различного уровня;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уменьшение факторов социально-психологической напряженности в семьях, имеющих детей-инвалидов;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возможности самореализации в процессе позитивного социального взаимодействия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формирование навыков общения с детьми – инвалидами;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развитие толерантного сознания по отношению к детям-инвалидам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6137" y="270626"/>
            <a:ext cx="49931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Фестиваль творчества детей с ограниченными возможностями здоровья «Мы всё можем!» проводится в рамках  культурно-массовых мероприятий для детей, молодежи с ограниченными возможностями здоровья и их семей «Радуга детства»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Организаторы - Комитет по делам молодежи, семьи, спорту и социальным программам Администрации НГО, Ассоциация родителей детей-инвалидов Новоуральска, координатор проекта  серебренный волонтер- Любовь Комарова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05" y="4408611"/>
            <a:ext cx="3886199" cy="220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42" y="3597442"/>
            <a:ext cx="4162925" cy="313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9" y="132347"/>
            <a:ext cx="4166936" cy="32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56" y="132347"/>
            <a:ext cx="4271212" cy="3289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4" y="3422042"/>
            <a:ext cx="4122821" cy="3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6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5" y="336883"/>
            <a:ext cx="3898233" cy="2923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08" y="336883"/>
            <a:ext cx="4111622" cy="2851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5" y="3573379"/>
            <a:ext cx="3982899" cy="3075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3573379"/>
            <a:ext cx="4319337" cy="312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вал 5"/>
          <p:cNvSpPr/>
          <p:nvPr/>
        </p:nvSpPr>
        <p:spPr>
          <a:xfrm>
            <a:off x="9745133" y="4702175"/>
            <a:ext cx="430740" cy="440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00791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8916"/>
            <a:ext cx="3697705" cy="287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99" y="348916"/>
            <a:ext cx="4241354" cy="287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35540"/>
            <a:ext cx="3697705" cy="2985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89" y="3459339"/>
            <a:ext cx="4235116" cy="3061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207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228600"/>
            <a:ext cx="4301289" cy="2867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87" y="372978"/>
            <a:ext cx="4014219" cy="2815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6" y="3188370"/>
            <a:ext cx="4223084" cy="347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22" y="3368843"/>
            <a:ext cx="3934325" cy="3198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3874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229</Words>
  <Application>Microsoft Office PowerPoint</Application>
  <PresentationFormat>Экран (4:3)</PresentationFormat>
  <Paragraphs>38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Аспект</vt:lpstr>
      <vt:lpstr>  Социальный проект « мы все можем «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public library ngo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 творчества детей с ограниченными      возможностями здоровья.</dc:title>
  <dc:creator>adm65</dc:creator>
  <cp:lastModifiedBy>adm65</cp:lastModifiedBy>
  <cp:revision>36</cp:revision>
  <dcterms:created xsi:type="dcterms:W3CDTF">2019-05-16T08:37:30Z</dcterms:created>
  <dcterms:modified xsi:type="dcterms:W3CDTF">2020-04-15T12:28:45Z</dcterms:modified>
</cp:coreProperties>
</file>