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Noto Sans" charset="1" panose="020B0502040504020204"/>
      <p:regular r:id="rId16"/>
    </p:embeddedFont>
    <p:embeddedFont>
      <p:font typeface="Linux Biolinum" charset="1" panose="02000503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jpeg" Type="http://schemas.openxmlformats.org/officeDocument/2006/relationships/image"/><Relationship Id="rId7" Target="../media/image12.jpeg" Type="http://schemas.openxmlformats.org/officeDocument/2006/relationships/image"/><Relationship Id="rId8" Target="../media/image1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11" Target="../media/image17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jpeg" Type="http://schemas.openxmlformats.org/officeDocument/2006/relationships/image"/><Relationship Id="rId11" Target="../media/image19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jpeg" Type="http://schemas.openxmlformats.org/officeDocument/2006/relationships/image"/><Relationship Id="rId11" Target="../media/image21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23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11" Target="../media/image25.jpeg" Type="http://schemas.openxmlformats.org/officeDocument/2006/relationships/image"/><Relationship Id="rId12" Target="../media/image26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jpeg" Type="http://schemas.openxmlformats.org/officeDocument/2006/relationships/image"/><Relationship Id="rId11" Target="../media/image28.jpeg" Type="http://schemas.openxmlformats.org/officeDocument/2006/relationships/image"/><Relationship Id="rId12" Target="../media/image29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628336" y="-2739838"/>
            <a:ext cx="7537076" cy="7256937"/>
          </a:xfrm>
          <a:custGeom>
            <a:avLst/>
            <a:gdLst/>
            <a:ahLst/>
            <a:cxnLst/>
            <a:rect r="r" b="b" t="t" l="l"/>
            <a:pathLst>
              <a:path h="7256937" w="7537076">
                <a:moveTo>
                  <a:pt x="0" y="0"/>
                </a:moveTo>
                <a:lnTo>
                  <a:pt x="7537076" y="0"/>
                </a:lnTo>
                <a:lnTo>
                  <a:pt x="7537076" y="7256937"/>
                </a:lnTo>
                <a:lnTo>
                  <a:pt x="0" y="72569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6" t="0" r="-3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062585" y="5764695"/>
            <a:ext cx="7256937" cy="6987210"/>
          </a:xfrm>
          <a:custGeom>
            <a:avLst/>
            <a:gdLst/>
            <a:ahLst/>
            <a:cxnLst/>
            <a:rect r="r" b="b" t="t" l="l"/>
            <a:pathLst>
              <a:path h="6987210" w="7256937">
                <a:moveTo>
                  <a:pt x="0" y="0"/>
                </a:moveTo>
                <a:lnTo>
                  <a:pt x="7256937" y="0"/>
                </a:lnTo>
                <a:lnTo>
                  <a:pt x="7256937" y="6987210"/>
                </a:lnTo>
                <a:lnTo>
                  <a:pt x="0" y="6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" r="0" b="-21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-662519" y="4657168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618155" y="7257305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7" y="0"/>
                </a:lnTo>
                <a:lnTo>
                  <a:pt x="4565087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3" r="0" b="-103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259300" y="1002117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97449" y="-1360712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7" y="0"/>
                </a:lnTo>
                <a:lnTo>
                  <a:pt x="4565087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3" r="0" b="-103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3090551" y="888630"/>
            <a:ext cx="12106898" cy="1749425"/>
            <a:chOff x="0" y="0"/>
            <a:chExt cx="16142531" cy="23325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142531" cy="2332567"/>
            </a:xfrm>
            <a:custGeom>
              <a:avLst/>
              <a:gdLst/>
              <a:ahLst/>
              <a:cxnLst/>
              <a:rect r="r" b="b" t="t" l="l"/>
              <a:pathLst>
                <a:path h="2332567" w="16142531">
                  <a:moveTo>
                    <a:pt x="0" y="0"/>
                  </a:moveTo>
                  <a:lnTo>
                    <a:pt x="16142531" y="0"/>
                  </a:lnTo>
                  <a:lnTo>
                    <a:pt x="16142531" y="2332567"/>
                  </a:lnTo>
                  <a:lnTo>
                    <a:pt x="0" y="2332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6142531" cy="238019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 spc="180">
                  <a:solidFill>
                    <a:srgbClr val="D4813E"/>
                  </a:solidFill>
                  <a:latin typeface="Noto Sans"/>
                  <a:ea typeface="Noto Sans"/>
                  <a:cs typeface="Noto Sans"/>
                  <a:sym typeface="Noto Sans"/>
                </a:rPr>
                <a:t>МИНИСТЕРСТВО ОБЩЕГО И ПРОФЕССНОНАЛЬНОГО ОБРАЗОВАНИЯ РОСТОВСКОЙ ОБЛАСТИ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180">
                  <a:solidFill>
                    <a:srgbClr val="D4813E"/>
                  </a:solidFill>
                  <a:latin typeface="Noto Sans"/>
                  <a:ea typeface="Noto Sans"/>
                  <a:cs typeface="Noto Sans"/>
                  <a:sym typeface="Noto Sans"/>
                </a:rPr>
                <a:t>государственное автономное профессиональное образовательное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180">
                  <a:solidFill>
                    <a:srgbClr val="D4813E"/>
                  </a:solidFill>
                  <a:latin typeface="Noto Sans"/>
                  <a:ea typeface="Noto Sans"/>
                  <a:cs typeface="Noto Sans"/>
                  <a:sym typeface="Noto Sans"/>
                </a:rPr>
                <a:t>учреждение Ростовской области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180">
                  <a:solidFill>
                    <a:srgbClr val="D4813E"/>
                  </a:solidFill>
                  <a:latin typeface="Noto Sans"/>
                  <a:ea typeface="Noto Sans"/>
                  <a:cs typeface="Noto Sans"/>
                  <a:sym typeface="Noto Sans"/>
                </a:rPr>
                <a:t>«Ростовский колледж рекламы, сервиса и туризма «Сократ»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768670" y="3338334"/>
            <a:ext cx="10750660" cy="4582996"/>
            <a:chOff x="0" y="0"/>
            <a:chExt cx="14334213" cy="6110662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4334213" cy="4115141"/>
              <a:chOff x="0" y="0"/>
              <a:chExt cx="14334213" cy="411514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4334213" cy="4115141"/>
              </a:xfrm>
              <a:custGeom>
                <a:avLst/>
                <a:gdLst/>
                <a:ahLst/>
                <a:cxnLst/>
                <a:rect r="r" b="b" t="t" l="l"/>
                <a:pathLst>
                  <a:path h="4115141" w="14334213">
                    <a:moveTo>
                      <a:pt x="0" y="0"/>
                    </a:moveTo>
                    <a:lnTo>
                      <a:pt x="14334213" y="0"/>
                    </a:lnTo>
                    <a:lnTo>
                      <a:pt x="14334213" y="4115141"/>
                    </a:lnTo>
                    <a:lnTo>
                      <a:pt x="0" y="411514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171450"/>
                <a:ext cx="14334213" cy="3943691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ctr">
                  <a:lnSpc>
                    <a:spcPts val="9800"/>
                  </a:lnSpc>
                </a:pPr>
                <a:r>
                  <a:rPr lang="en-US" sz="98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Добрые Руки Сократ</a:t>
                </a: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3845828"/>
              <a:ext cx="14334213" cy="2264833"/>
              <a:chOff x="0" y="0"/>
              <a:chExt cx="14334213" cy="2264833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4334213" cy="2264833"/>
              </a:xfrm>
              <a:custGeom>
                <a:avLst/>
                <a:gdLst/>
                <a:ahLst/>
                <a:cxnLst/>
                <a:rect r="r" b="b" t="t" l="l"/>
                <a:pathLst>
                  <a:path h="2264833" w="14334213">
                    <a:moveTo>
                      <a:pt x="0" y="0"/>
                    </a:moveTo>
                    <a:lnTo>
                      <a:pt x="14334213" y="0"/>
                    </a:lnTo>
                    <a:lnTo>
                      <a:pt x="14334213" y="2264833"/>
                    </a:lnTo>
                    <a:lnTo>
                      <a:pt x="0" y="2264833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4334213" cy="2188633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ctr">
                  <a:lnSpc>
                    <a:spcPts val="4500"/>
                  </a:lnSpc>
                </a:pP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Малые дела создают большое сердц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628336" y="-2739838"/>
            <a:ext cx="7537076" cy="7256937"/>
          </a:xfrm>
          <a:custGeom>
            <a:avLst/>
            <a:gdLst/>
            <a:ahLst/>
            <a:cxnLst/>
            <a:rect r="r" b="b" t="t" l="l"/>
            <a:pathLst>
              <a:path h="7256937" w="7537076">
                <a:moveTo>
                  <a:pt x="0" y="0"/>
                </a:moveTo>
                <a:lnTo>
                  <a:pt x="7537076" y="0"/>
                </a:lnTo>
                <a:lnTo>
                  <a:pt x="7537076" y="7256937"/>
                </a:lnTo>
                <a:lnTo>
                  <a:pt x="0" y="72569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6" t="0" r="-3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062585" y="5764695"/>
            <a:ext cx="7256937" cy="6987210"/>
          </a:xfrm>
          <a:custGeom>
            <a:avLst/>
            <a:gdLst/>
            <a:ahLst/>
            <a:cxnLst/>
            <a:rect r="r" b="b" t="t" l="l"/>
            <a:pathLst>
              <a:path h="6987210" w="7256937">
                <a:moveTo>
                  <a:pt x="0" y="0"/>
                </a:moveTo>
                <a:lnTo>
                  <a:pt x="7256937" y="0"/>
                </a:lnTo>
                <a:lnTo>
                  <a:pt x="7256937" y="6987210"/>
                </a:lnTo>
                <a:lnTo>
                  <a:pt x="0" y="6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" r="0" b="-21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-662519" y="4657168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936539" y="7700277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7" y="0"/>
                </a:lnTo>
                <a:lnTo>
                  <a:pt x="4565087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3" r="0" b="-103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259300" y="1002117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97449" y="-1360712"/>
            <a:ext cx="4565087" cy="4498686"/>
          </a:xfrm>
          <a:custGeom>
            <a:avLst/>
            <a:gdLst/>
            <a:ahLst/>
            <a:cxnLst/>
            <a:rect r="r" b="b" t="t" l="l"/>
            <a:pathLst>
              <a:path h="4498686" w="4565087">
                <a:moveTo>
                  <a:pt x="0" y="0"/>
                </a:moveTo>
                <a:lnTo>
                  <a:pt x="4565087" y="0"/>
                </a:lnTo>
                <a:lnTo>
                  <a:pt x="4565087" y="4498686"/>
                </a:lnTo>
                <a:lnTo>
                  <a:pt x="0" y="4498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03" r="0" b="-103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3768670" y="1028700"/>
            <a:ext cx="10750660" cy="2517140"/>
            <a:chOff x="0" y="0"/>
            <a:chExt cx="14334213" cy="33561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334213" cy="3356187"/>
            </a:xfrm>
            <a:custGeom>
              <a:avLst/>
              <a:gdLst/>
              <a:ahLst/>
              <a:cxnLst/>
              <a:rect r="r" b="b" t="t" l="l"/>
              <a:pathLst>
                <a:path h="3356187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356187"/>
                  </a:lnTo>
                  <a:lnTo>
                    <a:pt x="0" y="33561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33350"/>
              <a:ext cx="14334213" cy="322283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О волонтёрском движении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279666" y="3955205"/>
            <a:ext cx="11728667" cy="4274820"/>
            <a:chOff x="0" y="0"/>
            <a:chExt cx="15638223" cy="56997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638222" cy="5699760"/>
            </a:xfrm>
            <a:custGeom>
              <a:avLst/>
              <a:gdLst/>
              <a:ahLst/>
              <a:cxnLst/>
              <a:rect r="r" b="b" t="t" l="l"/>
              <a:pathLst>
                <a:path h="5699760" w="15638222">
                  <a:moveTo>
                    <a:pt x="0" y="0"/>
                  </a:moveTo>
                  <a:lnTo>
                    <a:pt x="15638222" y="0"/>
                  </a:lnTo>
                  <a:lnTo>
                    <a:pt x="15638222" y="5699760"/>
                  </a:lnTo>
                  <a:lnTo>
                    <a:pt x="0" y="56997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15638223" cy="57854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>
                <a:lnSpc>
                  <a:spcPts val="5599"/>
                </a:lnSpc>
              </a:pP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Наши волонтёры постоянно вовлечены в различные социальные инициативы, направленные на помощь местному сообществу, поддержку уязвимых групп и улучшение окружающей среды. Благодаря их трудолюбию и энтузиазму, проекты приобретают реальный положительный эффект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812460">
            <a:off x="14204859" y="7697837"/>
            <a:ext cx="5254758" cy="5178325"/>
          </a:xfrm>
          <a:custGeom>
            <a:avLst/>
            <a:gdLst/>
            <a:ahLst/>
            <a:cxnLst/>
            <a:rect r="r" b="b" t="t" l="l"/>
            <a:pathLst>
              <a:path h="5178325" w="5254758">
                <a:moveTo>
                  <a:pt x="0" y="0"/>
                </a:moveTo>
                <a:lnTo>
                  <a:pt x="5254758" y="0"/>
                </a:lnTo>
                <a:lnTo>
                  <a:pt x="5254758" y="5178326"/>
                </a:lnTo>
                <a:lnTo>
                  <a:pt x="0" y="5178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2" r="0" b="-20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20414" y="1030205"/>
            <a:ext cx="1238886" cy="1189829"/>
          </a:xfrm>
          <a:custGeom>
            <a:avLst/>
            <a:gdLst/>
            <a:ahLst/>
            <a:cxnLst/>
            <a:rect r="r" b="b" t="t" l="l"/>
            <a:pathLst>
              <a:path h="1189829" w="1238886">
                <a:moveTo>
                  <a:pt x="0" y="0"/>
                </a:moveTo>
                <a:lnTo>
                  <a:pt x="1238886" y="0"/>
                </a:lnTo>
                <a:lnTo>
                  <a:pt x="1238886" y="1189829"/>
                </a:lnTo>
                <a:lnTo>
                  <a:pt x="0" y="1189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74" r="0" b="-7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333176" y="1346473"/>
            <a:ext cx="499062" cy="576344"/>
            <a:chOff x="0" y="0"/>
            <a:chExt cx="665416" cy="7684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5416" cy="768458"/>
            </a:xfrm>
            <a:custGeom>
              <a:avLst/>
              <a:gdLst/>
              <a:ahLst/>
              <a:cxnLst/>
              <a:rect r="r" b="b" t="t" l="l"/>
              <a:pathLst>
                <a:path h="768458" w="665416">
                  <a:moveTo>
                    <a:pt x="0" y="0"/>
                  </a:moveTo>
                  <a:lnTo>
                    <a:pt x="665416" y="0"/>
                  </a:lnTo>
                  <a:lnTo>
                    <a:pt x="665416" y="768458"/>
                  </a:lnTo>
                  <a:lnTo>
                    <a:pt x="0" y="7684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76200"/>
              <a:ext cx="665416" cy="69225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8"/>
                </a:lnSpc>
              </a:pPr>
              <a:r>
                <a:rPr lang="en-US" sz="4198">
                  <a:solidFill>
                    <a:srgbClr val="FFFCF7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M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768670" y="124496"/>
            <a:ext cx="10750660" cy="2517140"/>
            <a:chOff x="0" y="0"/>
            <a:chExt cx="14334213" cy="33561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3356187"/>
            </a:xfrm>
            <a:custGeom>
              <a:avLst/>
              <a:gdLst/>
              <a:ahLst/>
              <a:cxnLst/>
              <a:rect r="r" b="b" t="t" l="l"/>
              <a:pathLst>
                <a:path h="3356187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356187"/>
                  </a:lnTo>
                  <a:lnTo>
                    <a:pt x="0" y="33561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133350"/>
              <a:ext cx="14334213" cy="322283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Благотворительные проекты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768670" y="2641636"/>
            <a:ext cx="10750660" cy="1079501"/>
            <a:chOff x="0" y="0"/>
            <a:chExt cx="14334213" cy="1439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1439335"/>
            </a:xfrm>
            <a:custGeom>
              <a:avLst/>
              <a:gdLst/>
              <a:ahLst/>
              <a:cxnLst/>
              <a:rect r="r" b="b" t="t" l="l"/>
              <a:pathLst>
                <a:path h="1439335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1439335"/>
                  </a:lnTo>
                  <a:lnTo>
                    <a:pt x="0" y="1439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85725"/>
              <a:ext cx="14334213" cy="135361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00"/>
                </a:lnSpc>
              </a:pPr>
              <a:r>
                <a:rPr lang="en-US" sz="5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Мастер-класс: Шарфики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8809028">
            <a:off x="-1986203" y="-2589163"/>
            <a:ext cx="5254758" cy="5178325"/>
          </a:xfrm>
          <a:custGeom>
            <a:avLst/>
            <a:gdLst/>
            <a:ahLst/>
            <a:cxnLst/>
            <a:rect r="r" b="b" t="t" l="l"/>
            <a:pathLst>
              <a:path h="5178325" w="5254758">
                <a:moveTo>
                  <a:pt x="0" y="0"/>
                </a:moveTo>
                <a:lnTo>
                  <a:pt x="5254758" y="0"/>
                </a:lnTo>
                <a:lnTo>
                  <a:pt x="5254758" y="5178326"/>
                </a:lnTo>
                <a:lnTo>
                  <a:pt x="0" y="5178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2" r="0" b="-202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087572" y="4240617"/>
            <a:ext cx="4390609" cy="5017683"/>
            <a:chOff x="0" y="0"/>
            <a:chExt cx="6943885" cy="79356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943852" cy="7935595"/>
            </a:xfrm>
            <a:custGeom>
              <a:avLst/>
              <a:gdLst/>
              <a:ahLst/>
              <a:cxnLst/>
              <a:rect r="r" b="b" t="t" l="l"/>
              <a:pathLst>
                <a:path h="7935595" w="6943852">
                  <a:moveTo>
                    <a:pt x="292100" y="0"/>
                  </a:moveTo>
                  <a:lnTo>
                    <a:pt x="6651752" y="0"/>
                  </a:lnTo>
                  <a:cubicBezTo>
                    <a:pt x="6729222" y="0"/>
                    <a:pt x="6803517" y="30734"/>
                    <a:pt x="6858254" y="85598"/>
                  </a:cubicBezTo>
                  <a:cubicBezTo>
                    <a:pt x="6912991" y="140462"/>
                    <a:pt x="6943852" y="214630"/>
                    <a:pt x="6943852" y="292100"/>
                  </a:cubicBezTo>
                  <a:lnTo>
                    <a:pt x="6943852" y="7643495"/>
                  </a:lnTo>
                  <a:cubicBezTo>
                    <a:pt x="6943852" y="7720964"/>
                    <a:pt x="6913118" y="7795260"/>
                    <a:pt x="6858254" y="7849997"/>
                  </a:cubicBezTo>
                  <a:cubicBezTo>
                    <a:pt x="6803390" y="7904734"/>
                    <a:pt x="6729222" y="7935595"/>
                    <a:pt x="6651752" y="7935595"/>
                  </a:cubicBezTo>
                  <a:lnTo>
                    <a:pt x="292100" y="7935595"/>
                  </a:lnTo>
                  <a:cubicBezTo>
                    <a:pt x="214630" y="7935595"/>
                    <a:pt x="140335" y="7904861"/>
                    <a:pt x="85598" y="7849997"/>
                  </a:cubicBezTo>
                  <a:cubicBezTo>
                    <a:pt x="30861" y="7795133"/>
                    <a:pt x="0" y="7720965"/>
                    <a:pt x="0" y="7643495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8335" r="0" b="-833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47826" y="4240617"/>
            <a:ext cx="4372871" cy="4997413"/>
            <a:chOff x="0" y="0"/>
            <a:chExt cx="6943885" cy="793562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943852" cy="7935595"/>
            </a:xfrm>
            <a:custGeom>
              <a:avLst/>
              <a:gdLst/>
              <a:ahLst/>
              <a:cxnLst/>
              <a:rect r="r" b="b" t="t" l="l"/>
              <a:pathLst>
                <a:path h="7935595" w="6943852">
                  <a:moveTo>
                    <a:pt x="292100" y="0"/>
                  </a:moveTo>
                  <a:lnTo>
                    <a:pt x="6651752" y="0"/>
                  </a:lnTo>
                  <a:cubicBezTo>
                    <a:pt x="6729222" y="0"/>
                    <a:pt x="6803517" y="30734"/>
                    <a:pt x="6858254" y="85598"/>
                  </a:cubicBezTo>
                  <a:cubicBezTo>
                    <a:pt x="6912991" y="140462"/>
                    <a:pt x="6943852" y="214630"/>
                    <a:pt x="6943852" y="292100"/>
                  </a:cubicBezTo>
                  <a:lnTo>
                    <a:pt x="6943852" y="7643495"/>
                  </a:lnTo>
                  <a:cubicBezTo>
                    <a:pt x="6943852" y="7720964"/>
                    <a:pt x="6913118" y="7795260"/>
                    <a:pt x="6858254" y="7849997"/>
                  </a:cubicBezTo>
                  <a:cubicBezTo>
                    <a:pt x="6803390" y="7904734"/>
                    <a:pt x="6729222" y="7935595"/>
                    <a:pt x="6651752" y="7935595"/>
                  </a:cubicBezTo>
                  <a:lnTo>
                    <a:pt x="292100" y="7935595"/>
                  </a:lnTo>
                  <a:cubicBezTo>
                    <a:pt x="214630" y="7935595"/>
                    <a:pt x="140335" y="7904861"/>
                    <a:pt x="85598" y="7849997"/>
                  </a:cubicBezTo>
                  <a:cubicBezTo>
                    <a:pt x="30861" y="7795133"/>
                    <a:pt x="0" y="7720965"/>
                    <a:pt x="0" y="7643495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8335" r="0" b="-8335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868691" y="4240617"/>
            <a:ext cx="4390609" cy="4997413"/>
            <a:chOff x="0" y="0"/>
            <a:chExt cx="8190726" cy="932272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90694" cy="9322689"/>
            </a:xfrm>
            <a:custGeom>
              <a:avLst/>
              <a:gdLst/>
              <a:ahLst/>
              <a:cxnLst/>
              <a:rect r="r" b="b" t="t" l="l"/>
              <a:pathLst>
                <a:path h="9322689" w="8190694">
                  <a:moveTo>
                    <a:pt x="256632" y="0"/>
                  </a:moveTo>
                  <a:lnTo>
                    <a:pt x="7934062" y="0"/>
                  </a:lnTo>
                  <a:cubicBezTo>
                    <a:pt x="8075768" y="0"/>
                    <a:pt x="8190694" y="130810"/>
                    <a:pt x="8190694" y="292100"/>
                  </a:cubicBezTo>
                  <a:lnTo>
                    <a:pt x="8190694" y="9030589"/>
                  </a:lnTo>
                  <a:cubicBezTo>
                    <a:pt x="8190694" y="9191879"/>
                    <a:pt x="8075768" y="9322689"/>
                    <a:pt x="7934062" y="9322689"/>
                  </a:cubicBezTo>
                  <a:lnTo>
                    <a:pt x="256632" y="9322689"/>
                  </a:lnTo>
                  <a:cubicBezTo>
                    <a:pt x="114927" y="9322689"/>
                    <a:pt x="0" y="9191879"/>
                    <a:pt x="0" y="9030589"/>
                  </a:cubicBezTo>
                  <a:lnTo>
                    <a:pt x="0" y="292100"/>
                  </a:lnTo>
                  <a:cubicBezTo>
                    <a:pt x="0" y="130810"/>
                    <a:pt x="114927" y="0"/>
                    <a:pt x="256632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8571" r="0" b="-8572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7122249" y="8043157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80380" y="2587466"/>
            <a:ext cx="12007576" cy="5112068"/>
            <a:chOff x="0" y="0"/>
            <a:chExt cx="16010101" cy="6816090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1675888" y="4156710"/>
              <a:ext cx="14334213" cy="2659380"/>
              <a:chOff x="0" y="0"/>
              <a:chExt cx="14334213" cy="265938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4334213" cy="2659380"/>
              </a:xfrm>
              <a:custGeom>
                <a:avLst/>
                <a:gdLst/>
                <a:ahLst/>
                <a:cxnLst/>
                <a:rect r="r" b="b" t="t" l="l"/>
                <a:pathLst>
                  <a:path h="2659380" w="14334213">
                    <a:moveTo>
                      <a:pt x="0" y="0"/>
                    </a:moveTo>
                    <a:lnTo>
                      <a:pt x="14334213" y="0"/>
                    </a:lnTo>
                    <a:lnTo>
                      <a:pt x="14334213" y="2659380"/>
                    </a:lnTo>
                    <a:lnTo>
                      <a:pt x="0" y="265938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76200"/>
                <a:ext cx="14334213" cy="2583180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4500"/>
                  </a:lnSpc>
                </a:pP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• Акция «Стань Дедом Морозом»</a:t>
                </a:r>
              </a:p>
              <a:p>
                <a:pPr algn="l">
                  <a:lnSpc>
                    <a:spcPts val="4500"/>
                  </a:lnSpc>
                </a:pP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• </a:t>
                </a: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Проект «Коробка храбрости»</a:t>
                </a:r>
              </a:p>
              <a:p>
                <a:pPr algn="l">
                  <a:lnSpc>
                    <a:spcPts val="4500"/>
                  </a:lnSpc>
                </a:pP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• </a:t>
                </a:r>
                <a:r>
                  <a:rPr lang="en-US" sz="45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Помощь детям из больницы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0" y="0"/>
              <a:ext cx="14334213" cy="3356188"/>
              <a:chOff x="0" y="0"/>
              <a:chExt cx="14334213" cy="3356188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4334213" cy="3356188"/>
              </a:xfrm>
              <a:custGeom>
                <a:avLst/>
                <a:gdLst/>
                <a:ahLst/>
                <a:cxnLst/>
                <a:rect r="r" b="b" t="t" l="l"/>
                <a:pathLst>
                  <a:path h="3356188" w="14334213">
                    <a:moveTo>
                      <a:pt x="0" y="0"/>
                    </a:moveTo>
                    <a:lnTo>
                      <a:pt x="14334213" y="0"/>
                    </a:lnTo>
                    <a:lnTo>
                      <a:pt x="14334213" y="3356188"/>
                    </a:lnTo>
                    <a:lnTo>
                      <a:pt x="0" y="335618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133350"/>
                <a:ext cx="14334213" cy="3222838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ctr">
                  <a:lnSpc>
                    <a:spcPts val="8000"/>
                  </a:lnSpc>
                </a:pPr>
                <a:r>
                  <a:rPr lang="en-US" sz="80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Социальная </a:t>
                </a:r>
              </a:p>
              <a:p>
                <a:pPr algn="ctr">
                  <a:lnSpc>
                    <a:spcPts val="8000"/>
                  </a:lnSpc>
                </a:pPr>
                <a:r>
                  <a:rPr lang="en-US" sz="8000">
                    <a:solidFill>
                      <a:srgbClr val="91612F"/>
                    </a:solidFill>
                    <a:latin typeface="Linux Biolinum"/>
                    <a:ea typeface="Linux Biolinum"/>
                    <a:cs typeface="Linux Biolinum"/>
                    <a:sym typeface="Linux Biolinum"/>
                  </a:rPr>
                  <a:t>поддержка</a:t>
                </a:r>
              </a:p>
            </p:txBody>
          </p:sp>
        </p:grpSp>
      </p:grpSp>
      <p:grpSp>
        <p:nvGrpSpPr>
          <p:cNvPr name="Group 14" id="14"/>
          <p:cNvGrpSpPr/>
          <p:nvPr/>
        </p:nvGrpSpPr>
        <p:grpSpPr>
          <a:xfrm rot="0">
            <a:off x="1469089" y="1322043"/>
            <a:ext cx="4740749" cy="4740749"/>
            <a:chOff x="0" y="0"/>
            <a:chExt cx="6320999" cy="63209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0"/>
              <a:stretch>
                <a:fillRect l="-43650" t="0" r="-43649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251609" y="4672966"/>
            <a:ext cx="5574381" cy="4291992"/>
            <a:chOff x="0" y="0"/>
            <a:chExt cx="8315338" cy="640239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315211" cy="6402451"/>
            </a:xfrm>
            <a:custGeom>
              <a:avLst/>
              <a:gdLst/>
              <a:ahLst/>
              <a:cxnLst/>
              <a:rect r="r" b="b" t="t" l="l"/>
              <a:pathLst>
                <a:path h="6402451" w="8315211">
                  <a:moveTo>
                    <a:pt x="318131" y="0"/>
                  </a:moveTo>
                  <a:lnTo>
                    <a:pt x="7997080" y="0"/>
                  </a:lnTo>
                  <a:cubicBezTo>
                    <a:pt x="8172762" y="0"/>
                    <a:pt x="8315211" y="119761"/>
                    <a:pt x="8315211" y="267462"/>
                  </a:cubicBezTo>
                  <a:lnTo>
                    <a:pt x="8315211" y="6134862"/>
                  </a:lnTo>
                  <a:cubicBezTo>
                    <a:pt x="8315211" y="6282563"/>
                    <a:pt x="8172762" y="6402324"/>
                    <a:pt x="7997080" y="6402324"/>
                  </a:cubicBezTo>
                  <a:lnTo>
                    <a:pt x="318131" y="6402324"/>
                  </a:lnTo>
                  <a:cubicBezTo>
                    <a:pt x="142449" y="6402451"/>
                    <a:pt x="0" y="6282563"/>
                    <a:pt x="0" y="6134862"/>
                  </a:cubicBezTo>
                  <a:lnTo>
                    <a:pt x="0" y="267462"/>
                  </a:lnTo>
                  <a:cubicBezTo>
                    <a:pt x="0" y="119761"/>
                    <a:pt x="142449" y="0"/>
                    <a:pt x="318131" y="0"/>
                  </a:cubicBezTo>
                  <a:close/>
                </a:path>
              </a:pathLst>
            </a:custGeom>
            <a:blipFill>
              <a:blip r:embed="rId11"/>
              <a:stretch>
                <a:fillRect l="-21478" t="0" r="-21479" b="-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5825098" y="8942816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794402" y="6086612"/>
            <a:ext cx="10750660" cy="1763395"/>
            <a:chOff x="0" y="0"/>
            <a:chExt cx="14334213" cy="235119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2351193"/>
            </a:xfrm>
            <a:custGeom>
              <a:avLst/>
              <a:gdLst/>
              <a:ahLst/>
              <a:cxnLst/>
              <a:rect r="r" b="b" t="t" l="l"/>
              <a:pathLst>
                <a:path h="2351193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2351193"/>
                  </a:lnTo>
                  <a:lnTo>
                    <a:pt x="0" y="23511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66675"/>
              <a:ext cx="14334213" cy="228451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День защитника Отечества</a:t>
              </a:r>
            </a:p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Визит к ветерану П.П. Голышкину</a:t>
              </a:r>
            </a:p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С</a:t>
              </a:r>
              <a:r>
                <a:rPr lang="en-US" sz="3999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отрудничество с «Волонтёры Победы»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95715" y="3431924"/>
            <a:ext cx="10750660" cy="2517142"/>
            <a:chOff x="0" y="0"/>
            <a:chExt cx="14334213" cy="33561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3356189"/>
            </a:xfrm>
            <a:custGeom>
              <a:avLst/>
              <a:gdLst/>
              <a:ahLst/>
              <a:cxnLst/>
              <a:rect r="r" b="b" t="t" l="l"/>
              <a:pathLst>
                <a:path h="3356189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356189"/>
                  </a:lnTo>
                  <a:lnTo>
                    <a:pt x="0" y="33561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4334213" cy="32228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Патриотические инициативы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91855" y="596030"/>
            <a:ext cx="6729858" cy="4920366"/>
            <a:chOff x="0" y="0"/>
            <a:chExt cx="8645582" cy="6320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0"/>
              <a:stretch>
                <a:fillRect l="-4868" t="0" r="-4868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575413" y="4099148"/>
            <a:ext cx="5701800" cy="5701800"/>
            <a:chOff x="0" y="0"/>
            <a:chExt cx="6320999" cy="63209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6666" r="0" b="-16666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5825098" y="8942816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646668" y="4838969"/>
            <a:ext cx="10750660" cy="1763395"/>
            <a:chOff x="0" y="0"/>
            <a:chExt cx="14334213" cy="235119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2351193"/>
            </a:xfrm>
            <a:custGeom>
              <a:avLst/>
              <a:gdLst/>
              <a:ahLst/>
              <a:cxnLst/>
              <a:rect r="r" b="b" t="t" l="l"/>
              <a:pathLst>
                <a:path h="2351193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2351193"/>
                  </a:lnTo>
                  <a:lnTo>
                    <a:pt x="0" y="23511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4334213" cy="22940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Фестиваль «Ворота в Азию»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Выставка ко Дню науки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Фестиваль «Образование. Карьера. Бизнес»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95715" y="1605038"/>
            <a:ext cx="10750660" cy="2517142"/>
            <a:chOff x="0" y="0"/>
            <a:chExt cx="14334213" cy="33561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3356189"/>
            </a:xfrm>
            <a:custGeom>
              <a:avLst/>
              <a:gdLst/>
              <a:ahLst/>
              <a:cxnLst/>
              <a:rect r="r" b="b" t="t" l="l"/>
              <a:pathLst>
                <a:path h="3356189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356189"/>
                  </a:lnTo>
                  <a:lnTo>
                    <a:pt x="0" y="33561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4334213" cy="32228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Культурные мероприятия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41826" y="1028700"/>
            <a:ext cx="6729858" cy="4920366"/>
            <a:chOff x="0" y="0"/>
            <a:chExt cx="8645582" cy="6320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0"/>
              <a:stretch>
                <a:fillRect l="-4766" t="0" r="-476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710075" y="4838969"/>
            <a:ext cx="4657447" cy="4657447"/>
            <a:chOff x="0" y="0"/>
            <a:chExt cx="6320999" cy="63209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6818" r="0" b="-6818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5825098" y="8942816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662668" y="3939222"/>
            <a:ext cx="10750660" cy="2408555"/>
            <a:chOff x="0" y="0"/>
            <a:chExt cx="14334213" cy="32114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3211407"/>
            </a:xfrm>
            <a:custGeom>
              <a:avLst/>
              <a:gdLst/>
              <a:ahLst/>
              <a:cxnLst/>
              <a:rect r="r" b="b" t="t" l="l"/>
              <a:pathLst>
                <a:path h="3211407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211407"/>
                  </a:lnTo>
                  <a:lnTo>
                    <a:pt x="0" y="32114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4334213" cy="31542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День спонтанной доброты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Акция «Георгиевская лента»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Репортаж о декаде инвалидов</a:t>
              </a:r>
            </a:p>
            <a:p>
              <a:pPr algn="l">
                <a:lnSpc>
                  <a:spcPts val="3500"/>
                </a:lnSpc>
              </a:pPr>
            </a:p>
            <a:p>
              <a:pPr algn="l">
                <a:lnSpc>
                  <a:spcPts val="35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95715" y="1605038"/>
            <a:ext cx="10750660" cy="1507492"/>
            <a:chOff x="0" y="0"/>
            <a:chExt cx="14334213" cy="20099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2009989"/>
            </a:xfrm>
            <a:custGeom>
              <a:avLst/>
              <a:gdLst/>
              <a:ahLst/>
              <a:cxnLst/>
              <a:rect r="r" b="b" t="t" l="l"/>
              <a:pathLst>
                <a:path h="2009989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2009989"/>
                  </a:lnTo>
                  <a:lnTo>
                    <a:pt x="0" y="20099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4334213" cy="18766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Социальные акции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41826" y="1028700"/>
            <a:ext cx="6729858" cy="4920366"/>
            <a:chOff x="0" y="0"/>
            <a:chExt cx="8645582" cy="6320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0"/>
              <a:stretch>
                <a:fillRect l="-4766" t="0" r="-476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710075" y="4838969"/>
            <a:ext cx="4657447" cy="4657447"/>
            <a:chOff x="0" y="0"/>
            <a:chExt cx="6320999" cy="63209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24906" r="0" b="-24906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5825098" y="8942816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17592" y="4838969"/>
            <a:ext cx="10750660" cy="2408555"/>
            <a:chOff x="0" y="0"/>
            <a:chExt cx="14334213" cy="32114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3211407"/>
            </a:xfrm>
            <a:custGeom>
              <a:avLst/>
              <a:gdLst/>
              <a:ahLst/>
              <a:cxnLst/>
              <a:rect r="r" b="b" t="t" l="l"/>
              <a:pathLst>
                <a:path h="3211407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211407"/>
                  </a:lnTo>
                  <a:lnTo>
                    <a:pt x="0" y="32114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4334213" cy="31542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Мастер-класс в фонде «Дарина»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Викторина в Совете ветеранов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Форум «ИНТЕГРАЦИЯ-2025»</a:t>
              </a:r>
            </a:p>
            <a:p>
              <a:pPr algn="l">
                <a:lnSpc>
                  <a:spcPts val="35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090040" y="1605038"/>
            <a:ext cx="10750660" cy="2517142"/>
            <a:chOff x="0" y="0"/>
            <a:chExt cx="14334213" cy="33561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3356189"/>
            </a:xfrm>
            <a:custGeom>
              <a:avLst/>
              <a:gdLst/>
              <a:ahLst/>
              <a:cxnLst/>
              <a:rect r="r" b="b" t="t" l="l"/>
              <a:pathLst>
                <a:path h="3356189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356189"/>
                  </a:lnTo>
                  <a:lnTo>
                    <a:pt x="0" y="33561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4334213" cy="32228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Профессиональное развитие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96055" y="1028700"/>
            <a:ext cx="5628041" cy="4114800"/>
            <a:chOff x="0" y="0"/>
            <a:chExt cx="8645582" cy="6320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41183" r="0" b="-41183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206755" y="2615393"/>
            <a:ext cx="4352916" cy="4352916"/>
            <a:chOff x="0" y="0"/>
            <a:chExt cx="6320999" cy="63209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24906" r="0" b="-249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92734" y="5686148"/>
            <a:ext cx="5628041" cy="4114800"/>
            <a:chOff x="0" y="0"/>
            <a:chExt cx="8645582" cy="63209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41183" r="0" b="-41183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-222130" y="-1169548"/>
            <a:ext cx="2027969" cy="5549171"/>
          </a:xfrm>
          <a:custGeom>
            <a:avLst/>
            <a:gdLst/>
            <a:ahLst/>
            <a:cxnLst/>
            <a:rect r="r" b="b" t="t" l="l"/>
            <a:pathLst>
              <a:path h="5549171" w="2027969">
                <a:moveTo>
                  <a:pt x="2027969" y="0"/>
                </a:moveTo>
                <a:lnTo>
                  <a:pt x="0" y="0"/>
                </a:lnTo>
                <a:lnTo>
                  <a:pt x="0" y="5549171"/>
                </a:lnTo>
                <a:lnTo>
                  <a:pt x="2027969" y="5549171"/>
                </a:lnTo>
                <a:lnTo>
                  <a:pt x="20279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29531" y="6968309"/>
            <a:ext cx="5191269" cy="4998319"/>
          </a:xfrm>
          <a:custGeom>
            <a:avLst/>
            <a:gdLst/>
            <a:ahLst/>
            <a:cxnLst/>
            <a:rect r="r" b="b" t="t" l="l"/>
            <a:pathLst>
              <a:path h="4998319" w="5191269">
                <a:moveTo>
                  <a:pt x="0" y="0"/>
                </a:moveTo>
                <a:lnTo>
                  <a:pt x="5191269" y="0"/>
                </a:lnTo>
                <a:lnTo>
                  <a:pt x="5191269" y="4998319"/>
                </a:lnTo>
                <a:lnTo>
                  <a:pt x="0" y="49983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" r="0" b="-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3479" y="-1169548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400000">
            <a:off x="5825098" y="8942816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6437584" y="3980838"/>
            <a:ext cx="459346" cy="1256916"/>
          </a:xfrm>
          <a:custGeom>
            <a:avLst/>
            <a:gdLst/>
            <a:ahLst/>
            <a:cxnLst/>
            <a:rect r="r" b="b" t="t" l="l"/>
            <a:pathLst>
              <a:path h="1256916" w="459346">
                <a:moveTo>
                  <a:pt x="459346" y="0"/>
                </a:moveTo>
                <a:lnTo>
                  <a:pt x="0" y="0"/>
                </a:lnTo>
                <a:lnTo>
                  <a:pt x="0" y="1256916"/>
                </a:lnTo>
                <a:lnTo>
                  <a:pt x="459346" y="1256916"/>
                </a:lnTo>
                <a:lnTo>
                  <a:pt x="45934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05" t="0" r="-4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17592" y="4379623"/>
            <a:ext cx="10750660" cy="2408555"/>
            <a:chOff x="0" y="0"/>
            <a:chExt cx="14334213" cy="32114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334213" cy="3211407"/>
            </a:xfrm>
            <a:custGeom>
              <a:avLst/>
              <a:gdLst/>
              <a:ahLst/>
              <a:cxnLst/>
              <a:rect r="r" b="b" t="t" l="l"/>
              <a:pathLst>
                <a:path h="3211407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3211407"/>
                  </a:lnTo>
                  <a:lnTo>
                    <a:pt x="0" y="32114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4334213" cy="31542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Поезд Победы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Выставка о Евгении Михайловой</a:t>
              </a:r>
            </a:p>
            <a:p>
              <a:pPr algn="l">
                <a:lnSpc>
                  <a:spcPts val="3500"/>
                </a:lnSpc>
              </a:pP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• </a:t>
              </a:r>
              <a:r>
                <a:rPr lang="en-US" sz="35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Спасение животных</a:t>
              </a:r>
            </a:p>
            <a:p>
              <a:pPr algn="l">
                <a:lnSpc>
                  <a:spcPts val="35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090040" y="1605038"/>
            <a:ext cx="10750660" cy="1507492"/>
            <a:chOff x="0" y="0"/>
            <a:chExt cx="14334213" cy="20099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334213" cy="2009989"/>
            </a:xfrm>
            <a:custGeom>
              <a:avLst/>
              <a:gdLst/>
              <a:ahLst/>
              <a:cxnLst/>
              <a:rect r="r" b="b" t="t" l="l"/>
              <a:pathLst>
                <a:path h="2009989" w="14334213">
                  <a:moveTo>
                    <a:pt x="0" y="0"/>
                  </a:moveTo>
                  <a:lnTo>
                    <a:pt x="14334213" y="0"/>
                  </a:lnTo>
                  <a:lnTo>
                    <a:pt x="14334213" y="2009989"/>
                  </a:lnTo>
                  <a:lnTo>
                    <a:pt x="0" y="20099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4334213" cy="18766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Особые проекты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96055" y="1028700"/>
            <a:ext cx="5628041" cy="4114800"/>
            <a:chOff x="0" y="0"/>
            <a:chExt cx="8645582" cy="6320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0"/>
              <a:stretch>
                <a:fillRect l="-4766" t="0" r="-476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791084" y="3086100"/>
            <a:ext cx="4352916" cy="4352916"/>
            <a:chOff x="0" y="0"/>
            <a:chExt cx="6320999" cy="63209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21044" cy="6321044"/>
            </a:xfrm>
            <a:custGeom>
              <a:avLst/>
              <a:gdLst/>
              <a:ahLst/>
              <a:cxnLst/>
              <a:rect r="r" b="b" t="t" l="l"/>
              <a:pathLst>
                <a:path h="6321044" w="6321044">
                  <a:moveTo>
                    <a:pt x="292100" y="0"/>
                  </a:moveTo>
                  <a:lnTo>
                    <a:pt x="6028944" y="0"/>
                  </a:lnTo>
                  <a:cubicBezTo>
                    <a:pt x="6106414" y="0"/>
                    <a:pt x="6180709" y="30734"/>
                    <a:pt x="6235446" y="85598"/>
                  </a:cubicBezTo>
                  <a:cubicBezTo>
                    <a:pt x="6290183" y="140462"/>
                    <a:pt x="6321044" y="214630"/>
                    <a:pt x="6321044" y="292100"/>
                  </a:cubicBezTo>
                  <a:lnTo>
                    <a:pt x="6321044" y="6028944"/>
                  </a:lnTo>
                  <a:cubicBezTo>
                    <a:pt x="6321044" y="6106414"/>
                    <a:pt x="6290310" y="6180709"/>
                    <a:pt x="6235446" y="6235446"/>
                  </a:cubicBezTo>
                  <a:cubicBezTo>
                    <a:pt x="6180582" y="6290183"/>
                    <a:pt x="6106414" y="6321044"/>
                    <a:pt x="6028944" y="6321044"/>
                  </a:cubicBezTo>
                  <a:lnTo>
                    <a:pt x="292100" y="6321044"/>
                  </a:lnTo>
                  <a:cubicBezTo>
                    <a:pt x="214630" y="6321044"/>
                    <a:pt x="140335" y="6290310"/>
                    <a:pt x="85598" y="6235446"/>
                  </a:cubicBezTo>
                  <a:cubicBezTo>
                    <a:pt x="30861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24941" r="0" b="-2494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92734" y="5686148"/>
            <a:ext cx="5628041" cy="4114800"/>
            <a:chOff x="0" y="0"/>
            <a:chExt cx="8645582" cy="63209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645627" cy="6321044"/>
            </a:xfrm>
            <a:custGeom>
              <a:avLst/>
              <a:gdLst/>
              <a:ahLst/>
              <a:cxnLst/>
              <a:rect r="r" b="b" t="t" l="l"/>
              <a:pathLst>
                <a:path h="6321044" w="8645627">
                  <a:moveTo>
                    <a:pt x="399521" y="0"/>
                  </a:moveTo>
                  <a:lnTo>
                    <a:pt x="8246122" y="0"/>
                  </a:lnTo>
                  <a:cubicBezTo>
                    <a:pt x="8352082" y="0"/>
                    <a:pt x="8453700" y="30734"/>
                    <a:pt x="8528567" y="85598"/>
                  </a:cubicBezTo>
                  <a:cubicBezTo>
                    <a:pt x="8603434" y="140462"/>
                    <a:pt x="8645627" y="214630"/>
                    <a:pt x="8645627" y="292100"/>
                  </a:cubicBezTo>
                  <a:lnTo>
                    <a:pt x="8645627" y="6028944"/>
                  </a:lnTo>
                  <a:cubicBezTo>
                    <a:pt x="8645627" y="6106414"/>
                    <a:pt x="8603607" y="6180709"/>
                    <a:pt x="8528567" y="6235446"/>
                  </a:cubicBezTo>
                  <a:cubicBezTo>
                    <a:pt x="8453526" y="6290183"/>
                    <a:pt x="8352082" y="6321044"/>
                    <a:pt x="8246122" y="6321044"/>
                  </a:cubicBezTo>
                  <a:lnTo>
                    <a:pt x="399521" y="6321044"/>
                  </a:lnTo>
                  <a:cubicBezTo>
                    <a:pt x="293561" y="6321044"/>
                    <a:pt x="191944" y="6290310"/>
                    <a:pt x="117077" y="6235446"/>
                  </a:cubicBezTo>
                  <a:cubicBezTo>
                    <a:pt x="42210" y="6180582"/>
                    <a:pt x="0" y="6106414"/>
                    <a:pt x="0" y="6028944"/>
                  </a:cubicBezTo>
                  <a:lnTo>
                    <a:pt x="0" y="292100"/>
                  </a:lnTo>
                  <a:cubicBezTo>
                    <a:pt x="0" y="214630"/>
                    <a:pt x="42037" y="140335"/>
                    <a:pt x="117077" y="85598"/>
                  </a:cubicBezTo>
                  <a:cubicBezTo>
                    <a:pt x="192118" y="30861"/>
                    <a:pt x="293561" y="0"/>
                    <a:pt x="399521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52501" r="0" b="-52501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277694" y="4284311"/>
            <a:ext cx="11732612" cy="3597275"/>
            <a:chOff x="0" y="0"/>
            <a:chExt cx="15643483" cy="47963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43482" cy="4796367"/>
            </a:xfrm>
            <a:custGeom>
              <a:avLst/>
              <a:gdLst/>
              <a:ahLst/>
              <a:cxnLst/>
              <a:rect r="r" b="b" t="t" l="l"/>
              <a:pathLst>
                <a:path h="4796367" w="15643482">
                  <a:moveTo>
                    <a:pt x="0" y="0"/>
                  </a:moveTo>
                  <a:lnTo>
                    <a:pt x="15643482" y="0"/>
                  </a:lnTo>
                  <a:lnTo>
                    <a:pt x="15643482" y="4796367"/>
                  </a:lnTo>
                  <a:lnTo>
                    <a:pt x="0" y="47963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23825"/>
              <a:ext cx="15643483" cy="46725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00"/>
                </a:lnSpc>
              </a:pPr>
              <a:r>
                <a:rPr lang="en-US" sz="7000">
                  <a:solidFill>
                    <a:srgbClr val="91612F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Давайте вместе делать добрые дела и оставлять след света и доброты в этом мире. Спасибо за внимание!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5400000">
            <a:off x="-2043424" y="-4540127"/>
            <a:ext cx="7256937" cy="6987210"/>
          </a:xfrm>
          <a:custGeom>
            <a:avLst/>
            <a:gdLst/>
            <a:ahLst/>
            <a:cxnLst/>
            <a:rect r="r" b="b" t="t" l="l"/>
            <a:pathLst>
              <a:path h="6987210" w="7256937">
                <a:moveTo>
                  <a:pt x="0" y="0"/>
                </a:moveTo>
                <a:lnTo>
                  <a:pt x="7256937" y="0"/>
                </a:lnTo>
                <a:lnTo>
                  <a:pt x="7256937" y="6987210"/>
                </a:lnTo>
                <a:lnTo>
                  <a:pt x="0" y="6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1" r="0" b="-2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5400000">
            <a:off x="15572615" y="-1736148"/>
            <a:ext cx="1691219" cy="4627715"/>
          </a:xfrm>
          <a:custGeom>
            <a:avLst/>
            <a:gdLst/>
            <a:ahLst/>
            <a:cxnLst/>
            <a:rect r="r" b="b" t="t" l="l"/>
            <a:pathLst>
              <a:path h="4627715" w="1691219">
                <a:moveTo>
                  <a:pt x="1691219" y="0"/>
                </a:moveTo>
                <a:lnTo>
                  <a:pt x="0" y="0"/>
                </a:lnTo>
                <a:lnTo>
                  <a:pt x="0" y="4627715"/>
                </a:lnTo>
                <a:lnTo>
                  <a:pt x="1691219" y="4627715"/>
                </a:lnTo>
                <a:lnTo>
                  <a:pt x="16912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6" r="0" b="-9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418225" y="-267901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24557" y="2583451"/>
            <a:ext cx="1238886" cy="1189829"/>
          </a:xfrm>
          <a:custGeom>
            <a:avLst/>
            <a:gdLst/>
            <a:ahLst/>
            <a:cxnLst/>
            <a:rect r="r" b="b" t="t" l="l"/>
            <a:pathLst>
              <a:path h="1189829" w="1238886">
                <a:moveTo>
                  <a:pt x="0" y="0"/>
                </a:moveTo>
                <a:lnTo>
                  <a:pt x="1238886" y="0"/>
                </a:lnTo>
                <a:lnTo>
                  <a:pt x="1238886" y="1189829"/>
                </a:lnTo>
                <a:lnTo>
                  <a:pt x="0" y="1189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74" r="0" b="-74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837319" y="2899719"/>
            <a:ext cx="499062" cy="576344"/>
            <a:chOff x="0" y="0"/>
            <a:chExt cx="665416" cy="7684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5416" cy="768458"/>
            </a:xfrm>
            <a:custGeom>
              <a:avLst/>
              <a:gdLst/>
              <a:ahLst/>
              <a:cxnLst/>
              <a:rect r="r" b="b" t="t" l="l"/>
              <a:pathLst>
                <a:path h="768458" w="665416">
                  <a:moveTo>
                    <a:pt x="0" y="0"/>
                  </a:moveTo>
                  <a:lnTo>
                    <a:pt x="665416" y="0"/>
                  </a:lnTo>
                  <a:lnTo>
                    <a:pt x="665416" y="768458"/>
                  </a:lnTo>
                  <a:lnTo>
                    <a:pt x="0" y="7684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665416" cy="69225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8"/>
                </a:lnSpc>
              </a:pPr>
              <a:r>
                <a:rPr lang="en-US" sz="4198">
                  <a:solidFill>
                    <a:srgbClr val="FFFCF7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M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1925445">
            <a:off x="-369802" y="8950855"/>
            <a:ext cx="3583276" cy="3531156"/>
          </a:xfrm>
          <a:custGeom>
            <a:avLst/>
            <a:gdLst/>
            <a:ahLst/>
            <a:cxnLst/>
            <a:rect r="r" b="b" t="t" l="l"/>
            <a:pathLst>
              <a:path h="3531156" w="3583276">
                <a:moveTo>
                  <a:pt x="0" y="0"/>
                </a:moveTo>
                <a:lnTo>
                  <a:pt x="3583276" y="0"/>
                </a:lnTo>
                <a:lnTo>
                  <a:pt x="3583276" y="3531156"/>
                </a:lnTo>
                <a:lnTo>
                  <a:pt x="0" y="3531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5" r="0" b="-65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DAGmHpqA378</dc:identifier>
  <dcterms:modified xsi:type="dcterms:W3CDTF">2011-08-01T06:04:30Z</dcterms:modified>
  <cp:revision>1</cp:revision>
  <dc:title>Добрые Руки Сократ </dc:title>
</cp:coreProperties>
</file>