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1" r:id="rId2"/>
    <p:sldId id="257" r:id="rId3"/>
    <p:sldId id="269" r:id="rId4"/>
    <p:sldId id="280" r:id="rId5"/>
    <p:sldId id="281" r:id="rId6"/>
    <p:sldId id="258" r:id="rId7"/>
    <p:sldId id="276" r:id="rId8"/>
    <p:sldId id="277" r:id="rId9"/>
    <p:sldId id="278" r:id="rId10"/>
    <p:sldId id="279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6666FF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16"/>
          <a:stretch/>
        </p:blipFill>
        <p:spPr>
          <a:xfrm>
            <a:off x="0" y="-1"/>
            <a:ext cx="9143999" cy="14253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66655" y="3377583"/>
            <a:ext cx="5777345" cy="200440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Спикеры: </a:t>
            </a:r>
            <a:r>
              <a:rPr lang="ru-RU" sz="1800" b="1" dirty="0" err="1" smtClean="0"/>
              <a:t>Аглямова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Ляйсан</a:t>
            </a:r>
            <a:r>
              <a:rPr lang="ru-RU" sz="1800" b="1" dirty="0" smtClean="0"/>
              <a:t>,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(</a:t>
            </a:r>
            <a:r>
              <a:rPr lang="ru-RU" sz="1800" b="1" dirty="0" smtClean="0"/>
              <a:t>председатель </a:t>
            </a:r>
            <a:r>
              <a:rPr lang="ru-RU" sz="1800" b="1" dirty="0" smtClean="0"/>
              <a:t>студенческого </a:t>
            </a:r>
            <a:r>
              <a:rPr lang="ru-RU" sz="1800" b="1" dirty="0" err="1" smtClean="0"/>
              <a:t>экоотряда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СурГУ</a:t>
            </a:r>
            <a:r>
              <a:rPr lang="ru-RU" sz="1800" b="1" dirty="0" smtClean="0"/>
              <a:t> «</a:t>
            </a:r>
            <a:r>
              <a:rPr lang="en-US" sz="1800" b="1" dirty="0" smtClean="0"/>
              <a:t>ECO</a:t>
            </a:r>
            <a:r>
              <a:rPr lang="ru-RU" sz="1800" b="1" dirty="0" smtClean="0"/>
              <a:t>»), </a:t>
            </a:r>
            <a:r>
              <a:rPr lang="ru-RU" sz="1800" b="1" dirty="0" err="1" smtClean="0"/>
              <a:t>Помогайбина</a:t>
            </a:r>
            <a:r>
              <a:rPr lang="ru-RU" sz="1800" b="1" dirty="0" smtClean="0"/>
              <a:t> Анна (</a:t>
            </a:r>
            <a:r>
              <a:rPr lang="ru-RU" sz="1800" b="1" dirty="0" smtClean="0"/>
              <a:t>участник студенческого </a:t>
            </a:r>
            <a:r>
              <a:rPr lang="ru-RU" sz="1800" b="1" dirty="0" err="1" smtClean="0"/>
              <a:t>экоотряда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СурГУ</a:t>
            </a:r>
            <a:r>
              <a:rPr lang="ru-RU" sz="1800" b="1" dirty="0" smtClean="0"/>
              <a:t> «</a:t>
            </a:r>
            <a:r>
              <a:rPr lang="en-US" sz="1800" b="1" dirty="0" smtClean="0"/>
              <a:t>ECO</a:t>
            </a:r>
            <a:r>
              <a:rPr lang="ru-RU" sz="1800" b="1" dirty="0" smtClean="0"/>
              <a:t>»)</a:t>
            </a:r>
            <a:endParaRPr lang="ru-RU" sz="1800" b="1" dirty="0"/>
          </a:p>
        </p:txBody>
      </p:sp>
      <p:pic>
        <p:nvPicPr>
          <p:cNvPr id="15" name="Picture 2" descr="http://vuz.edunetwork.ru/files/632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8" y="130132"/>
            <a:ext cx="1418428" cy="1418428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" t="1388" r="908" b="892"/>
          <a:stretch/>
        </p:blipFill>
        <p:spPr>
          <a:xfrm>
            <a:off x="7714772" y="93715"/>
            <a:ext cx="1429228" cy="1418428"/>
          </a:xfrm>
          <a:prstGeom prst="ellipse">
            <a:avLst/>
          </a:prstGeom>
          <a:solidFill>
            <a:schemeClr val="bg1">
              <a:alpha val="42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1"/>
          <p:cNvSpPr txBox="1">
            <a:spLocks/>
          </p:cNvSpPr>
          <p:nvPr/>
        </p:nvSpPr>
        <p:spPr>
          <a:xfrm>
            <a:off x="14918" y="1874946"/>
            <a:ext cx="9129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Студенчески экологический отряд </a:t>
            </a:r>
            <a:r>
              <a:rPr lang="ru-RU" b="1" dirty="0" err="1" smtClean="0"/>
              <a:t>СурГУ</a:t>
            </a:r>
            <a:r>
              <a:rPr lang="ru-RU" b="1" dirty="0" smtClean="0"/>
              <a:t> «Э.С.О.»</a:t>
            </a:r>
            <a:endParaRPr lang="ru-RU" b="1" dirty="0"/>
          </a:p>
        </p:txBody>
      </p:sp>
      <p:pic>
        <p:nvPicPr>
          <p:cNvPr id="7" name="Picture 3" descr="C:\Users\user\Downloads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54" y="4946073"/>
            <a:ext cx="8617527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1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8" y="80313"/>
            <a:ext cx="88349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/>
              <a:t>Экоотряд</a:t>
            </a:r>
            <a:r>
              <a:rPr lang="ru-RU" sz="4000" b="1" dirty="0" smtClean="0"/>
              <a:t> «</a:t>
            </a:r>
            <a:r>
              <a:rPr lang="en-US" sz="4000" b="1" dirty="0" smtClean="0"/>
              <a:t>ECO</a:t>
            </a:r>
            <a:r>
              <a:rPr lang="ru-RU" sz="4000" b="1" dirty="0" smtClean="0"/>
              <a:t>» -координаторы проекта</a:t>
            </a:r>
            <a:br>
              <a:rPr lang="ru-RU" sz="4000" b="1" dirty="0" smtClean="0"/>
            </a:br>
            <a:r>
              <a:rPr lang="ru-RU" sz="4000" b="1" dirty="0" smtClean="0"/>
              <a:t> «Полезный город» в Сургуте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5" y="1506734"/>
            <a:ext cx="7559900" cy="535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43" y="1599499"/>
            <a:ext cx="7569006" cy="535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28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27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978979" y="0"/>
            <a:ext cx="7168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Итоги акции за 2016-2018 гг.:</a:t>
            </a:r>
            <a:endParaRPr lang="ru-RU" sz="4000" b="1" spc="1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789679"/>
            <a:ext cx="8763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374" y="2202724"/>
            <a:ext cx="2952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23815" y="1379297"/>
            <a:ext cx="5943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599990" rev="0"/>
              </a:camera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СОБРАНО</a:t>
            </a:r>
            <a:endParaRPr lang="en-US" sz="2000" b="1" spc="150" dirty="0" smtClean="0">
              <a:ln w="11430">
                <a:solidFill>
                  <a:schemeClr val="accent1">
                    <a:lumMod val="7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18,5</a:t>
            </a:r>
            <a:r>
              <a:rPr lang="en-US" sz="20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тонн макулатуры</a:t>
            </a:r>
            <a:endParaRPr lang="ru-RU" sz="20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3969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5530" y="782955"/>
            <a:ext cx="2705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0015" y="3712437"/>
            <a:ext cx="2619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948" y="3408182"/>
            <a:ext cx="2442754" cy="25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487" y="2983077"/>
            <a:ext cx="198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185 000 деревьев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76703" y="6090167"/>
            <a:ext cx="273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370 000 000 литров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7310" y="5904803"/>
            <a:ext cx="352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18 500 000 кВт/ч. электроэнергии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49699" y="4846712"/>
            <a:ext cx="3013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СЭКОНОМЛЕНО</a:t>
            </a:r>
            <a:endParaRPr lang="ru-RU" sz="32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943600" y="4101737"/>
            <a:ext cx="666206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69726" y="2194560"/>
            <a:ext cx="718457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2704011" y="2233749"/>
            <a:ext cx="67926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2712720" y="4084320"/>
            <a:ext cx="67926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63161" y="2913408"/>
            <a:ext cx="255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8715" y="769982"/>
            <a:ext cx="8157106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Благодарю за внимание</a:t>
            </a:r>
            <a:r>
              <a:rPr lang="en-US" sz="5400" b="1" spc="1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ru-RU" sz="5400" b="1" spc="1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" t="1388" r="908" b="892"/>
          <a:stretch/>
        </p:blipFill>
        <p:spPr>
          <a:xfrm>
            <a:off x="7482952" y="5319983"/>
            <a:ext cx="1429228" cy="1418428"/>
          </a:xfrm>
          <a:prstGeom prst="ellipse">
            <a:avLst/>
          </a:prstGeom>
          <a:solidFill>
            <a:schemeClr val="bg1">
              <a:alpha val="42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8363" y="0"/>
            <a:ext cx="8702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Студенческий экологический отряд</a:t>
            </a:r>
            <a:endParaRPr lang="ru-RU" sz="4000" b="1" spc="1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Рисунок 12" descr="yXMO39etOWk.jpg"/>
          <p:cNvPicPr>
            <a:picLocks noChangeAspect="1"/>
          </p:cNvPicPr>
          <p:nvPr/>
        </p:nvPicPr>
        <p:blipFill>
          <a:blip r:embed="rId3" cstate="print"/>
          <a:srcRect t="17284"/>
          <a:stretch>
            <a:fillRect/>
          </a:stretch>
        </p:blipFill>
        <p:spPr>
          <a:xfrm>
            <a:off x="167922" y="3957152"/>
            <a:ext cx="4036423" cy="25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-738777" y="688079"/>
            <a:ext cx="59435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Городской </a:t>
            </a:r>
            <a:r>
              <a:rPr lang="ru-RU" b="1" spc="150" dirty="0" err="1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эколог.слет</a:t>
            </a:r>
            <a:r>
              <a:rPr lang="ru-RU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«Эколог и Я»</a:t>
            </a:r>
            <a:endParaRPr lang="ru-RU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 descr="F:\фото уроки добра и уроки экологии\DSCN7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233" y="3964578"/>
            <a:ext cx="3680824" cy="26452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4127863" y="6151256"/>
            <a:ext cx="5943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Экологические уроки </a:t>
            </a:r>
            <a:endParaRPr lang="ru-RU" sz="28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C:\Users\Администратор\Desktop\Новая папка (2)\Aql96mY422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16" y="1085669"/>
            <a:ext cx="3947887" cy="262549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-686526" y="6396335"/>
            <a:ext cx="5943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Субботник «Чистый четверг»</a:t>
            </a:r>
            <a:endParaRPr lang="ru-RU" sz="24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6594" y="740230"/>
            <a:ext cx="3686629" cy="31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122022" y="2782388"/>
            <a:ext cx="3187337" cy="1750424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Более 100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студентов-экологов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94" y="505540"/>
            <a:ext cx="3112335" cy="2334251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180" y="-85995"/>
            <a:ext cx="9594760" cy="7212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ЭКОЛОГИЧЕСКИХ УРОКОВ В ШКОЛАХ ГОРОДА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555" y="515154"/>
            <a:ext cx="3099516" cy="232463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071" y="471710"/>
            <a:ext cx="3202547" cy="2401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387" y="4623514"/>
            <a:ext cx="2979314" cy="2234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927" y="4456090"/>
            <a:ext cx="3202547" cy="2401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319" y="4623514"/>
            <a:ext cx="2956761" cy="2217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275" y="2337516"/>
            <a:ext cx="3329091" cy="2440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5636" y="2340567"/>
            <a:ext cx="3168172" cy="2342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660" y="1962442"/>
            <a:ext cx="5042678" cy="3098955"/>
          </a:xfrm>
          <a:prstGeom prst="rect">
            <a:avLst/>
          </a:prstGeom>
          <a:scene3d>
            <a:camera prst="orthographicFront">
              <a:rot lat="0" lon="21599991" rev="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9688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941" y="17116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«Спасти и сохранить»: экологический пресс-тур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25.userapi.com/c849536/v849536007/1d19b9/hfU-wATIO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28" y="1427018"/>
            <a:ext cx="8063345" cy="537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941" y="17116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«Спасти и сохранить»: экологический пресс-тур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sun9-48.userapi.com/c852120/v852120045/14bb69/vKB6Pd62y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2654"/>
            <a:ext cx="9144000" cy="459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20072" y="0"/>
            <a:ext cx="9829832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Студенческий экологический отряд</a:t>
            </a:r>
          </a:p>
          <a:p>
            <a:pPr algn="ctr"/>
            <a:endParaRPr lang="ru-RU" sz="5400" b="1" spc="1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Администратор\Desktop\Новая папка (2)\image-0-02-05-e5863f0ac13e6dfbac38f4e89d987b7c68c5a556956eeae02e1ea4f01ae5857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136" y="1041008"/>
            <a:ext cx="4318783" cy="242931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Новая папка (2)\OclrCr4WX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50" y="4391713"/>
            <a:ext cx="3331456" cy="2220103"/>
          </a:xfrm>
          <a:prstGeom prst="rect">
            <a:avLst/>
          </a:prstGeom>
          <a:noFill/>
        </p:spPr>
      </p:pic>
      <p:pic>
        <p:nvPicPr>
          <p:cNvPr id="21" name="Рисунок 20" descr="IMG_1396.jpg"/>
          <p:cNvPicPr>
            <a:picLocks noChangeAspect="1"/>
          </p:cNvPicPr>
          <p:nvPr/>
        </p:nvPicPr>
        <p:blipFill>
          <a:blip r:embed="rId5" cstate="print"/>
          <a:srcRect l="11000" t="16679" r="35000" b="11964"/>
          <a:stretch>
            <a:fillRect/>
          </a:stretch>
        </p:blipFill>
        <p:spPr>
          <a:xfrm>
            <a:off x="428646" y="932598"/>
            <a:ext cx="3396650" cy="29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-930477" y="607580"/>
            <a:ext cx="5943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Сбор макулатуры </a:t>
            </a:r>
            <a:endParaRPr lang="ru-RU" sz="24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761665" y="3843149"/>
            <a:ext cx="5943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Всероссийский митинг</a:t>
            </a:r>
            <a:endParaRPr lang="ru-RU" sz="28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39997" y="621649"/>
            <a:ext cx="5943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Акции по сбору корма </a:t>
            </a:r>
            <a:endParaRPr lang="ru-RU" sz="28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8" name="Picture 6" descr="C:\Users\Администратор\Desktop\Новая папка (2)\DSCN83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3858" y="3747020"/>
            <a:ext cx="2947181" cy="291017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" t="1388" r="908" b="892"/>
          <a:stretch/>
        </p:blipFill>
        <p:spPr>
          <a:xfrm>
            <a:off x="7714772" y="5439572"/>
            <a:ext cx="1429228" cy="1418428"/>
          </a:xfrm>
          <a:prstGeom prst="ellipse">
            <a:avLst/>
          </a:prstGeom>
          <a:solidFill>
            <a:schemeClr val="bg1">
              <a:alpha val="42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639178" y="3728263"/>
            <a:ext cx="5943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Посадка саженцев</a:t>
            </a:r>
            <a:endParaRPr lang="ru-RU" sz="2800" b="1" spc="150" dirty="0">
              <a:ln w="11430">
                <a:solidFill>
                  <a:schemeClr val="accent1">
                    <a:lumMod val="7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60" y="-249442"/>
            <a:ext cx="7886700" cy="132556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«Аллеи экологов» 28 апреля 2019г.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850524/v850524211/12fe25/YLs8UqpqV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146" y="3832946"/>
            <a:ext cx="4815854" cy="32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50524/v850524211/12fe13/e7uWOqjyB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48" y="857180"/>
            <a:ext cx="4789958" cy="31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50524/v850524211/12fe2e/n1U3ttXVW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57500"/>
            <a:ext cx="4389716" cy="29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userapi.com/c850524/v850524211/12fe2e/n1U3ttXVW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687" y="857180"/>
            <a:ext cx="4606313" cy="30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50524/v850524211/12fe1c/B029KIQXIC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959" y="2333577"/>
            <a:ext cx="5249238" cy="2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369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Помощь в проведении посадки 25 тыс. </a:t>
            </a:r>
            <a:r>
              <a:rPr lang="ru-RU" b="1" dirty="0" err="1" smtClean="0"/>
              <a:t>листвениц</a:t>
            </a:r>
            <a:r>
              <a:rPr lang="ru-RU" b="1" dirty="0" smtClean="0"/>
              <a:t> на </a:t>
            </a:r>
            <a:r>
              <a:rPr lang="ru-RU" b="1" dirty="0" err="1" smtClean="0"/>
              <a:t>р.Черная</a:t>
            </a:r>
            <a:r>
              <a:rPr lang="ru-RU" b="1" dirty="0" smtClean="0"/>
              <a:t> 2 июня 2019г.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19475"/>
            <a:ext cx="476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567113"/>
            <a:ext cx="476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:\восстановленные данные\внеучебная деятельностьИЕИТН_для Соколовой АА\ДВИЖЕНИЯ И СТУД ОТРЯДЫ ИЕИТЕ\Экологический студ отряд\25 тыс саженцев 2 июня 2019\GvCqNaL0d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671" y="4749750"/>
            <a:ext cx="3459946" cy="25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docviewer.yandex.ru/view/0/htmlimage?id=j5xw-ad3vc6vhlbr01hj53832h0dgjs840gel4ll1zhznz4lhlsfn37cfp6a9zx8nxj3v5udslpg846xe4ffnvwnpy98m3xm7bs2ge0v&amp;name=image-Jck0AjVu6UazprdfvR.jpg&amp;dsid=6607d4a79bd02469fefba1b6afbe62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8" y="4749750"/>
            <a:ext cx="3377263" cy="22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6128"/>
            <a:ext cx="6456016" cy="36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G:\восстановленные данные\внеучебная деятельностьИЕИТН_для Соколовой АА\ДВИЖЕНИЯ И СТУД ОТРЯДЫ ИЕИТЕ\Экологический студ отряд\25 тыс саженцев 2 июня 2019\5OuvQ_pnRG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16" y="1436127"/>
            <a:ext cx="2778136" cy="37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docviewer.yandex.ru/view/0/htmlimage?id=daqm-pm6y8j1ghiwc53quwsp6vyy7tpiq343i0r0xn1fh9zz8lwx7pp7kwx11fq8b5nnhx5s57l0w4vpdgtp9ey5iet32rl4v752ctx&amp;name=image-XDuFXVidAD3PU5q83F.jpg&amp;dsid=70ae848bef505645a0e6f161b0139a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99485"/>
            <a:ext cx="2747671" cy="18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4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pp.userapi.com/c851328/v851328532/138147/nCbJDcwzR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060" y="1451999"/>
            <a:ext cx="3036511" cy="54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0157" y="25758"/>
            <a:ext cx="896369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Экочелендж</a:t>
            </a:r>
            <a:r>
              <a:rPr lang="ru-RU" b="1" dirty="0" smtClean="0"/>
              <a:t>  </a:t>
            </a:r>
            <a:r>
              <a:rPr lang="en-US" b="1" dirty="0" smtClean="0"/>
              <a:t>#</a:t>
            </a:r>
            <a:r>
              <a:rPr lang="ru-RU" b="1" dirty="0" err="1" smtClean="0"/>
              <a:t>бегукчистойюгре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28 мая -5июня 2019 г.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19475"/>
            <a:ext cx="476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567113"/>
            <a:ext cx="476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pp.userapi.com/c844320/v844320826/1fd23c/tH_80apJ-N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8687" y="0"/>
            <a:ext cx="1455313" cy="14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userapi.com/c856028/v856028344/5fe7f/OJ9Dau0AF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536" y="1438516"/>
            <a:ext cx="3136411" cy="55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48628/v848628810/19f329/keEaTGTPsB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236"/>
            <a:ext cx="5400764" cy="54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2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132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Спикеры: Аглямова Ляйсан,  (председатель студенческого экоотряда СурГУ «ECO»), Помогайбина Анна (участник студенческого экоотряда СурГУ «ECO»)</vt:lpstr>
      <vt:lpstr>Слайд 2</vt:lpstr>
      <vt:lpstr>ПРОВЕДЕНИЕ ЭКОЛОГИЧЕСКИХ УРОКОВ В ШКОЛАХ ГОРОДА</vt:lpstr>
      <vt:lpstr>«Спасти и сохранить»: экологический пресс-тур</vt:lpstr>
      <vt:lpstr>«Спасти и сохранить»: экологический пресс-тур</vt:lpstr>
      <vt:lpstr>Слайд 6</vt:lpstr>
      <vt:lpstr> «Аллеи экологов» 28 апреля 2019г.</vt:lpstr>
      <vt:lpstr>Помощь в проведении посадки 25 тыс. листвениц на р.Черная 2 июня 2019г.</vt:lpstr>
      <vt:lpstr>Экочелендж  #бегукчистойюгре 28 мая -5июня 2019 г.</vt:lpstr>
      <vt:lpstr>Экоотряд «ECO» -координаторы проекта  «Полезный город» в Сургуте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172</cp:revision>
  <dcterms:created xsi:type="dcterms:W3CDTF">2014-11-21T11:00:06Z</dcterms:created>
  <dcterms:modified xsi:type="dcterms:W3CDTF">2019-10-09T12:55:22Z</dcterms:modified>
</cp:coreProperties>
</file>