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E3750-972F-4BC3-8550-F0EF9207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3320D-A0ED-4A7D-87AC-3D63651F8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79E5-AD86-4AC0-966F-30E586D23E02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4CEC36-9A9B-484E-87A9-CC4B747C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34EBA7-763B-49BC-98F3-93C2CFA7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8808-E923-4233-A0DF-9CAF20FE1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6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67D05-98B7-4AD9-8157-8BD768842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3F15F9-7B6E-48C9-9BDE-62CABD246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F20168-C17F-409B-8D98-7B95B8ED6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179E5-AD86-4AC0-966F-30E586D23E02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44DC42-2B49-40CB-8132-CAB66B3CC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548A1-C32B-4CDD-A9AE-3392BC35C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D8808-E923-4233-A0DF-9CAF20FE1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lkaproject@yandex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7EF66B-5C75-4AFC-AB8C-99FA18EB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2">
                    <a:lumMod val="50000"/>
                  </a:schemeClr>
                </a:solidFill>
                <a:latin typeface="+mn-lt"/>
              </a:rPr>
              <a:t>Станция «Педагогическая»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B8BBA5-BE66-83E4-1EBF-395DC2716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0" y="0"/>
            <a:ext cx="10295643" cy="754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2FC5EE-E16E-67C2-AB84-7A48E6811DDB}"/>
              </a:ext>
            </a:extLst>
          </p:cNvPr>
          <p:cNvSpPr txBox="1"/>
          <p:nvPr/>
        </p:nvSpPr>
        <p:spPr>
          <a:xfrm>
            <a:off x="7554897" y="3429000"/>
            <a:ext cx="270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999999"/>
                </a:solidFill>
                <a:effectLst/>
                <a:latin typeface="YS Text"/>
                <a:hlinkClick r:id="rId3"/>
              </a:rPr>
              <a:t>belkaproject@yandex.ru</a:t>
            </a:r>
            <a:r>
              <a:rPr lang="ru-RU" b="0" i="0" dirty="0">
                <a:solidFill>
                  <a:srgbClr val="999999"/>
                </a:solidFill>
                <a:effectLst/>
                <a:latin typeface="YS Tex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34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C51B65C-CB98-430E-8EB5-C4B73E75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EC77AB-FAB5-A7EA-D833-F3C1A4BB6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8AD4445-AED5-440D-B031-6E542BA4F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2D2CA0-B60A-B021-A223-502042C1A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AA17A2-CB79-2345-F91E-F7B1122BC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264110"/>
            <a:ext cx="5496529" cy="63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9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49A22C4-0E7F-4C57-A4C1-B14C6FE0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4A3E6-1A54-486C-308B-184B51AD5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50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6544843-D281-474D-BF02-A588A9C2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4EB68A-F443-130B-CE0F-1990C8C91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4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39263-9ACF-2B5E-8761-6763911EE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93E0CAF-6C72-4195-83B8-BA26020C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Благодарим за внимание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D58EC0-EEDA-4E45-1B04-EB4EC898E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56" y="4176327"/>
            <a:ext cx="1401064" cy="17362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AC3203-6AA5-C822-339B-A98EBD78B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EA5E015-9904-4367-A1F7-76C98465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latin typeface="+mn-lt"/>
              </a:rPr>
              <a:t>Проектируемая Бирюлёвская линия </a:t>
            </a:r>
            <a:br>
              <a:rPr lang="ru-RU" sz="2800" b="1">
                <a:latin typeface="+mn-lt"/>
              </a:rPr>
            </a:br>
            <a:r>
              <a:rPr lang="ru-RU" sz="2800" b="1">
                <a:latin typeface="+mn-lt"/>
              </a:rPr>
              <a:t>Московского метрополитена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46A55D-990D-4ED0-B44E-1393F036C2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4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D2DD3F3-BC13-432F-AC81-58F6C964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E14F55-30F8-4050-AC32-676FF6FF49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AEAA638-26EA-4941-93DA-F8350DC2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E218CC-9E94-47EB-B0B8-98B73FA8FA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7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9411E46-6856-418A-BACA-C841C6AC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Обоснование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0E210F-F425-4675-927E-8B0486E990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1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A1745A8-BDD8-4BDF-8E9B-EA35CA91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08DF71-7269-4CEA-9A6F-85B8BEA0AF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1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0B1A4E-F386-4C98-AA4A-9F941E19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3B1943-3E4C-40D8-9130-5C2E7E25AF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7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DC29F0-1337-4AF2-B247-E31BF16C2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292929"/>
                </a:solidFill>
              </a:rPr>
              <a:t> </a:t>
            </a:r>
            <a:r>
              <a:rPr lang="ru-RU" sz="3600" b="1">
                <a:effectLst/>
              </a:rPr>
              <a:t>Оформление станции</a:t>
            </a:r>
            <a:endParaRPr lang="en-US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269588-00F2-4B8C-9E2A-2C51334FD3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4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BC5FA8-2AB3-470D-8D3D-BA297A89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Пространство вокруг станции метро – важный элемент городской среды.</a:t>
            </a:r>
            <a:endParaRPr lang="en-US"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8872BE-8EAD-A42A-D5D0-44B03B4F0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45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32</Words>
  <Application>Microsoft Office PowerPoint</Application>
  <PresentationFormat>Широкоэкранный</PresentationFormat>
  <Paragraphs>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YS Text</vt:lpstr>
      <vt:lpstr>Тема Office</vt:lpstr>
      <vt:lpstr>Станция «Педагогическая»</vt:lpstr>
      <vt:lpstr>Проектируемая Бирюлёвская линия  Московского метрополитена</vt:lpstr>
      <vt:lpstr>Презентация PowerPoint</vt:lpstr>
      <vt:lpstr>Презентация PowerPoint</vt:lpstr>
      <vt:lpstr>Обоснование</vt:lpstr>
      <vt:lpstr>Презентация PowerPoint</vt:lpstr>
      <vt:lpstr>Презентация PowerPoint</vt:lpstr>
      <vt:lpstr> Оформление станции</vt:lpstr>
      <vt:lpstr>Пространство вокруг станции метро – важный элемент городской среды.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 «Педагогическая»</dc:title>
  <dc:creator>family</dc:creator>
  <cp:lastModifiedBy>Назарьев Роман Святославич</cp:lastModifiedBy>
  <cp:revision>16</cp:revision>
  <dcterms:created xsi:type="dcterms:W3CDTF">2022-03-01T18:27:47Z</dcterms:created>
  <dcterms:modified xsi:type="dcterms:W3CDTF">2022-06-23T21:08:26Z</dcterms:modified>
</cp:coreProperties>
</file>