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57" r:id="rId3"/>
    <p:sldId id="258" r:id="rId4"/>
    <p:sldId id="256" r:id="rId5"/>
    <p:sldId id="260" r:id="rId6"/>
    <p:sldId id="263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FAE0-3F1F-4D1C-8A58-E4E3ECB55C73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F24E-8970-440A-80F7-99AB4D6E8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pVrjLWaV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38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4214818"/>
            <a:ext cx="60789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Волонтеры </a:t>
            </a:r>
            <a:r>
              <a:rPr lang="ru-RU" sz="54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Половинского</a:t>
            </a:r>
            <a:r>
              <a:rPr lang="ru-RU" sz="5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</a:t>
            </a:r>
            <a:endParaRPr lang="ru-RU" sz="54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42ab81fa5757a18f6ba7889d9d9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«</a:t>
            </a:r>
            <a:r>
              <a:rPr lang="ru-RU" sz="4800" b="1" dirty="0" smtClean="0">
                <a:solidFill>
                  <a:srgbClr val="002060"/>
                </a:solidFill>
              </a:rPr>
              <a:t>Спешите делать добрые дела!»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                           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                                    А.Яшин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cfNtjQyw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1832" y="0"/>
            <a:ext cx="4903422" cy="6858000"/>
          </a:xfrm>
          <a:prstGeom prst="rect">
            <a:avLst/>
          </a:prstGeom>
        </p:spPr>
      </p:pic>
      <p:pic>
        <p:nvPicPr>
          <p:cNvPr id="5" name="Рисунок 4" descr="C0hWpk1Sf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4357686" cy="4071942"/>
          </a:xfrm>
          <a:prstGeom prst="rect">
            <a:avLst/>
          </a:prstGeom>
        </p:spPr>
      </p:pic>
      <p:pic>
        <p:nvPicPr>
          <p:cNvPr id="6" name="Рисунок 5" descr="IMG_20191002_144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686" cy="2786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785926"/>
            <a:ext cx="735811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принимаем активное участие в экологических акциях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91127_133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3857620" cy="3929066"/>
          </a:xfrm>
          <a:prstGeom prst="rect">
            <a:avLst/>
          </a:prstGeom>
        </p:spPr>
      </p:pic>
      <p:pic>
        <p:nvPicPr>
          <p:cNvPr id="4" name="Рисунок 3" descr="DSC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2" cy="2928934"/>
          </a:xfrm>
          <a:prstGeom prst="rect">
            <a:avLst/>
          </a:prstGeom>
        </p:spPr>
      </p:pic>
      <p:pic>
        <p:nvPicPr>
          <p:cNvPr id="5" name="Рисунок 4" descr="Yp7nvGXJ7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893215"/>
            <a:ext cx="5286380" cy="3964785"/>
          </a:xfrm>
          <a:prstGeom prst="rect">
            <a:avLst/>
          </a:prstGeom>
        </p:spPr>
      </p:pic>
      <p:pic>
        <p:nvPicPr>
          <p:cNvPr id="6" name="Рисунок 5" descr="EKFkEV2i97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30" y="0"/>
            <a:ext cx="4643470" cy="2946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1357299"/>
            <a:ext cx="77153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Волонтеры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Половинского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 за здоровый образ жизни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gd0D4OeG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1" cy="3286124"/>
          </a:xfrm>
          <a:prstGeom prst="rect">
            <a:avLst/>
          </a:prstGeom>
        </p:spPr>
      </p:pic>
      <p:pic>
        <p:nvPicPr>
          <p:cNvPr id="6" name="Рисунок 5" descr="DSC_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4" cy="3286124"/>
          </a:xfrm>
          <a:prstGeom prst="rect">
            <a:avLst/>
          </a:prstGeom>
        </p:spPr>
      </p:pic>
      <p:pic>
        <p:nvPicPr>
          <p:cNvPr id="7" name="Рисунок 6" descr="DSC_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214686"/>
            <a:ext cx="4000496" cy="3643314"/>
          </a:xfrm>
          <a:prstGeom prst="rect">
            <a:avLst/>
          </a:prstGeom>
        </p:spPr>
      </p:pic>
      <p:pic>
        <p:nvPicPr>
          <p:cNvPr id="5" name="Рисунок 4" descr="IMG_55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4686"/>
            <a:ext cx="5143504" cy="3643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4414" y="1643051"/>
            <a:ext cx="65722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Принимаем участие в районных мероприятиях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929066"/>
            <a:ext cx="70723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активные добровольцы акции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МыВместе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10818_104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696892"/>
            <a:ext cx="4500562" cy="3161108"/>
          </a:xfrm>
          <a:prstGeom prst="rect">
            <a:avLst/>
          </a:prstGeom>
        </p:spPr>
      </p:pic>
      <p:pic>
        <p:nvPicPr>
          <p:cNvPr id="4" name="Рисунок 3" descr="qyBLo8QqQ9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500430" cy="4023812"/>
          </a:xfrm>
          <a:prstGeom prst="rect">
            <a:avLst/>
          </a:prstGeom>
        </p:spPr>
      </p:pic>
      <p:pic>
        <p:nvPicPr>
          <p:cNvPr id="6" name="Рисунок 5" descr="yR86AfKor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04049"/>
            <a:ext cx="4643438" cy="3053951"/>
          </a:xfrm>
          <a:prstGeom prst="rect">
            <a:avLst/>
          </a:prstGeom>
        </p:spPr>
      </p:pic>
      <p:pic>
        <p:nvPicPr>
          <p:cNvPr id="8" name="Рисунок 7" descr="TmpUQRfRhO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0"/>
            <a:ext cx="5643570" cy="37881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2643182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Патриотическое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01.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3375422"/>
          </a:xfrm>
          <a:prstGeom prst="rect">
            <a:avLst/>
          </a:prstGeom>
        </p:spPr>
      </p:pic>
      <p:pic>
        <p:nvPicPr>
          <p:cNvPr id="3" name="Рисунок 2" descr="IMG_20191002_142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357562"/>
            <a:ext cx="4429123" cy="3500438"/>
          </a:xfrm>
          <a:prstGeom prst="rect">
            <a:avLst/>
          </a:prstGeom>
        </p:spPr>
      </p:pic>
      <p:pic>
        <p:nvPicPr>
          <p:cNvPr id="4" name="Рисунок 3" descr="XGZENrvPOw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75723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Организовываем различные информационные акции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VrsHybrq8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191031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UdwjiB8qZx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4071966" cy="49530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571612"/>
            <a:ext cx="89297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Принимаем участие и организовываем благотворительные акции.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T7mAK17S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8654</TotalTime>
  <Words>51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456</dc:creator>
  <cp:lastModifiedBy>user</cp:lastModifiedBy>
  <cp:revision>23</cp:revision>
  <dcterms:created xsi:type="dcterms:W3CDTF">2022-02-22T07:54:15Z</dcterms:created>
  <dcterms:modified xsi:type="dcterms:W3CDTF">2023-08-24T11:59:36Z</dcterms:modified>
</cp:coreProperties>
</file>