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74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36866" y="1147961"/>
            <a:ext cx="5414267" cy="171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3C3C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15124" y="0"/>
            <a:ext cx="11572875" cy="10287000"/>
          </a:xfrm>
          <a:custGeom>
            <a:avLst/>
            <a:gdLst/>
            <a:ahLst/>
            <a:cxnLst/>
            <a:rect l="l" t="t" r="r" b="b"/>
            <a:pathLst>
              <a:path w="11572875" h="10287000">
                <a:moveTo>
                  <a:pt x="0" y="10286999"/>
                </a:moveTo>
                <a:lnTo>
                  <a:pt x="11572874" y="10286999"/>
                </a:lnTo>
                <a:lnTo>
                  <a:pt x="1157287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715125" cy="10287000"/>
          </a:xfrm>
          <a:custGeom>
            <a:avLst/>
            <a:gdLst/>
            <a:ahLst/>
            <a:cxnLst/>
            <a:rect l="l" t="t" r="r" b="b"/>
            <a:pathLst>
              <a:path w="6715125" h="10287000">
                <a:moveTo>
                  <a:pt x="67151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715124" y="0"/>
                </a:lnTo>
                <a:lnTo>
                  <a:pt x="671512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78314" y="975297"/>
            <a:ext cx="2274570" cy="2274570"/>
          </a:xfrm>
          <a:custGeom>
            <a:avLst/>
            <a:gdLst/>
            <a:ahLst/>
            <a:cxnLst/>
            <a:rect l="l" t="t" r="r" b="b"/>
            <a:pathLst>
              <a:path w="2274570" h="2274570">
                <a:moveTo>
                  <a:pt x="2274096" y="2274096"/>
                </a:moveTo>
                <a:lnTo>
                  <a:pt x="0" y="2274096"/>
                </a:lnTo>
                <a:lnTo>
                  <a:pt x="0" y="0"/>
                </a:lnTo>
                <a:lnTo>
                  <a:pt x="2274096" y="0"/>
                </a:lnTo>
                <a:lnTo>
                  <a:pt x="2274096" y="2274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78314" y="1014506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8919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80111" y="975297"/>
            <a:ext cx="706120" cy="78740"/>
          </a:xfrm>
          <a:custGeom>
            <a:avLst/>
            <a:gdLst/>
            <a:ahLst/>
            <a:cxnLst/>
            <a:rect l="l" t="t" r="r" b="b"/>
            <a:pathLst>
              <a:path w="706120" h="78740">
                <a:moveTo>
                  <a:pt x="0" y="0"/>
                </a:moveTo>
                <a:lnTo>
                  <a:pt x="0" y="78417"/>
                </a:lnTo>
              </a:path>
              <a:path w="706120" h="78740">
                <a:moveTo>
                  <a:pt x="156834" y="0"/>
                </a:moveTo>
                <a:lnTo>
                  <a:pt x="156834" y="78417"/>
                </a:lnTo>
              </a:path>
              <a:path w="706120" h="78740">
                <a:moveTo>
                  <a:pt x="313668" y="0"/>
                </a:moveTo>
                <a:lnTo>
                  <a:pt x="313668" y="78417"/>
                </a:lnTo>
              </a:path>
              <a:path w="706120" h="78740">
                <a:moveTo>
                  <a:pt x="470502" y="0"/>
                </a:moveTo>
                <a:lnTo>
                  <a:pt x="470502" y="78417"/>
                </a:lnTo>
              </a:path>
              <a:path w="706120" h="78740">
                <a:moveTo>
                  <a:pt x="705754" y="0"/>
                </a:moveTo>
                <a:lnTo>
                  <a:pt x="70575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503491" y="1014506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8919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817523" y="1053714"/>
            <a:ext cx="470534" cy="78740"/>
          </a:xfrm>
          <a:custGeom>
            <a:avLst/>
            <a:gdLst/>
            <a:ahLst/>
            <a:cxnLst/>
            <a:rect l="l" t="t" r="r" b="b"/>
            <a:pathLst>
              <a:path w="470534" h="78740">
                <a:moveTo>
                  <a:pt x="0" y="0"/>
                </a:moveTo>
                <a:lnTo>
                  <a:pt x="0" y="78417"/>
                </a:lnTo>
              </a:path>
              <a:path w="470534" h="78740">
                <a:moveTo>
                  <a:pt x="470502" y="0"/>
                </a:moveTo>
                <a:lnTo>
                  <a:pt x="470502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797737" y="1092923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085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17523" y="1053714"/>
            <a:ext cx="2195830" cy="156845"/>
          </a:xfrm>
          <a:custGeom>
            <a:avLst/>
            <a:gdLst/>
            <a:ahLst/>
            <a:cxnLst/>
            <a:rect l="l" t="t" r="r" b="b"/>
            <a:pathLst>
              <a:path w="2195829" h="156844">
                <a:moveTo>
                  <a:pt x="1568342" y="0"/>
                </a:moveTo>
                <a:lnTo>
                  <a:pt x="1568342" y="78417"/>
                </a:lnTo>
              </a:path>
              <a:path w="2195829" h="156844">
                <a:moveTo>
                  <a:pt x="1725176" y="0"/>
                </a:moveTo>
                <a:lnTo>
                  <a:pt x="1725176" y="78417"/>
                </a:lnTo>
              </a:path>
              <a:path w="2195829" h="156844">
                <a:moveTo>
                  <a:pt x="2195679" y="0"/>
                </a:moveTo>
                <a:lnTo>
                  <a:pt x="2195679" y="78417"/>
                </a:lnTo>
              </a:path>
              <a:path w="2195829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935148" y="1132131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288025" y="1132131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40">
                <a:moveTo>
                  <a:pt x="0" y="0"/>
                </a:moveTo>
                <a:lnTo>
                  <a:pt x="0" y="78417"/>
                </a:lnTo>
              </a:path>
              <a:path w="156845" h="78740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640902" y="1171340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4">
                <a:moveTo>
                  <a:pt x="0" y="0"/>
                </a:moveTo>
                <a:lnTo>
                  <a:pt x="235251" y="0"/>
                </a:lnTo>
              </a:path>
              <a:path w="470534">
                <a:moveTo>
                  <a:pt x="313668" y="0"/>
                </a:moveTo>
                <a:lnTo>
                  <a:pt x="470502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503491" y="1171340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60325" y="1132131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817523" y="1132131"/>
            <a:ext cx="2195830" cy="156845"/>
          </a:xfrm>
          <a:custGeom>
            <a:avLst/>
            <a:gdLst/>
            <a:ahLst/>
            <a:cxnLst/>
            <a:rect l="l" t="t" r="r" b="b"/>
            <a:pathLst>
              <a:path w="2195829" h="156844">
                <a:moveTo>
                  <a:pt x="2195679" y="0"/>
                </a:moveTo>
                <a:lnTo>
                  <a:pt x="2195679" y="78417"/>
                </a:lnTo>
              </a:path>
              <a:path w="2195829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35148" y="1210548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248817" y="1249757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405651" y="1249757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085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915362" y="1210548"/>
            <a:ext cx="627380" cy="78740"/>
          </a:xfrm>
          <a:custGeom>
            <a:avLst/>
            <a:gdLst/>
            <a:ahLst/>
            <a:cxnLst/>
            <a:rect l="l" t="t" r="r" b="b"/>
            <a:pathLst>
              <a:path w="627379" h="78740">
                <a:moveTo>
                  <a:pt x="0" y="0"/>
                </a:moveTo>
                <a:lnTo>
                  <a:pt x="0" y="78417"/>
                </a:lnTo>
              </a:path>
              <a:path w="627379" h="78740">
                <a:moveTo>
                  <a:pt x="235251" y="0"/>
                </a:moveTo>
                <a:lnTo>
                  <a:pt x="235251" y="78417"/>
                </a:lnTo>
              </a:path>
              <a:path w="627379" h="78740">
                <a:moveTo>
                  <a:pt x="627336" y="0"/>
                </a:moveTo>
                <a:lnTo>
                  <a:pt x="627336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660325" y="1210548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817523" y="1210548"/>
            <a:ext cx="2195830" cy="156845"/>
          </a:xfrm>
          <a:custGeom>
            <a:avLst/>
            <a:gdLst/>
            <a:ahLst/>
            <a:cxnLst/>
            <a:rect l="l" t="t" r="r" b="b"/>
            <a:pathLst>
              <a:path w="2195829" h="156844">
                <a:moveTo>
                  <a:pt x="2195679" y="0"/>
                </a:moveTo>
                <a:lnTo>
                  <a:pt x="2195679" y="78417"/>
                </a:lnTo>
              </a:path>
              <a:path w="2195829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35148" y="1288965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248817" y="132817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405651" y="1328174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640902" y="132817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032988" y="1328174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085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503491" y="132817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0660325" y="1288965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40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817523" y="1288965"/>
            <a:ext cx="2195830" cy="156845"/>
          </a:xfrm>
          <a:custGeom>
            <a:avLst/>
            <a:gdLst/>
            <a:ahLst/>
            <a:cxnLst/>
            <a:rect l="l" t="t" r="r" b="b"/>
            <a:pathLst>
              <a:path w="2195829" h="156844">
                <a:moveTo>
                  <a:pt x="2195679" y="0"/>
                </a:moveTo>
                <a:lnTo>
                  <a:pt x="2195679" y="78417"/>
                </a:lnTo>
              </a:path>
              <a:path w="2195829" h="156844">
                <a:moveTo>
                  <a:pt x="0" y="78417"/>
                </a:moveTo>
                <a:lnTo>
                  <a:pt x="0" y="156834"/>
                </a:lnTo>
              </a:path>
              <a:path w="2195829" h="156844">
                <a:moveTo>
                  <a:pt x="470502" y="78417"/>
                </a:moveTo>
                <a:lnTo>
                  <a:pt x="470502" y="156834"/>
                </a:lnTo>
              </a:path>
              <a:path w="2195829" h="156844">
                <a:moveTo>
                  <a:pt x="627336" y="78417"/>
                </a:moveTo>
                <a:lnTo>
                  <a:pt x="627336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562485" y="1406591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156834" y="0"/>
                </a:lnTo>
              </a:path>
              <a:path w="549275">
                <a:moveTo>
                  <a:pt x="392085" y="0"/>
                </a:moveTo>
                <a:lnTo>
                  <a:pt x="548919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542699" y="1367383"/>
            <a:ext cx="470534" cy="78740"/>
          </a:xfrm>
          <a:custGeom>
            <a:avLst/>
            <a:gdLst/>
            <a:ahLst/>
            <a:cxnLst/>
            <a:rect l="l" t="t" r="r" b="b"/>
            <a:pathLst>
              <a:path w="470534" h="78740">
                <a:moveTo>
                  <a:pt x="0" y="0"/>
                </a:moveTo>
                <a:lnTo>
                  <a:pt x="0" y="78417"/>
                </a:lnTo>
              </a:path>
              <a:path w="470534" h="78740">
                <a:moveTo>
                  <a:pt x="470502" y="0"/>
                </a:moveTo>
                <a:lnTo>
                  <a:pt x="470502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778314" y="1485008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8919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444860" y="1445800"/>
            <a:ext cx="941069" cy="78740"/>
          </a:xfrm>
          <a:custGeom>
            <a:avLst/>
            <a:gdLst/>
            <a:ahLst/>
            <a:cxnLst/>
            <a:rect l="l" t="t" r="r" b="b"/>
            <a:pathLst>
              <a:path w="941070" h="78740">
                <a:moveTo>
                  <a:pt x="0" y="0"/>
                </a:moveTo>
                <a:lnTo>
                  <a:pt x="0" y="78417"/>
                </a:lnTo>
              </a:path>
              <a:path w="941070" h="78740">
                <a:moveTo>
                  <a:pt x="156834" y="0"/>
                </a:moveTo>
                <a:lnTo>
                  <a:pt x="156834" y="78417"/>
                </a:lnTo>
              </a:path>
              <a:path w="941070" h="78740">
                <a:moveTo>
                  <a:pt x="313668" y="0"/>
                </a:moveTo>
                <a:lnTo>
                  <a:pt x="313668" y="78417"/>
                </a:lnTo>
              </a:path>
              <a:path w="941070" h="78740">
                <a:moveTo>
                  <a:pt x="470502" y="0"/>
                </a:moveTo>
                <a:lnTo>
                  <a:pt x="470502" y="78417"/>
                </a:lnTo>
              </a:path>
              <a:path w="941070" h="78740">
                <a:moveTo>
                  <a:pt x="627336" y="0"/>
                </a:moveTo>
                <a:lnTo>
                  <a:pt x="627336" y="78417"/>
                </a:lnTo>
              </a:path>
              <a:path w="941070" h="78740">
                <a:moveTo>
                  <a:pt x="784171" y="0"/>
                </a:moveTo>
                <a:lnTo>
                  <a:pt x="784171" y="78417"/>
                </a:lnTo>
              </a:path>
              <a:path w="941070" h="78740">
                <a:moveTo>
                  <a:pt x="941005" y="0"/>
                </a:moveTo>
                <a:lnTo>
                  <a:pt x="941005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405651" y="1485008"/>
            <a:ext cx="1647189" cy="78740"/>
          </a:xfrm>
          <a:custGeom>
            <a:avLst/>
            <a:gdLst/>
            <a:ahLst/>
            <a:cxnLst/>
            <a:rect l="l" t="t" r="r" b="b"/>
            <a:pathLst>
              <a:path w="1647190" h="78740">
                <a:moveTo>
                  <a:pt x="1097839" y="0"/>
                </a:moveTo>
                <a:lnTo>
                  <a:pt x="1646759" y="0"/>
                </a:lnTo>
              </a:path>
              <a:path w="1647190" h="78740">
                <a:moveTo>
                  <a:pt x="0" y="78417"/>
                </a:moveTo>
                <a:lnTo>
                  <a:pt x="156834" y="78417"/>
                </a:lnTo>
              </a:path>
              <a:path w="1647190" h="78740">
                <a:moveTo>
                  <a:pt x="235251" y="78417"/>
                </a:moveTo>
                <a:lnTo>
                  <a:pt x="392085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817523" y="1524217"/>
            <a:ext cx="1097915" cy="156845"/>
          </a:xfrm>
          <a:custGeom>
            <a:avLst/>
            <a:gdLst/>
            <a:ahLst/>
            <a:cxnLst/>
            <a:rect l="l" t="t" r="r" b="b"/>
            <a:pathLst>
              <a:path w="1097915" h="156844">
                <a:moveTo>
                  <a:pt x="1097839" y="0"/>
                </a:moveTo>
                <a:lnTo>
                  <a:pt x="1097839" y="78417"/>
                </a:lnTo>
              </a:path>
              <a:path w="1097915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935148" y="1641842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392085" y="0"/>
                </a:lnTo>
              </a:path>
              <a:path w="1254759">
                <a:moveTo>
                  <a:pt x="1019422" y="0"/>
                </a:moveTo>
                <a:lnTo>
                  <a:pt x="1254673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268239" y="1641842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935148" y="1641842"/>
            <a:ext cx="1960880" cy="78740"/>
          </a:xfrm>
          <a:custGeom>
            <a:avLst/>
            <a:gdLst/>
            <a:ahLst/>
            <a:cxnLst/>
            <a:rect l="l" t="t" r="r" b="b"/>
            <a:pathLst>
              <a:path w="1960879" h="78739">
                <a:moveTo>
                  <a:pt x="1568342" y="0"/>
                </a:moveTo>
                <a:lnTo>
                  <a:pt x="1960427" y="0"/>
                </a:lnTo>
              </a:path>
              <a:path w="1960879" h="78739">
                <a:moveTo>
                  <a:pt x="0" y="78417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170400" y="1720260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9327234" y="1720260"/>
            <a:ext cx="1411605" cy="0"/>
          </a:xfrm>
          <a:custGeom>
            <a:avLst/>
            <a:gdLst/>
            <a:ahLst/>
            <a:cxnLst/>
            <a:rect l="l" t="t" r="r" b="b"/>
            <a:pathLst>
              <a:path w="1411604">
                <a:moveTo>
                  <a:pt x="0" y="0"/>
                </a:moveTo>
                <a:lnTo>
                  <a:pt x="156834" y="0"/>
                </a:lnTo>
              </a:path>
              <a:path w="1411604">
                <a:moveTo>
                  <a:pt x="235251" y="0"/>
                </a:moveTo>
                <a:lnTo>
                  <a:pt x="627336" y="0"/>
                </a:lnTo>
              </a:path>
              <a:path w="1411604">
                <a:moveTo>
                  <a:pt x="705754" y="0"/>
                </a:moveTo>
                <a:lnTo>
                  <a:pt x="1411508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0973993" y="1720260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778314" y="1798677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235251" y="0"/>
                </a:lnTo>
              </a:path>
              <a:path w="1254759">
                <a:moveTo>
                  <a:pt x="313668" y="0"/>
                </a:moveTo>
                <a:lnTo>
                  <a:pt x="627336" y="0"/>
                </a:lnTo>
              </a:path>
              <a:path w="1254759">
                <a:moveTo>
                  <a:pt x="705754" y="0"/>
                </a:moveTo>
                <a:lnTo>
                  <a:pt x="862588" y="0"/>
                </a:lnTo>
              </a:path>
              <a:path w="1254759">
                <a:moveTo>
                  <a:pt x="1019422" y="0"/>
                </a:moveTo>
                <a:lnTo>
                  <a:pt x="1254673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150614" y="1759468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0" y="78417"/>
                </a:lnTo>
              </a:path>
              <a:path w="235584" h="78739">
                <a:moveTo>
                  <a:pt x="235251" y="0"/>
                </a:moveTo>
                <a:lnTo>
                  <a:pt x="235251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503491" y="1798677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013565" y="187709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640902" y="1877094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0307448" y="1837885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0" y="78417"/>
                </a:lnTo>
              </a:path>
              <a:path w="235584" h="78739">
                <a:moveTo>
                  <a:pt x="235251" y="0"/>
                </a:moveTo>
                <a:lnTo>
                  <a:pt x="235251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0660325" y="1877094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895940" y="1837885"/>
            <a:ext cx="2038985" cy="156845"/>
          </a:xfrm>
          <a:custGeom>
            <a:avLst/>
            <a:gdLst/>
            <a:ahLst/>
            <a:cxnLst/>
            <a:rect l="l" t="t" r="r" b="b"/>
            <a:pathLst>
              <a:path w="2038984" h="156844">
                <a:moveTo>
                  <a:pt x="2038844" y="0"/>
                </a:moveTo>
                <a:lnTo>
                  <a:pt x="2038844" y="78417"/>
                </a:lnTo>
              </a:path>
              <a:path w="2038984" h="156844">
                <a:moveTo>
                  <a:pt x="0" y="78417"/>
                </a:moveTo>
                <a:lnTo>
                  <a:pt x="0" y="156834"/>
                </a:lnTo>
              </a:path>
              <a:path w="2038984" h="156844">
                <a:moveTo>
                  <a:pt x="392085" y="78417"/>
                </a:moveTo>
                <a:lnTo>
                  <a:pt x="392085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9405651" y="1955511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640902" y="1955511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778314" y="1955511"/>
            <a:ext cx="2117725" cy="78740"/>
          </a:xfrm>
          <a:custGeom>
            <a:avLst/>
            <a:gdLst/>
            <a:ahLst/>
            <a:cxnLst/>
            <a:rect l="l" t="t" r="r" b="b"/>
            <a:pathLst>
              <a:path w="2117725" h="78739">
                <a:moveTo>
                  <a:pt x="1097839" y="0"/>
                </a:moveTo>
                <a:lnTo>
                  <a:pt x="1411508" y="0"/>
                </a:lnTo>
              </a:path>
              <a:path w="2117725" h="78739">
                <a:moveTo>
                  <a:pt x="1960427" y="0"/>
                </a:moveTo>
                <a:lnTo>
                  <a:pt x="2117262" y="0"/>
                </a:lnTo>
              </a:path>
              <a:path w="2117725" h="78739">
                <a:moveTo>
                  <a:pt x="0" y="78417"/>
                </a:moveTo>
                <a:lnTo>
                  <a:pt x="235251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9131191" y="1994719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0" y="78417"/>
                </a:lnTo>
              </a:path>
              <a:path w="235584" h="78739">
                <a:moveTo>
                  <a:pt x="235251" y="0"/>
                </a:moveTo>
                <a:lnTo>
                  <a:pt x="235251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9562485" y="2033928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56834" y="0"/>
                </a:lnTo>
              </a:path>
              <a:path w="1176654">
                <a:moveTo>
                  <a:pt x="470502" y="0"/>
                </a:moveTo>
                <a:lnTo>
                  <a:pt x="1176256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0973993" y="2033928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778314" y="2073137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156834" y="0"/>
                </a:lnTo>
                <a:lnTo>
                  <a:pt x="156834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9091983" y="2112345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392085" y="0"/>
                </a:lnTo>
              </a:path>
              <a:path w="1019809">
                <a:moveTo>
                  <a:pt x="862588" y="0"/>
                </a:moveTo>
                <a:lnTo>
                  <a:pt x="1019422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0385865" y="2073137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0738742" y="2112345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778314" y="2151554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156834" y="0"/>
                </a:lnTo>
                <a:lnTo>
                  <a:pt x="156834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170400" y="2190762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562485" y="2190762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9915362" y="2151554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0189822" y="2190762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0621116" y="2151554"/>
            <a:ext cx="313690" cy="78740"/>
          </a:xfrm>
          <a:custGeom>
            <a:avLst/>
            <a:gdLst/>
            <a:ahLst/>
            <a:cxnLst/>
            <a:rect l="l" t="t" r="r" b="b"/>
            <a:pathLst>
              <a:path w="313690" h="78739">
                <a:moveTo>
                  <a:pt x="0" y="0"/>
                </a:moveTo>
                <a:lnTo>
                  <a:pt x="0" y="78417"/>
                </a:lnTo>
              </a:path>
              <a:path w="313690" h="78739">
                <a:moveTo>
                  <a:pt x="313668" y="0"/>
                </a:moveTo>
                <a:lnTo>
                  <a:pt x="313668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935148" y="2269179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085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562485" y="2269179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0032988" y="2269179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83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0307448" y="2229971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8778314" y="2269179"/>
            <a:ext cx="2117725" cy="78740"/>
          </a:xfrm>
          <a:custGeom>
            <a:avLst/>
            <a:gdLst/>
            <a:ahLst/>
            <a:cxnLst/>
            <a:rect l="l" t="t" r="r" b="b"/>
            <a:pathLst>
              <a:path w="2117725" h="78739">
                <a:moveTo>
                  <a:pt x="1960427" y="0"/>
                </a:moveTo>
                <a:lnTo>
                  <a:pt x="2117262" y="0"/>
                </a:lnTo>
              </a:path>
              <a:path w="2117725" h="78739">
                <a:moveTo>
                  <a:pt x="0" y="78417"/>
                </a:moveTo>
                <a:lnTo>
                  <a:pt x="313668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9170400" y="2347596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9327234" y="2347596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235251" y="0"/>
                </a:lnTo>
              </a:path>
              <a:path w="1254759">
                <a:moveTo>
                  <a:pt x="313668" y="0"/>
                </a:moveTo>
                <a:lnTo>
                  <a:pt x="1254673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8817523" y="2308388"/>
            <a:ext cx="2195830" cy="156845"/>
          </a:xfrm>
          <a:custGeom>
            <a:avLst/>
            <a:gdLst/>
            <a:ahLst/>
            <a:cxnLst/>
            <a:rect l="l" t="t" r="r" b="b"/>
            <a:pathLst>
              <a:path w="2195829" h="156844">
                <a:moveTo>
                  <a:pt x="1882010" y="0"/>
                </a:moveTo>
                <a:lnTo>
                  <a:pt x="1882010" y="78417"/>
                </a:lnTo>
              </a:path>
              <a:path w="2195829" h="156844">
                <a:moveTo>
                  <a:pt x="2038844" y="0"/>
                </a:moveTo>
                <a:lnTo>
                  <a:pt x="2038844" y="78417"/>
                </a:lnTo>
              </a:path>
              <a:path w="2195829" h="156844">
                <a:moveTo>
                  <a:pt x="2195679" y="0"/>
                </a:moveTo>
                <a:lnTo>
                  <a:pt x="2195679" y="78417"/>
                </a:lnTo>
              </a:path>
              <a:path w="2195829" h="156844">
                <a:moveTo>
                  <a:pt x="0" y="78417"/>
                </a:moveTo>
                <a:lnTo>
                  <a:pt x="0" y="156834"/>
                </a:lnTo>
              </a:path>
              <a:path w="2195829" h="156844">
                <a:moveTo>
                  <a:pt x="235251" y="78417"/>
                </a:moveTo>
                <a:lnTo>
                  <a:pt x="235251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9248817" y="2426014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640902" y="242601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797737" y="2426014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392085" y="0"/>
                </a:lnTo>
              </a:path>
              <a:path w="862965">
                <a:moveTo>
                  <a:pt x="705754" y="0"/>
                </a:moveTo>
                <a:lnTo>
                  <a:pt x="862588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817523" y="2386805"/>
            <a:ext cx="2117725" cy="235585"/>
          </a:xfrm>
          <a:custGeom>
            <a:avLst/>
            <a:gdLst/>
            <a:ahLst/>
            <a:cxnLst/>
            <a:rect l="l" t="t" r="r" b="b"/>
            <a:pathLst>
              <a:path w="2117725" h="235585">
                <a:moveTo>
                  <a:pt x="2038844" y="0"/>
                </a:moveTo>
                <a:lnTo>
                  <a:pt x="2038844" y="78417"/>
                </a:lnTo>
              </a:path>
              <a:path w="2117725" h="235585">
                <a:moveTo>
                  <a:pt x="0" y="78417"/>
                </a:moveTo>
                <a:lnTo>
                  <a:pt x="0" y="156834"/>
                </a:lnTo>
              </a:path>
              <a:path w="2117725" h="235585">
                <a:moveTo>
                  <a:pt x="392085" y="78417"/>
                </a:moveTo>
                <a:lnTo>
                  <a:pt x="392085" y="156834"/>
                </a:lnTo>
              </a:path>
              <a:path w="2117725" h="235585">
                <a:moveTo>
                  <a:pt x="705754" y="78417"/>
                </a:moveTo>
                <a:lnTo>
                  <a:pt x="705754" y="156834"/>
                </a:lnTo>
              </a:path>
              <a:path w="2117725" h="235585">
                <a:moveTo>
                  <a:pt x="1019422" y="78417"/>
                </a:moveTo>
                <a:lnTo>
                  <a:pt x="1019422" y="156834"/>
                </a:lnTo>
              </a:path>
              <a:path w="2117725" h="235585">
                <a:moveTo>
                  <a:pt x="1176256" y="78417"/>
                </a:moveTo>
                <a:lnTo>
                  <a:pt x="1176256" y="156834"/>
                </a:lnTo>
              </a:path>
              <a:path w="2117725" h="235585">
                <a:moveTo>
                  <a:pt x="1489925" y="78417"/>
                </a:moveTo>
                <a:lnTo>
                  <a:pt x="1489925" y="156834"/>
                </a:lnTo>
              </a:path>
              <a:path w="2117725" h="235585">
                <a:moveTo>
                  <a:pt x="1725176" y="78417"/>
                </a:moveTo>
                <a:lnTo>
                  <a:pt x="1725176" y="156834"/>
                </a:lnTo>
              </a:path>
              <a:path w="2117725" h="235585">
                <a:moveTo>
                  <a:pt x="2117262" y="78417"/>
                </a:moveTo>
                <a:lnTo>
                  <a:pt x="2117262" y="156834"/>
                </a:lnTo>
              </a:path>
              <a:path w="2117725" h="235585">
                <a:moveTo>
                  <a:pt x="0" y="156834"/>
                </a:moveTo>
                <a:lnTo>
                  <a:pt x="0" y="235251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935148" y="2582848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4">
                <a:moveTo>
                  <a:pt x="0" y="0"/>
                </a:moveTo>
                <a:lnTo>
                  <a:pt x="156834" y="0"/>
                </a:lnTo>
              </a:path>
              <a:path w="470534">
                <a:moveTo>
                  <a:pt x="313668" y="0"/>
                </a:moveTo>
                <a:lnTo>
                  <a:pt x="470502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915362" y="2543639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0" y="78417"/>
                </a:lnTo>
              </a:path>
              <a:path w="235584" h="78739">
                <a:moveTo>
                  <a:pt x="235251" y="0"/>
                </a:moveTo>
                <a:lnTo>
                  <a:pt x="235251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0346656" y="2582848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392085" y="0"/>
                </a:lnTo>
              </a:path>
              <a:path w="706120">
                <a:moveTo>
                  <a:pt x="470502" y="0"/>
                </a:moveTo>
                <a:lnTo>
                  <a:pt x="70575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444860" y="2622056"/>
            <a:ext cx="627380" cy="78740"/>
          </a:xfrm>
          <a:custGeom>
            <a:avLst/>
            <a:gdLst/>
            <a:ahLst/>
            <a:cxnLst/>
            <a:rect l="l" t="t" r="r" b="b"/>
            <a:pathLst>
              <a:path w="627379" h="78739">
                <a:moveTo>
                  <a:pt x="0" y="0"/>
                </a:moveTo>
                <a:lnTo>
                  <a:pt x="0" y="78417"/>
                </a:lnTo>
              </a:path>
              <a:path w="627379" h="78739">
                <a:moveTo>
                  <a:pt x="156834" y="0"/>
                </a:moveTo>
                <a:lnTo>
                  <a:pt x="156834" y="78417"/>
                </a:lnTo>
              </a:path>
              <a:path w="627379" h="78739">
                <a:moveTo>
                  <a:pt x="627336" y="0"/>
                </a:moveTo>
                <a:lnTo>
                  <a:pt x="627336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8778314" y="2661265"/>
            <a:ext cx="2274570" cy="78740"/>
          </a:xfrm>
          <a:custGeom>
            <a:avLst/>
            <a:gdLst/>
            <a:ahLst/>
            <a:cxnLst/>
            <a:rect l="l" t="t" r="r" b="b"/>
            <a:pathLst>
              <a:path w="2274570" h="78739">
                <a:moveTo>
                  <a:pt x="1411508" y="0"/>
                </a:moveTo>
                <a:lnTo>
                  <a:pt x="1646759" y="0"/>
                </a:lnTo>
              </a:path>
              <a:path w="2274570" h="78739">
                <a:moveTo>
                  <a:pt x="1882010" y="0"/>
                </a:moveTo>
                <a:lnTo>
                  <a:pt x="2274096" y="0"/>
                </a:lnTo>
              </a:path>
              <a:path w="2274570" h="78739">
                <a:moveTo>
                  <a:pt x="0" y="78417"/>
                </a:moveTo>
                <a:lnTo>
                  <a:pt x="548919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523277" y="2700473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954571" y="2739682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4">
                <a:moveTo>
                  <a:pt x="0" y="0"/>
                </a:moveTo>
                <a:lnTo>
                  <a:pt x="156834" y="0"/>
                </a:lnTo>
              </a:path>
              <a:path w="470534">
                <a:moveTo>
                  <a:pt x="313668" y="0"/>
                </a:moveTo>
                <a:lnTo>
                  <a:pt x="470502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503491" y="2739682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0660325" y="2739682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817523" y="2778891"/>
            <a:ext cx="1254760" cy="78740"/>
          </a:xfrm>
          <a:custGeom>
            <a:avLst/>
            <a:gdLst/>
            <a:ahLst/>
            <a:cxnLst/>
            <a:rect l="l" t="t" r="r" b="b"/>
            <a:pathLst>
              <a:path w="1254759" h="78739">
                <a:moveTo>
                  <a:pt x="0" y="0"/>
                </a:moveTo>
                <a:lnTo>
                  <a:pt x="0" y="78417"/>
                </a:lnTo>
              </a:path>
              <a:path w="1254759" h="78739">
                <a:moveTo>
                  <a:pt x="470502" y="0"/>
                </a:moveTo>
                <a:lnTo>
                  <a:pt x="470502" y="78417"/>
                </a:lnTo>
              </a:path>
              <a:path w="1254759" h="78739">
                <a:moveTo>
                  <a:pt x="627336" y="0"/>
                </a:moveTo>
                <a:lnTo>
                  <a:pt x="627336" y="78417"/>
                </a:lnTo>
              </a:path>
              <a:path w="1254759" h="78739">
                <a:moveTo>
                  <a:pt x="941005" y="0"/>
                </a:moveTo>
                <a:lnTo>
                  <a:pt x="941005" y="78417"/>
                </a:lnTo>
              </a:path>
              <a:path w="1254759" h="78739">
                <a:moveTo>
                  <a:pt x="1097839" y="0"/>
                </a:moveTo>
                <a:lnTo>
                  <a:pt x="1097839" y="78417"/>
                </a:lnTo>
              </a:path>
              <a:path w="1254759" h="78739">
                <a:moveTo>
                  <a:pt x="1254673" y="0"/>
                </a:moveTo>
                <a:lnTo>
                  <a:pt x="1254673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189822" y="281809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817523" y="2778891"/>
            <a:ext cx="2117725" cy="156845"/>
          </a:xfrm>
          <a:custGeom>
            <a:avLst/>
            <a:gdLst/>
            <a:ahLst/>
            <a:cxnLst/>
            <a:rect l="l" t="t" r="r" b="b"/>
            <a:pathLst>
              <a:path w="2117725" h="156844">
                <a:moveTo>
                  <a:pt x="1882010" y="0"/>
                </a:moveTo>
                <a:lnTo>
                  <a:pt x="1882010" y="78417"/>
                </a:lnTo>
              </a:path>
              <a:path w="2117725" h="156844">
                <a:moveTo>
                  <a:pt x="2117262" y="0"/>
                </a:moveTo>
                <a:lnTo>
                  <a:pt x="2117262" y="78417"/>
                </a:lnTo>
              </a:path>
              <a:path w="2117725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935148" y="2857308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9288025" y="2857308"/>
            <a:ext cx="392430" cy="78740"/>
          </a:xfrm>
          <a:custGeom>
            <a:avLst/>
            <a:gdLst/>
            <a:ahLst/>
            <a:cxnLst/>
            <a:rect l="l" t="t" r="r" b="b"/>
            <a:pathLst>
              <a:path w="392429" h="78739">
                <a:moveTo>
                  <a:pt x="0" y="0"/>
                </a:moveTo>
                <a:lnTo>
                  <a:pt x="0" y="78417"/>
                </a:lnTo>
              </a:path>
              <a:path w="392429" h="78739">
                <a:moveTo>
                  <a:pt x="156834" y="0"/>
                </a:moveTo>
                <a:lnTo>
                  <a:pt x="156834" y="78417"/>
                </a:lnTo>
              </a:path>
              <a:path w="392429" h="78739">
                <a:moveTo>
                  <a:pt x="392085" y="0"/>
                </a:moveTo>
                <a:lnTo>
                  <a:pt x="392085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0032988" y="2896516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156834" y="0"/>
                </a:lnTo>
              </a:path>
              <a:path w="706120">
                <a:moveTo>
                  <a:pt x="313668" y="0"/>
                </a:moveTo>
                <a:lnTo>
                  <a:pt x="705754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8817523" y="2857308"/>
            <a:ext cx="2038985" cy="156845"/>
          </a:xfrm>
          <a:custGeom>
            <a:avLst/>
            <a:gdLst/>
            <a:ahLst/>
            <a:cxnLst/>
            <a:rect l="l" t="t" r="r" b="b"/>
            <a:pathLst>
              <a:path w="2038984" h="156844">
                <a:moveTo>
                  <a:pt x="2038844" y="0"/>
                </a:moveTo>
                <a:lnTo>
                  <a:pt x="2038844" y="78417"/>
                </a:lnTo>
              </a:path>
              <a:path w="2038984" h="156844">
                <a:moveTo>
                  <a:pt x="0" y="78417"/>
                </a:moveTo>
                <a:lnTo>
                  <a:pt x="0" y="156834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8935148" y="2935725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9288025" y="2935725"/>
            <a:ext cx="313690" cy="78740"/>
          </a:xfrm>
          <a:custGeom>
            <a:avLst/>
            <a:gdLst/>
            <a:ahLst/>
            <a:cxnLst/>
            <a:rect l="l" t="t" r="r" b="b"/>
            <a:pathLst>
              <a:path w="313690" h="78739">
                <a:moveTo>
                  <a:pt x="0" y="0"/>
                </a:moveTo>
                <a:lnTo>
                  <a:pt x="0" y="78417"/>
                </a:lnTo>
              </a:path>
              <a:path w="313690" h="78739">
                <a:moveTo>
                  <a:pt x="156834" y="0"/>
                </a:moveTo>
                <a:lnTo>
                  <a:pt x="156834" y="78417"/>
                </a:lnTo>
              </a:path>
              <a:path w="313690" h="78739">
                <a:moveTo>
                  <a:pt x="313668" y="0"/>
                </a:moveTo>
                <a:lnTo>
                  <a:pt x="313668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9876154" y="2974933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235251" y="0"/>
                </a:lnTo>
              </a:path>
              <a:path w="1176654">
                <a:moveTo>
                  <a:pt x="313668" y="0"/>
                </a:moveTo>
                <a:lnTo>
                  <a:pt x="548919" y="0"/>
                </a:lnTo>
              </a:path>
              <a:path w="1176654">
                <a:moveTo>
                  <a:pt x="862588" y="0"/>
                </a:moveTo>
                <a:lnTo>
                  <a:pt x="1176256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8778314" y="3053350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8935148" y="3014142"/>
            <a:ext cx="235585" cy="78740"/>
          </a:xfrm>
          <a:custGeom>
            <a:avLst/>
            <a:gdLst/>
            <a:ahLst/>
            <a:cxnLst/>
            <a:rect l="l" t="t" r="r" b="b"/>
            <a:pathLst>
              <a:path w="235584" h="78739">
                <a:moveTo>
                  <a:pt x="0" y="0"/>
                </a:moveTo>
                <a:lnTo>
                  <a:pt x="235251" y="0"/>
                </a:lnTo>
                <a:lnTo>
                  <a:pt x="235251" y="78417"/>
                </a:lnTo>
                <a:lnTo>
                  <a:pt x="0" y="784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248817" y="3053350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39208" y="-39208"/>
                </a:moveTo>
                <a:lnTo>
                  <a:pt x="39208" y="39208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405651" y="3053350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34" y="0"/>
                </a:lnTo>
              </a:path>
              <a:path w="1568450">
                <a:moveTo>
                  <a:pt x="235251" y="0"/>
                </a:moveTo>
                <a:lnTo>
                  <a:pt x="392085" y="0"/>
                </a:lnTo>
              </a:path>
              <a:path w="1568450">
                <a:moveTo>
                  <a:pt x="548919" y="0"/>
                </a:moveTo>
                <a:lnTo>
                  <a:pt x="705754" y="0"/>
                </a:lnTo>
              </a:path>
              <a:path w="1568450">
                <a:moveTo>
                  <a:pt x="862588" y="0"/>
                </a:moveTo>
                <a:lnTo>
                  <a:pt x="1568342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8817523" y="3092559"/>
            <a:ext cx="1254760" cy="78740"/>
          </a:xfrm>
          <a:custGeom>
            <a:avLst/>
            <a:gdLst/>
            <a:ahLst/>
            <a:cxnLst/>
            <a:rect l="l" t="t" r="r" b="b"/>
            <a:pathLst>
              <a:path w="1254759" h="78739">
                <a:moveTo>
                  <a:pt x="0" y="0"/>
                </a:moveTo>
                <a:lnTo>
                  <a:pt x="0" y="78417"/>
                </a:lnTo>
              </a:path>
              <a:path w="1254759" h="78739">
                <a:moveTo>
                  <a:pt x="470502" y="0"/>
                </a:moveTo>
                <a:lnTo>
                  <a:pt x="470502" y="78417"/>
                </a:lnTo>
              </a:path>
              <a:path w="1254759" h="78739">
                <a:moveTo>
                  <a:pt x="705754" y="0"/>
                </a:moveTo>
                <a:lnTo>
                  <a:pt x="705754" y="78417"/>
                </a:lnTo>
              </a:path>
              <a:path w="1254759" h="78739">
                <a:moveTo>
                  <a:pt x="941005" y="0"/>
                </a:moveTo>
                <a:lnTo>
                  <a:pt x="941005" y="78417"/>
                </a:lnTo>
              </a:path>
              <a:path w="1254759" h="78739">
                <a:moveTo>
                  <a:pt x="1097839" y="0"/>
                </a:moveTo>
                <a:lnTo>
                  <a:pt x="1097839" y="78417"/>
                </a:lnTo>
              </a:path>
              <a:path w="1254759" h="78739">
                <a:moveTo>
                  <a:pt x="1254673" y="0"/>
                </a:moveTo>
                <a:lnTo>
                  <a:pt x="1254673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0346656" y="3131768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51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0777951" y="3092559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778314" y="3210185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8919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9444860" y="3170976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9719319" y="3210185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>
                <a:moveTo>
                  <a:pt x="0" y="0"/>
                </a:moveTo>
                <a:lnTo>
                  <a:pt x="313668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0150614" y="3170976"/>
            <a:ext cx="156845" cy="78740"/>
          </a:xfrm>
          <a:custGeom>
            <a:avLst/>
            <a:gdLst/>
            <a:ahLst/>
            <a:cxnLst/>
            <a:rect l="l" t="t" r="r" b="b"/>
            <a:pathLst>
              <a:path w="156845" h="78739">
                <a:moveTo>
                  <a:pt x="0" y="0"/>
                </a:moveTo>
                <a:lnTo>
                  <a:pt x="0" y="78417"/>
                </a:lnTo>
              </a:path>
              <a:path w="156845" h="78739">
                <a:moveTo>
                  <a:pt x="156834" y="0"/>
                </a:moveTo>
                <a:lnTo>
                  <a:pt x="156834" y="78417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0503491" y="3210185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085" y="0"/>
                </a:lnTo>
              </a:path>
            </a:pathLst>
          </a:custGeom>
          <a:ln w="78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4576389" y="975297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228850" h="2228850">
                <a:moveTo>
                  <a:pt x="0" y="0"/>
                </a:moveTo>
                <a:lnTo>
                  <a:pt x="2228849" y="0"/>
                </a:lnTo>
                <a:lnTo>
                  <a:pt x="2228849" y="2228849"/>
                </a:lnTo>
                <a:lnTo>
                  <a:pt x="0" y="22288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4576389" y="1013785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461602" y="975297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807990" y="1013785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4">
                <a:moveTo>
                  <a:pt x="0" y="0"/>
                </a:moveTo>
                <a:lnTo>
                  <a:pt x="153950" y="0"/>
                </a:lnTo>
              </a:path>
              <a:path w="997584">
                <a:moveTo>
                  <a:pt x="461850" y="0"/>
                </a:moveTo>
                <a:lnTo>
                  <a:pt x="997248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4576389" y="10907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5076727" y="1052272"/>
            <a:ext cx="385445" cy="77470"/>
          </a:xfrm>
          <a:custGeom>
            <a:avLst/>
            <a:gdLst/>
            <a:ahLst/>
            <a:cxnLst/>
            <a:rect l="l" t="t" r="r" b="b"/>
            <a:pathLst>
              <a:path w="385444" h="77469">
                <a:moveTo>
                  <a:pt x="0" y="0"/>
                </a:moveTo>
                <a:lnTo>
                  <a:pt x="0" y="76975"/>
                </a:lnTo>
              </a:path>
              <a:path w="385444" h="77469">
                <a:moveTo>
                  <a:pt x="153950" y="0"/>
                </a:moveTo>
                <a:lnTo>
                  <a:pt x="153950" y="76975"/>
                </a:lnTo>
              </a:path>
              <a:path w="385444" h="77469">
                <a:moveTo>
                  <a:pt x="384875" y="0"/>
                </a:moveTo>
                <a:lnTo>
                  <a:pt x="38487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5654040" y="1090760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230925" y="0"/>
                </a:lnTo>
              </a:path>
              <a:path w="539115">
                <a:moveTo>
                  <a:pt x="307900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6269841" y="10907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6731692" y="109076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4576389" y="116773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4730339" y="1129247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5038239" y="116773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5269164" y="116773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153950" y="0"/>
                </a:lnTo>
              </a:path>
              <a:path w="462280">
                <a:moveTo>
                  <a:pt x="230925" y="0"/>
                </a:moveTo>
                <a:lnTo>
                  <a:pt x="4618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5846478" y="1129247"/>
            <a:ext cx="462280" cy="77470"/>
          </a:xfrm>
          <a:custGeom>
            <a:avLst/>
            <a:gdLst/>
            <a:ahLst/>
            <a:cxnLst/>
            <a:rect l="l" t="t" r="r" b="b"/>
            <a:pathLst>
              <a:path w="462280" h="77469">
                <a:moveTo>
                  <a:pt x="0" y="0"/>
                </a:moveTo>
                <a:lnTo>
                  <a:pt x="0" y="76975"/>
                </a:lnTo>
              </a:path>
              <a:path w="462280" h="77469">
                <a:moveTo>
                  <a:pt x="307900" y="0"/>
                </a:moveTo>
                <a:lnTo>
                  <a:pt x="307900" y="76975"/>
                </a:lnTo>
              </a:path>
              <a:path w="462280" h="77469">
                <a:moveTo>
                  <a:pt x="461850" y="0"/>
                </a:moveTo>
                <a:lnTo>
                  <a:pt x="4618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6423791" y="1129247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6731692" y="116773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4576389" y="124471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4730339" y="1206222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5038239" y="124471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5346139" y="1244710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5961941" y="1206222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6269841" y="124471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6423791" y="1206222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6731692" y="124471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4576389" y="132168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4730339" y="1283197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5076727" y="1283197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5423115" y="13216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5654040" y="132168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5961941" y="1283197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6269841" y="132168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6423791" y="1283197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6731692" y="132168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4576389" y="13986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5076727" y="1360173"/>
            <a:ext cx="539115" cy="77470"/>
          </a:xfrm>
          <a:custGeom>
            <a:avLst/>
            <a:gdLst/>
            <a:ahLst/>
            <a:cxnLst/>
            <a:rect l="l" t="t" r="r" b="b"/>
            <a:pathLst>
              <a:path w="539115" h="77469">
                <a:moveTo>
                  <a:pt x="0" y="0"/>
                </a:moveTo>
                <a:lnTo>
                  <a:pt x="0" y="76975"/>
                </a:lnTo>
              </a:path>
              <a:path w="539115" h="77469">
                <a:moveTo>
                  <a:pt x="230925" y="0"/>
                </a:moveTo>
                <a:lnTo>
                  <a:pt x="230925" y="76975"/>
                </a:lnTo>
              </a:path>
              <a:path w="539115" h="77469">
                <a:moveTo>
                  <a:pt x="538825" y="0"/>
                </a:moveTo>
                <a:lnTo>
                  <a:pt x="53882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5884965" y="139866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6269841" y="13986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6731692" y="139866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4576389" y="1475635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5230677" y="1437148"/>
            <a:ext cx="923925" cy="77470"/>
          </a:xfrm>
          <a:custGeom>
            <a:avLst/>
            <a:gdLst/>
            <a:ahLst/>
            <a:cxnLst/>
            <a:rect l="l" t="t" r="r" b="b"/>
            <a:pathLst>
              <a:path w="923925" h="77469">
                <a:moveTo>
                  <a:pt x="0" y="0"/>
                </a:moveTo>
                <a:lnTo>
                  <a:pt x="0" y="76975"/>
                </a:lnTo>
              </a:path>
              <a:path w="923925" h="77469">
                <a:moveTo>
                  <a:pt x="153950" y="0"/>
                </a:moveTo>
                <a:lnTo>
                  <a:pt x="153950" y="76975"/>
                </a:lnTo>
              </a:path>
              <a:path w="923925" h="77469">
                <a:moveTo>
                  <a:pt x="307900" y="0"/>
                </a:moveTo>
                <a:lnTo>
                  <a:pt x="307900" y="76975"/>
                </a:lnTo>
              </a:path>
              <a:path w="923925" h="77469">
                <a:moveTo>
                  <a:pt x="461850" y="0"/>
                </a:moveTo>
                <a:lnTo>
                  <a:pt x="461850" y="76975"/>
                </a:lnTo>
              </a:path>
              <a:path w="923925" h="77469">
                <a:moveTo>
                  <a:pt x="615800" y="0"/>
                </a:moveTo>
                <a:lnTo>
                  <a:pt x="615800" y="76975"/>
                </a:lnTo>
              </a:path>
              <a:path w="923925" h="77469">
                <a:moveTo>
                  <a:pt x="769751" y="0"/>
                </a:moveTo>
                <a:lnTo>
                  <a:pt x="769751" y="76975"/>
                </a:lnTo>
              </a:path>
              <a:path w="923925" h="77469">
                <a:moveTo>
                  <a:pt x="923701" y="0"/>
                </a:moveTo>
                <a:lnTo>
                  <a:pt x="923701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5269164" y="1475635"/>
            <a:ext cx="1536700" cy="77470"/>
          </a:xfrm>
          <a:custGeom>
            <a:avLst/>
            <a:gdLst/>
            <a:ahLst/>
            <a:cxnLst/>
            <a:rect l="l" t="t" r="r" b="b"/>
            <a:pathLst>
              <a:path w="1536700" h="77469">
                <a:moveTo>
                  <a:pt x="1000676" y="0"/>
                </a:moveTo>
                <a:lnTo>
                  <a:pt x="1536074" y="0"/>
                </a:lnTo>
              </a:path>
              <a:path w="1536700" h="77469">
                <a:moveTo>
                  <a:pt x="0" y="76975"/>
                </a:moveTo>
                <a:lnTo>
                  <a:pt x="153950" y="76975"/>
                </a:lnTo>
              </a:path>
              <a:path w="1536700" h="77469">
                <a:moveTo>
                  <a:pt x="230925" y="76975"/>
                </a:moveTo>
                <a:lnTo>
                  <a:pt x="461850" y="76975"/>
                </a:lnTo>
              </a:path>
              <a:path w="1536700" h="77469">
                <a:moveTo>
                  <a:pt x="538825" y="76975"/>
                </a:moveTo>
                <a:lnTo>
                  <a:pt x="692776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6038916" y="155261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4576389" y="162958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4768826" y="1591098"/>
            <a:ext cx="692785" cy="77470"/>
          </a:xfrm>
          <a:custGeom>
            <a:avLst/>
            <a:gdLst/>
            <a:ahLst/>
            <a:cxnLst/>
            <a:rect l="l" t="t" r="r" b="b"/>
            <a:pathLst>
              <a:path w="692784" h="77469">
                <a:moveTo>
                  <a:pt x="0" y="0"/>
                </a:moveTo>
                <a:lnTo>
                  <a:pt x="0" y="76975"/>
                </a:lnTo>
              </a:path>
              <a:path w="692784" h="77469">
                <a:moveTo>
                  <a:pt x="153950" y="0"/>
                </a:moveTo>
                <a:lnTo>
                  <a:pt x="153950" y="76975"/>
                </a:lnTo>
              </a:path>
              <a:path w="692784" h="77469">
                <a:moveTo>
                  <a:pt x="307900" y="0"/>
                </a:moveTo>
                <a:lnTo>
                  <a:pt x="307900" y="76975"/>
                </a:lnTo>
              </a:path>
              <a:path w="692784" h="77469">
                <a:moveTo>
                  <a:pt x="538825" y="0"/>
                </a:moveTo>
                <a:lnTo>
                  <a:pt x="538825" y="76975"/>
                </a:lnTo>
              </a:path>
              <a:path w="692784" h="77469">
                <a:moveTo>
                  <a:pt x="692776" y="0"/>
                </a:moveTo>
                <a:lnTo>
                  <a:pt x="692776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5654040" y="1591098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5884965" y="1629585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6038916" y="16295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4768826" y="1591098"/>
            <a:ext cx="1924685" cy="154305"/>
          </a:xfrm>
          <a:custGeom>
            <a:avLst/>
            <a:gdLst/>
            <a:ahLst/>
            <a:cxnLst/>
            <a:rect l="l" t="t" r="r" b="b"/>
            <a:pathLst>
              <a:path w="1924684" h="154305">
                <a:moveTo>
                  <a:pt x="1693452" y="0"/>
                </a:moveTo>
                <a:lnTo>
                  <a:pt x="1693452" y="76975"/>
                </a:lnTo>
              </a:path>
              <a:path w="1924684" h="154305">
                <a:moveTo>
                  <a:pt x="1924377" y="0"/>
                </a:moveTo>
                <a:lnTo>
                  <a:pt x="1924377" y="76975"/>
                </a:lnTo>
              </a:path>
              <a:path w="1924684" h="154305">
                <a:moveTo>
                  <a:pt x="0" y="76975"/>
                </a:moveTo>
                <a:lnTo>
                  <a:pt x="0" y="153950"/>
                </a:lnTo>
              </a:path>
              <a:path w="1924684" h="154305">
                <a:moveTo>
                  <a:pt x="384875" y="76975"/>
                </a:moveTo>
                <a:lnTo>
                  <a:pt x="384875" y="15395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5269164" y="1706561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0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5654040" y="1668073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6115891" y="1706561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6500766" y="170656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6731692" y="170656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4768826" y="1745048"/>
            <a:ext cx="1616710" cy="77470"/>
          </a:xfrm>
          <a:custGeom>
            <a:avLst/>
            <a:gdLst/>
            <a:ahLst/>
            <a:cxnLst/>
            <a:rect l="l" t="t" r="r" b="b"/>
            <a:pathLst>
              <a:path w="1616709" h="77469">
                <a:moveTo>
                  <a:pt x="0" y="0"/>
                </a:moveTo>
                <a:lnTo>
                  <a:pt x="0" y="76975"/>
                </a:lnTo>
              </a:path>
              <a:path w="1616709" h="77469">
                <a:moveTo>
                  <a:pt x="153950" y="0"/>
                </a:moveTo>
                <a:lnTo>
                  <a:pt x="153950" y="76975"/>
                </a:lnTo>
              </a:path>
              <a:path w="1616709" h="77469">
                <a:moveTo>
                  <a:pt x="307900" y="0"/>
                </a:moveTo>
                <a:lnTo>
                  <a:pt x="307900" y="76975"/>
                </a:lnTo>
              </a:path>
              <a:path w="1616709" h="77469">
                <a:moveTo>
                  <a:pt x="846726" y="0"/>
                </a:moveTo>
                <a:lnTo>
                  <a:pt x="846726" y="76975"/>
                </a:lnTo>
              </a:path>
              <a:path w="1616709" h="77469">
                <a:moveTo>
                  <a:pt x="1154626" y="0"/>
                </a:moveTo>
                <a:lnTo>
                  <a:pt x="1154626" y="76975"/>
                </a:lnTo>
              </a:path>
              <a:path w="1616709" h="77469">
                <a:moveTo>
                  <a:pt x="1462527" y="0"/>
                </a:moveTo>
                <a:lnTo>
                  <a:pt x="1462527" y="76975"/>
                </a:lnTo>
              </a:path>
              <a:path w="1616709" h="77469">
                <a:moveTo>
                  <a:pt x="1616477" y="0"/>
                </a:moveTo>
                <a:lnTo>
                  <a:pt x="1616477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6577741" y="178353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497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4768826" y="1822023"/>
            <a:ext cx="385445" cy="77470"/>
          </a:xfrm>
          <a:custGeom>
            <a:avLst/>
            <a:gdLst/>
            <a:ahLst/>
            <a:cxnLst/>
            <a:rect l="l" t="t" r="r" b="b"/>
            <a:pathLst>
              <a:path w="385444" h="77469">
                <a:moveTo>
                  <a:pt x="0" y="0"/>
                </a:moveTo>
                <a:lnTo>
                  <a:pt x="0" y="76975"/>
                </a:lnTo>
              </a:path>
              <a:path w="385444" h="77469">
                <a:moveTo>
                  <a:pt x="230925" y="0"/>
                </a:moveTo>
                <a:lnTo>
                  <a:pt x="230925" y="76975"/>
                </a:lnTo>
              </a:path>
              <a:path w="385444" h="77469">
                <a:moveTo>
                  <a:pt x="384875" y="0"/>
                </a:moveTo>
                <a:lnTo>
                  <a:pt x="38487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5269164" y="186051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5538577" y="1822023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0" y="76975"/>
                </a:lnTo>
              </a:path>
              <a:path w="231140" h="77469">
                <a:moveTo>
                  <a:pt x="230925" y="0"/>
                </a:moveTo>
                <a:lnTo>
                  <a:pt x="23092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5884965" y="1860511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153950" y="0"/>
                </a:lnTo>
              </a:path>
              <a:path w="539115">
                <a:moveTo>
                  <a:pt x="384875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6654716" y="186051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4653363" y="1898998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4961264" y="1937486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59">
                <a:moveTo>
                  <a:pt x="0" y="0"/>
                </a:moveTo>
                <a:lnTo>
                  <a:pt x="307900" y="0"/>
                </a:lnTo>
              </a:path>
              <a:path w="1000759">
                <a:moveTo>
                  <a:pt x="846726" y="0"/>
                </a:moveTo>
                <a:lnTo>
                  <a:pt x="1000676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6115891" y="1898998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6500766" y="1937486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6654716" y="193748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522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4653363" y="1975973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5269164" y="2014461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5577065" y="201446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5731015" y="2014461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6115891" y="1975973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6500766" y="201446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6731692" y="201446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14768826" y="2052949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15038239" y="2091436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59">
                <a:moveTo>
                  <a:pt x="0" y="0"/>
                </a:moveTo>
                <a:lnTo>
                  <a:pt x="153950" y="0"/>
                </a:lnTo>
              </a:path>
              <a:path w="1000759">
                <a:moveTo>
                  <a:pt x="230925" y="0"/>
                </a:moveTo>
                <a:lnTo>
                  <a:pt x="538825" y="0"/>
                </a:lnTo>
              </a:path>
              <a:path w="1000759">
                <a:moveTo>
                  <a:pt x="615800" y="0"/>
                </a:moveTo>
                <a:lnTo>
                  <a:pt x="1000676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6231353" y="2052949"/>
            <a:ext cx="307975" cy="77470"/>
          </a:xfrm>
          <a:custGeom>
            <a:avLst/>
            <a:gdLst/>
            <a:ahLst/>
            <a:cxnLst/>
            <a:rect l="l" t="t" r="r" b="b"/>
            <a:pathLst>
              <a:path w="307975" h="77469">
                <a:moveTo>
                  <a:pt x="0" y="0"/>
                </a:moveTo>
                <a:lnTo>
                  <a:pt x="0" y="76975"/>
                </a:lnTo>
              </a:path>
              <a:path w="307975" h="77469">
                <a:moveTo>
                  <a:pt x="307900" y="0"/>
                </a:moveTo>
                <a:lnTo>
                  <a:pt x="30790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16654716" y="209143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522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14691851" y="2129924"/>
            <a:ext cx="462280" cy="77470"/>
          </a:xfrm>
          <a:custGeom>
            <a:avLst/>
            <a:gdLst/>
            <a:ahLst/>
            <a:cxnLst/>
            <a:rect l="l" t="t" r="r" b="b"/>
            <a:pathLst>
              <a:path w="462280" h="77469">
                <a:moveTo>
                  <a:pt x="0" y="0"/>
                </a:moveTo>
                <a:lnTo>
                  <a:pt x="0" y="76975"/>
                </a:lnTo>
              </a:path>
              <a:path w="462280" h="77469">
                <a:moveTo>
                  <a:pt x="307900" y="0"/>
                </a:moveTo>
                <a:lnTo>
                  <a:pt x="307900" y="76975"/>
                </a:lnTo>
              </a:path>
              <a:path w="462280" h="77469">
                <a:moveTo>
                  <a:pt x="461850" y="0"/>
                </a:moveTo>
                <a:lnTo>
                  <a:pt x="4618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15269164" y="2168411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0" y="0"/>
                </a:moveTo>
                <a:lnTo>
                  <a:pt x="153950" y="0"/>
                </a:lnTo>
              </a:path>
              <a:path w="692784">
                <a:moveTo>
                  <a:pt x="307900" y="0"/>
                </a:moveTo>
                <a:lnTo>
                  <a:pt x="461850" y="0"/>
                </a:lnTo>
              </a:path>
              <a:path w="692784">
                <a:moveTo>
                  <a:pt x="538825" y="0"/>
                </a:moveTo>
                <a:lnTo>
                  <a:pt x="692776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16115891" y="216841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16423791" y="216841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14922776" y="2129924"/>
            <a:ext cx="1771014" cy="154305"/>
          </a:xfrm>
          <a:custGeom>
            <a:avLst/>
            <a:gdLst/>
            <a:ahLst/>
            <a:cxnLst/>
            <a:rect l="l" t="t" r="r" b="b"/>
            <a:pathLst>
              <a:path w="1771015" h="154305">
                <a:moveTo>
                  <a:pt x="1770427" y="0"/>
                </a:moveTo>
                <a:lnTo>
                  <a:pt x="1770427" y="76975"/>
                </a:lnTo>
              </a:path>
              <a:path w="1771015" h="154305">
                <a:moveTo>
                  <a:pt x="0" y="76975"/>
                </a:moveTo>
                <a:lnTo>
                  <a:pt x="0" y="153950"/>
                </a:lnTo>
              </a:path>
              <a:path w="1771015" h="154305">
                <a:moveTo>
                  <a:pt x="153950" y="76975"/>
                </a:moveTo>
                <a:lnTo>
                  <a:pt x="153950" y="153950"/>
                </a:lnTo>
              </a:path>
              <a:path w="1771015" h="154305">
                <a:moveTo>
                  <a:pt x="615800" y="76975"/>
                </a:moveTo>
                <a:lnTo>
                  <a:pt x="615800" y="15395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15654040" y="2206899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5884965" y="2245386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6038916" y="2245386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16308328" y="2206899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0" y="76975"/>
                </a:lnTo>
              </a:path>
              <a:path w="231140" h="77469">
                <a:moveTo>
                  <a:pt x="230925" y="0"/>
                </a:moveTo>
                <a:lnTo>
                  <a:pt x="23092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14653363" y="2245386"/>
            <a:ext cx="2152015" cy="77470"/>
          </a:xfrm>
          <a:custGeom>
            <a:avLst/>
            <a:gdLst/>
            <a:ahLst/>
            <a:cxnLst/>
            <a:rect l="l" t="t" r="r" b="b"/>
            <a:pathLst>
              <a:path w="2152015" h="77469">
                <a:moveTo>
                  <a:pt x="2001353" y="0"/>
                </a:moveTo>
                <a:lnTo>
                  <a:pt x="2151875" y="0"/>
                </a:lnTo>
              </a:path>
              <a:path w="2152015" h="77469">
                <a:moveTo>
                  <a:pt x="0" y="76975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4961264" y="23223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5346139" y="2322362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5654034" y="2283878"/>
            <a:ext cx="385445" cy="77470"/>
          </a:xfrm>
          <a:custGeom>
            <a:avLst/>
            <a:gdLst/>
            <a:ahLst/>
            <a:cxnLst/>
            <a:rect l="l" t="t" r="r" b="b"/>
            <a:pathLst>
              <a:path w="385444" h="77469">
                <a:moveTo>
                  <a:pt x="153949" y="0"/>
                </a:moveTo>
                <a:lnTo>
                  <a:pt x="0" y="0"/>
                </a:lnTo>
                <a:lnTo>
                  <a:pt x="0" y="76974"/>
                </a:lnTo>
                <a:lnTo>
                  <a:pt x="153949" y="76974"/>
                </a:lnTo>
                <a:lnTo>
                  <a:pt x="153949" y="0"/>
                </a:lnTo>
                <a:close/>
              </a:path>
              <a:path w="385444" h="77469">
                <a:moveTo>
                  <a:pt x="384873" y="0"/>
                </a:moveTo>
                <a:lnTo>
                  <a:pt x="230924" y="0"/>
                </a:lnTo>
                <a:lnTo>
                  <a:pt x="230924" y="76974"/>
                </a:lnTo>
                <a:lnTo>
                  <a:pt x="384873" y="76974"/>
                </a:lnTo>
                <a:lnTo>
                  <a:pt x="384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6115891" y="2322362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307900" y="0"/>
                </a:lnTo>
              </a:path>
              <a:path w="539115">
                <a:moveTo>
                  <a:pt x="384875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16731692" y="232236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4576389" y="239933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14884289" y="2399337"/>
            <a:ext cx="770255" cy="0"/>
          </a:xfrm>
          <a:custGeom>
            <a:avLst/>
            <a:gdLst/>
            <a:ahLst/>
            <a:cxnLst/>
            <a:rect l="l" t="t" r="r" b="b"/>
            <a:pathLst>
              <a:path w="770255">
                <a:moveTo>
                  <a:pt x="0" y="0"/>
                </a:moveTo>
                <a:lnTo>
                  <a:pt x="230925" y="0"/>
                </a:lnTo>
              </a:path>
              <a:path w="770255">
                <a:moveTo>
                  <a:pt x="307900" y="0"/>
                </a:moveTo>
                <a:lnTo>
                  <a:pt x="461850" y="0"/>
                </a:lnTo>
              </a:path>
              <a:path w="770255">
                <a:moveTo>
                  <a:pt x="615800" y="0"/>
                </a:moveTo>
                <a:lnTo>
                  <a:pt x="769751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5884965" y="2360849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6115891" y="2399337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16346816" y="239933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4653363" y="2399337"/>
            <a:ext cx="2152015" cy="77470"/>
          </a:xfrm>
          <a:custGeom>
            <a:avLst/>
            <a:gdLst/>
            <a:ahLst/>
            <a:cxnLst/>
            <a:rect l="l" t="t" r="r" b="b"/>
            <a:pathLst>
              <a:path w="2152015" h="77469">
                <a:moveTo>
                  <a:pt x="2001353" y="0"/>
                </a:moveTo>
                <a:lnTo>
                  <a:pt x="2151875" y="0"/>
                </a:lnTo>
              </a:path>
              <a:path w="2152015" h="77469">
                <a:moveTo>
                  <a:pt x="0" y="76975"/>
                </a:moveTo>
                <a:lnTo>
                  <a:pt x="153950" y="76975"/>
                </a:lnTo>
              </a:path>
              <a:path w="2152015" h="77469">
                <a:moveTo>
                  <a:pt x="615800" y="76975"/>
                </a:moveTo>
                <a:lnTo>
                  <a:pt x="846726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5769503" y="2437824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6269841" y="2476312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0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16654716" y="247631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4576389" y="25532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14730339" y="2553287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15423115" y="25532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15807990" y="2553287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0" y="0"/>
                </a:moveTo>
                <a:lnTo>
                  <a:pt x="153950" y="0"/>
                </a:lnTo>
              </a:path>
              <a:path w="692784">
                <a:moveTo>
                  <a:pt x="307900" y="0"/>
                </a:moveTo>
                <a:lnTo>
                  <a:pt x="692776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15192189" y="26302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15500090" y="2630262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4">
                <a:moveTo>
                  <a:pt x="0" y="0"/>
                </a:moveTo>
                <a:lnTo>
                  <a:pt x="153950" y="0"/>
                </a:lnTo>
              </a:path>
              <a:path w="385444">
                <a:moveTo>
                  <a:pt x="230925" y="0"/>
                </a:moveTo>
                <a:lnTo>
                  <a:pt x="38487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16154378" y="2591774"/>
            <a:ext cx="307975" cy="77470"/>
          </a:xfrm>
          <a:custGeom>
            <a:avLst/>
            <a:gdLst/>
            <a:ahLst/>
            <a:cxnLst/>
            <a:rect l="l" t="t" r="r" b="b"/>
            <a:pathLst>
              <a:path w="307975" h="77469">
                <a:moveTo>
                  <a:pt x="0" y="0"/>
                </a:moveTo>
                <a:lnTo>
                  <a:pt x="0" y="76975"/>
                </a:lnTo>
              </a:path>
              <a:path w="307975" h="77469">
                <a:moveTo>
                  <a:pt x="307900" y="0"/>
                </a:moveTo>
                <a:lnTo>
                  <a:pt x="30790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14576389" y="2630262"/>
            <a:ext cx="2228850" cy="77470"/>
          </a:xfrm>
          <a:custGeom>
            <a:avLst/>
            <a:gdLst/>
            <a:ahLst/>
            <a:cxnLst/>
            <a:rect l="l" t="t" r="r" b="b"/>
            <a:pathLst>
              <a:path w="2228850" h="77469">
                <a:moveTo>
                  <a:pt x="2001352" y="0"/>
                </a:moveTo>
                <a:lnTo>
                  <a:pt x="2228849" y="0"/>
                </a:lnTo>
              </a:path>
              <a:path w="2228850" h="77469">
                <a:moveTo>
                  <a:pt x="0" y="76975"/>
                </a:moveTo>
                <a:lnTo>
                  <a:pt x="538825" y="76975"/>
                </a:lnTo>
              </a:path>
              <a:path w="2228850" h="77469">
                <a:moveTo>
                  <a:pt x="692775" y="76975"/>
                </a:moveTo>
                <a:lnTo>
                  <a:pt x="846725" y="76975"/>
                </a:lnTo>
              </a:path>
              <a:path w="2228850" h="77469">
                <a:moveTo>
                  <a:pt x="1077651" y="76975"/>
                </a:moveTo>
                <a:lnTo>
                  <a:pt x="1385551" y="76975"/>
                </a:lnTo>
              </a:path>
              <a:path w="2228850" h="77469">
                <a:moveTo>
                  <a:pt x="1462526" y="76975"/>
                </a:moveTo>
                <a:lnTo>
                  <a:pt x="1616476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16269841" y="270723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16423791" y="2668750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16654716" y="270723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522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14576389" y="278421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15076727" y="2745725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0" y="76975"/>
                </a:lnTo>
              </a:path>
              <a:path w="231140" h="77469">
                <a:moveTo>
                  <a:pt x="230925" y="0"/>
                </a:moveTo>
                <a:lnTo>
                  <a:pt x="230925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15500090" y="2784212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230925" y="0"/>
                </a:lnTo>
              </a:path>
              <a:path w="539115">
                <a:moveTo>
                  <a:pt x="307900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16115891" y="278421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16423791" y="2745725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16654716" y="278421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14576389" y="28611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14730339" y="2822700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15038239" y="28611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15192189" y="2861187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15654040" y="2822700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15961940" y="28611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16115891" y="2861187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4">
                <a:moveTo>
                  <a:pt x="0" y="0"/>
                </a:moveTo>
                <a:lnTo>
                  <a:pt x="38487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16654716" y="286118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14576389" y="29381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14730339" y="2899675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15038239" y="29381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15269164" y="2938162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15654040" y="2899675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153950" y="0"/>
                </a:lnTo>
                <a:lnTo>
                  <a:pt x="153950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16115891" y="29381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16346816" y="2938162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16577741" y="29381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14576389" y="301513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14730339" y="2976650"/>
            <a:ext cx="231140" cy="77470"/>
          </a:xfrm>
          <a:custGeom>
            <a:avLst/>
            <a:gdLst/>
            <a:ahLst/>
            <a:cxnLst/>
            <a:rect l="l" t="t" r="r" b="b"/>
            <a:pathLst>
              <a:path w="231140" h="77469">
                <a:moveTo>
                  <a:pt x="0" y="0"/>
                </a:moveTo>
                <a:lnTo>
                  <a:pt x="230925" y="0"/>
                </a:lnTo>
                <a:lnTo>
                  <a:pt x="230925" y="76975"/>
                </a:lnTo>
                <a:lnTo>
                  <a:pt x="0" y="769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15076727" y="2976650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15423115" y="3015138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15923453" y="2976650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16346816" y="301513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16731692" y="301513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36773" y="-38487"/>
                </a:moveTo>
                <a:lnTo>
                  <a:pt x="36773" y="38487"/>
                </a:lnTo>
              </a:path>
            </a:pathLst>
          </a:custGeom>
          <a:ln w="73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14576389" y="309211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15038239" y="309211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15346139" y="3092113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0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15731015" y="309211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6038916" y="3092113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50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6654716" y="309211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14576389" y="3169088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5388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15230677" y="3130600"/>
            <a:ext cx="154305" cy="77470"/>
          </a:xfrm>
          <a:custGeom>
            <a:avLst/>
            <a:gdLst/>
            <a:ahLst/>
            <a:cxnLst/>
            <a:rect l="l" t="t" r="r" b="b"/>
            <a:pathLst>
              <a:path w="154305" h="77469">
                <a:moveTo>
                  <a:pt x="0" y="0"/>
                </a:moveTo>
                <a:lnTo>
                  <a:pt x="0" y="76975"/>
                </a:lnTo>
              </a:path>
              <a:path w="154305" h="77469">
                <a:moveTo>
                  <a:pt x="153950" y="0"/>
                </a:moveTo>
                <a:lnTo>
                  <a:pt x="153950" y="76975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15500090" y="3169088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925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15807990" y="3169088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38487" y="-38487"/>
                </a:moveTo>
                <a:lnTo>
                  <a:pt x="38487" y="38487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16038916" y="3169088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230925" y="0"/>
                </a:lnTo>
              </a:path>
              <a:path w="766444">
                <a:moveTo>
                  <a:pt x="307900" y="0"/>
                </a:moveTo>
                <a:lnTo>
                  <a:pt x="538825" y="0"/>
                </a:lnTo>
              </a:path>
              <a:path w="766444">
                <a:moveTo>
                  <a:pt x="615800" y="0"/>
                </a:moveTo>
                <a:lnTo>
                  <a:pt x="766323" y="0"/>
                </a:lnTo>
              </a:path>
            </a:pathLst>
          </a:custGeom>
          <a:ln w="76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11775404" y="5580741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228850" h="2228850">
                <a:moveTo>
                  <a:pt x="0" y="0"/>
                </a:moveTo>
                <a:lnTo>
                  <a:pt x="2228849" y="0"/>
                </a:lnTo>
                <a:lnTo>
                  <a:pt x="2228849" y="2228849"/>
                </a:lnTo>
                <a:lnTo>
                  <a:pt x="0" y="22288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11775404" y="5625387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037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12489726" y="5580747"/>
            <a:ext cx="803910" cy="89535"/>
          </a:xfrm>
          <a:custGeom>
            <a:avLst/>
            <a:gdLst/>
            <a:ahLst/>
            <a:cxnLst/>
            <a:rect l="l" t="t" r="r" b="b"/>
            <a:pathLst>
              <a:path w="803909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803909" h="89535">
                <a:moveTo>
                  <a:pt x="357162" y="0"/>
                </a:moveTo>
                <a:lnTo>
                  <a:pt x="267868" y="0"/>
                </a:lnTo>
                <a:lnTo>
                  <a:pt x="267868" y="89293"/>
                </a:lnTo>
                <a:lnTo>
                  <a:pt x="357162" y="89293"/>
                </a:lnTo>
                <a:lnTo>
                  <a:pt x="357162" y="0"/>
                </a:lnTo>
                <a:close/>
              </a:path>
              <a:path w="803909" h="89535">
                <a:moveTo>
                  <a:pt x="535749" y="0"/>
                </a:moveTo>
                <a:lnTo>
                  <a:pt x="446455" y="0"/>
                </a:lnTo>
                <a:lnTo>
                  <a:pt x="446455" y="89293"/>
                </a:lnTo>
                <a:lnTo>
                  <a:pt x="535749" y="89293"/>
                </a:lnTo>
                <a:lnTo>
                  <a:pt x="535749" y="0"/>
                </a:lnTo>
                <a:close/>
              </a:path>
              <a:path w="803909" h="89535">
                <a:moveTo>
                  <a:pt x="803617" y="0"/>
                </a:moveTo>
                <a:lnTo>
                  <a:pt x="625043" y="0"/>
                </a:lnTo>
                <a:lnTo>
                  <a:pt x="625043" y="89293"/>
                </a:lnTo>
                <a:lnTo>
                  <a:pt x="803617" y="89293"/>
                </a:lnTo>
                <a:lnTo>
                  <a:pt x="803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13382644" y="5625387"/>
            <a:ext cx="621665" cy="0"/>
          </a:xfrm>
          <a:custGeom>
            <a:avLst/>
            <a:gdLst/>
            <a:ahLst/>
            <a:cxnLst/>
            <a:rect l="l" t="t" r="r" b="b"/>
            <a:pathLst>
              <a:path w="621665">
                <a:moveTo>
                  <a:pt x="0" y="0"/>
                </a:moveTo>
                <a:lnTo>
                  <a:pt x="621610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11775402" y="5670041"/>
            <a:ext cx="803910" cy="89535"/>
          </a:xfrm>
          <a:custGeom>
            <a:avLst/>
            <a:gdLst/>
            <a:ahLst/>
            <a:cxnLst/>
            <a:rect l="l" t="t" r="r" b="b"/>
            <a:pathLst>
              <a:path w="803909" h="89535">
                <a:moveTo>
                  <a:pt x="89281" y="0"/>
                </a:moveTo>
                <a:lnTo>
                  <a:pt x="0" y="0"/>
                </a:lnTo>
                <a:lnTo>
                  <a:pt x="0" y="89293"/>
                </a:lnTo>
                <a:lnTo>
                  <a:pt x="89281" y="89293"/>
                </a:lnTo>
                <a:lnTo>
                  <a:pt x="89281" y="0"/>
                </a:lnTo>
                <a:close/>
              </a:path>
              <a:path w="803909" h="89535">
                <a:moveTo>
                  <a:pt x="625030" y="0"/>
                </a:moveTo>
                <a:lnTo>
                  <a:pt x="535736" y="0"/>
                </a:lnTo>
                <a:lnTo>
                  <a:pt x="535736" y="89293"/>
                </a:lnTo>
                <a:lnTo>
                  <a:pt x="625030" y="89293"/>
                </a:lnTo>
                <a:lnTo>
                  <a:pt x="625030" y="0"/>
                </a:lnTo>
                <a:close/>
              </a:path>
              <a:path w="803909" h="89535">
                <a:moveTo>
                  <a:pt x="803617" y="0"/>
                </a:moveTo>
                <a:lnTo>
                  <a:pt x="714324" y="0"/>
                </a:lnTo>
                <a:lnTo>
                  <a:pt x="714324" y="89293"/>
                </a:lnTo>
                <a:lnTo>
                  <a:pt x="803617" y="89293"/>
                </a:lnTo>
                <a:lnTo>
                  <a:pt x="803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12757606" y="5714678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5">
                <a:moveTo>
                  <a:pt x="0" y="0"/>
                </a:moveTo>
                <a:lnTo>
                  <a:pt x="357164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11775402" y="5670041"/>
            <a:ext cx="2228850" cy="447040"/>
          </a:xfrm>
          <a:custGeom>
            <a:avLst/>
            <a:gdLst/>
            <a:ahLst/>
            <a:cxnLst/>
            <a:rect l="l" t="t" r="r" b="b"/>
            <a:pathLst>
              <a:path w="2228850" h="447039">
                <a:moveTo>
                  <a:pt x="89281" y="89293"/>
                </a:moveTo>
                <a:lnTo>
                  <a:pt x="0" y="89293"/>
                </a:lnTo>
                <a:lnTo>
                  <a:pt x="0" y="178574"/>
                </a:lnTo>
                <a:lnTo>
                  <a:pt x="0" y="267868"/>
                </a:lnTo>
                <a:lnTo>
                  <a:pt x="0" y="357162"/>
                </a:lnTo>
                <a:lnTo>
                  <a:pt x="0" y="446455"/>
                </a:lnTo>
                <a:lnTo>
                  <a:pt x="89281" y="446455"/>
                </a:lnTo>
                <a:lnTo>
                  <a:pt x="89281" y="357162"/>
                </a:lnTo>
                <a:lnTo>
                  <a:pt x="89281" y="267868"/>
                </a:lnTo>
                <a:lnTo>
                  <a:pt x="89281" y="178574"/>
                </a:lnTo>
                <a:lnTo>
                  <a:pt x="89281" y="89293"/>
                </a:lnTo>
                <a:close/>
              </a:path>
              <a:path w="2228850" h="447039">
                <a:moveTo>
                  <a:pt x="446455" y="89293"/>
                </a:moveTo>
                <a:lnTo>
                  <a:pt x="178574" y="89293"/>
                </a:lnTo>
                <a:lnTo>
                  <a:pt x="178574" y="178574"/>
                </a:lnTo>
                <a:lnTo>
                  <a:pt x="178574" y="267868"/>
                </a:lnTo>
                <a:lnTo>
                  <a:pt x="178574" y="357162"/>
                </a:lnTo>
                <a:lnTo>
                  <a:pt x="446455" y="357162"/>
                </a:lnTo>
                <a:lnTo>
                  <a:pt x="446455" y="267868"/>
                </a:lnTo>
                <a:lnTo>
                  <a:pt x="446455" y="178574"/>
                </a:lnTo>
                <a:lnTo>
                  <a:pt x="446455" y="89293"/>
                </a:lnTo>
                <a:close/>
              </a:path>
              <a:path w="2228850" h="447039">
                <a:moveTo>
                  <a:pt x="625030" y="89293"/>
                </a:moveTo>
                <a:lnTo>
                  <a:pt x="535736" y="89293"/>
                </a:lnTo>
                <a:lnTo>
                  <a:pt x="535736" y="178574"/>
                </a:lnTo>
                <a:lnTo>
                  <a:pt x="535736" y="267868"/>
                </a:lnTo>
                <a:lnTo>
                  <a:pt x="535736" y="357162"/>
                </a:lnTo>
                <a:lnTo>
                  <a:pt x="535736" y="446455"/>
                </a:lnTo>
                <a:lnTo>
                  <a:pt x="625030" y="446455"/>
                </a:lnTo>
                <a:lnTo>
                  <a:pt x="625030" y="357162"/>
                </a:lnTo>
                <a:lnTo>
                  <a:pt x="625030" y="267868"/>
                </a:lnTo>
                <a:lnTo>
                  <a:pt x="625030" y="178574"/>
                </a:lnTo>
                <a:lnTo>
                  <a:pt x="625030" y="89293"/>
                </a:lnTo>
                <a:close/>
              </a:path>
              <a:path w="2228850" h="447039">
                <a:moveTo>
                  <a:pt x="803617" y="89293"/>
                </a:moveTo>
                <a:lnTo>
                  <a:pt x="714324" y="89293"/>
                </a:lnTo>
                <a:lnTo>
                  <a:pt x="714324" y="178574"/>
                </a:lnTo>
                <a:lnTo>
                  <a:pt x="803617" y="178574"/>
                </a:lnTo>
                <a:lnTo>
                  <a:pt x="803617" y="89293"/>
                </a:lnTo>
                <a:close/>
              </a:path>
              <a:path w="2228850" h="447039">
                <a:moveTo>
                  <a:pt x="892911" y="178574"/>
                </a:moveTo>
                <a:lnTo>
                  <a:pt x="803617" y="178574"/>
                </a:lnTo>
                <a:lnTo>
                  <a:pt x="803617" y="267868"/>
                </a:lnTo>
                <a:lnTo>
                  <a:pt x="714324" y="267868"/>
                </a:lnTo>
                <a:lnTo>
                  <a:pt x="714324" y="357162"/>
                </a:lnTo>
                <a:lnTo>
                  <a:pt x="892911" y="357162"/>
                </a:lnTo>
                <a:lnTo>
                  <a:pt x="892911" y="267868"/>
                </a:lnTo>
                <a:lnTo>
                  <a:pt x="892911" y="178574"/>
                </a:lnTo>
                <a:close/>
              </a:path>
              <a:path w="2228850" h="447039">
                <a:moveTo>
                  <a:pt x="982192" y="89293"/>
                </a:moveTo>
                <a:lnTo>
                  <a:pt x="892911" y="89293"/>
                </a:lnTo>
                <a:lnTo>
                  <a:pt x="892911" y="178574"/>
                </a:lnTo>
                <a:lnTo>
                  <a:pt x="982192" y="178574"/>
                </a:lnTo>
                <a:lnTo>
                  <a:pt x="982192" y="89293"/>
                </a:lnTo>
                <a:close/>
              </a:path>
              <a:path w="2228850" h="447039">
                <a:moveTo>
                  <a:pt x="1071486" y="178574"/>
                </a:moveTo>
                <a:lnTo>
                  <a:pt x="982192" y="178574"/>
                </a:lnTo>
                <a:lnTo>
                  <a:pt x="982192" y="267868"/>
                </a:lnTo>
                <a:lnTo>
                  <a:pt x="982192" y="357162"/>
                </a:lnTo>
                <a:lnTo>
                  <a:pt x="1071486" y="357162"/>
                </a:lnTo>
                <a:lnTo>
                  <a:pt x="1071486" y="267868"/>
                </a:lnTo>
                <a:lnTo>
                  <a:pt x="1071486" y="178574"/>
                </a:lnTo>
                <a:close/>
              </a:path>
              <a:path w="2228850" h="447039">
                <a:moveTo>
                  <a:pt x="1339367" y="178574"/>
                </a:moveTo>
                <a:lnTo>
                  <a:pt x="1250073" y="178574"/>
                </a:lnTo>
                <a:lnTo>
                  <a:pt x="1250073" y="89293"/>
                </a:lnTo>
                <a:lnTo>
                  <a:pt x="1071486" y="89293"/>
                </a:lnTo>
                <a:lnTo>
                  <a:pt x="1071486" y="178574"/>
                </a:lnTo>
                <a:lnTo>
                  <a:pt x="1160780" y="178574"/>
                </a:lnTo>
                <a:lnTo>
                  <a:pt x="1160780" y="267868"/>
                </a:lnTo>
                <a:lnTo>
                  <a:pt x="1250073" y="267868"/>
                </a:lnTo>
                <a:lnTo>
                  <a:pt x="1250073" y="357162"/>
                </a:lnTo>
                <a:lnTo>
                  <a:pt x="1339367" y="357162"/>
                </a:lnTo>
                <a:lnTo>
                  <a:pt x="1339367" y="267868"/>
                </a:lnTo>
                <a:lnTo>
                  <a:pt x="1339367" y="178574"/>
                </a:lnTo>
                <a:close/>
              </a:path>
              <a:path w="2228850" h="447039">
                <a:moveTo>
                  <a:pt x="1428648" y="89293"/>
                </a:moveTo>
                <a:lnTo>
                  <a:pt x="1339367" y="89293"/>
                </a:lnTo>
                <a:lnTo>
                  <a:pt x="1339367" y="178574"/>
                </a:lnTo>
                <a:lnTo>
                  <a:pt x="1428648" y="178574"/>
                </a:lnTo>
                <a:lnTo>
                  <a:pt x="1428648" y="89293"/>
                </a:lnTo>
                <a:close/>
              </a:path>
              <a:path w="2228850" h="447039">
                <a:moveTo>
                  <a:pt x="1517942" y="178574"/>
                </a:moveTo>
                <a:lnTo>
                  <a:pt x="1428648" y="178574"/>
                </a:lnTo>
                <a:lnTo>
                  <a:pt x="1428648" y="267868"/>
                </a:lnTo>
                <a:lnTo>
                  <a:pt x="1428648" y="357162"/>
                </a:lnTo>
                <a:lnTo>
                  <a:pt x="1517942" y="357162"/>
                </a:lnTo>
                <a:lnTo>
                  <a:pt x="1517942" y="267868"/>
                </a:lnTo>
                <a:lnTo>
                  <a:pt x="1517942" y="178574"/>
                </a:lnTo>
                <a:close/>
              </a:path>
              <a:path w="2228850" h="447039">
                <a:moveTo>
                  <a:pt x="1696529" y="0"/>
                </a:moveTo>
                <a:lnTo>
                  <a:pt x="1607235" y="0"/>
                </a:lnTo>
                <a:lnTo>
                  <a:pt x="1607235" y="89293"/>
                </a:lnTo>
                <a:lnTo>
                  <a:pt x="1607235" y="178574"/>
                </a:lnTo>
                <a:lnTo>
                  <a:pt x="1607235" y="267868"/>
                </a:lnTo>
                <a:lnTo>
                  <a:pt x="1607235" y="357162"/>
                </a:lnTo>
                <a:lnTo>
                  <a:pt x="1696529" y="357162"/>
                </a:lnTo>
                <a:lnTo>
                  <a:pt x="1696529" y="267868"/>
                </a:lnTo>
                <a:lnTo>
                  <a:pt x="1696529" y="178574"/>
                </a:lnTo>
                <a:lnTo>
                  <a:pt x="1696529" y="89293"/>
                </a:lnTo>
                <a:lnTo>
                  <a:pt x="1696529" y="0"/>
                </a:lnTo>
                <a:close/>
              </a:path>
              <a:path w="2228850" h="447039">
                <a:moveTo>
                  <a:pt x="2053691" y="89293"/>
                </a:moveTo>
                <a:lnTo>
                  <a:pt x="1785823" y="89293"/>
                </a:lnTo>
                <a:lnTo>
                  <a:pt x="1785823" y="178574"/>
                </a:lnTo>
                <a:lnTo>
                  <a:pt x="1785823" y="267868"/>
                </a:lnTo>
                <a:lnTo>
                  <a:pt x="1785823" y="357162"/>
                </a:lnTo>
                <a:lnTo>
                  <a:pt x="2053691" y="357162"/>
                </a:lnTo>
                <a:lnTo>
                  <a:pt x="2053691" y="267868"/>
                </a:lnTo>
                <a:lnTo>
                  <a:pt x="2053691" y="178574"/>
                </a:lnTo>
                <a:lnTo>
                  <a:pt x="2053691" y="89293"/>
                </a:lnTo>
                <a:close/>
              </a:path>
              <a:path w="2228850" h="447039">
                <a:moveTo>
                  <a:pt x="2228850" y="0"/>
                </a:moveTo>
                <a:lnTo>
                  <a:pt x="2142985" y="0"/>
                </a:lnTo>
                <a:lnTo>
                  <a:pt x="2142985" y="89293"/>
                </a:lnTo>
                <a:lnTo>
                  <a:pt x="2142985" y="178574"/>
                </a:lnTo>
                <a:lnTo>
                  <a:pt x="2142985" y="267868"/>
                </a:lnTo>
                <a:lnTo>
                  <a:pt x="2142985" y="357162"/>
                </a:lnTo>
                <a:lnTo>
                  <a:pt x="2228850" y="357162"/>
                </a:lnTo>
                <a:lnTo>
                  <a:pt x="2228850" y="267868"/>
                </a:lnTo>
                <a:lnTo>
                  <a:pt x="2228850" y="178574"/>
                </a:lnTo>
                <a:lnTo>
                  <a:pt x="2228850" y="89293"/>
                </a:lnTo>
                <a:lnTo>
                  <a:pt x="2228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12579024" y="6071843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164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13025475" y="6027203"/>
            <a:ext cx="979169" cy="89535"/>
          </a:xfrm>
          <a:custGeom>
            <a:avLst/>
            <a:gdLst/>
            <a:ahLst/>
            <a:cxnLst/>
            <a:rect l="l" t="t" r="r" b="b"/>
            <a:pathLst>
              <a:path w="979169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979169" h="89535">
                <a:moveTo>
                  <a:pt x="446455" y="0"/>
                </a:moveTo>
                <a:lnTo>
                  <a:pt x="357162" y="0"/>
                </a:lnTo>
                <a:lnTo>
                  <a:pt x="357162" y="89293"/>
                </a:lnTo>
                <a:lnTo>
                  <a:pt x="446455" y="89293"/>
                </a:lnTo>
                <a:lnTo>
                  <a:pt x="446455" y="0"/>
                </a:lnTo>
                <a:close/>
              </a:path>
              <a:path w="979169" h="89535">
                <a:moveTo>
                  <a:pt x="978776" y="0"/>
                </a:moveTo>
                <a:lnTo>
                  <a:pt x="892911" y="0"/>
                </a:lnTo>
                <a:lnTo>
                  <a:pt x="892911" y="89293"/>
                </a:lnTo>
                <a:lnTo>
                  <a:pt x="978776" y="89293"/>
                </a:lnTo>
                <a:lnTo>
                  <a:pt x="978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11775404" y="6161134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037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12489726" y="6116497"/>
            <a:ext cx="803910" cy="89535"/>
          </a:xfrm>
          <a:custGeom>
            <a:avLst/>
            <a:gdLst/>
            <a:ahLst/>
            <a:cxnLst/>
            <a:rect l="l" t="t" r="r" b="b"/>
            <a:pathLst>
              <a:path w="803909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803909" h="89535">
                <a:moveTo>
                  <a:pt x="267868" y="0"/>
                </a:moveTo>
                <a:lnTo>
                  <a:pt x="178587" y="0"/>
                </a:lnTo>
                <a:lnTo>
                  <a:pt x="178587" y="89293"/>
                </a:lnTo>
                <a:lnTo>
                  <a:pt x="267868" y="89293"/>
                </a:lnTo>
                <a:lnTo>
                  <a:pt x="267868" y="0"/>
                </a:lnTo>
                <a:close/>
              </a:path>
              <a:path w="803909" h="89535">
                <a:moveTo>
                  <a:pt x="446455" y="0"/>
                </a:moveTo>
                <a:lnTo>
                  <a:pt x="357162" y="0"/>
                </a:lnTo>
                <a:lnTo>
                  <a:pt x="357162" y="89293"/>
                </a:lnTo>
                <a:lnTo>
                  <a:pt x="446455" y="89293"/>
                </a:lnTo>
                <a:lnTo>
                  <a:pt x="446455" y="0"/>
                </a:lnTo>
                <a:close/>
              </a:path>
              <a:path w="803909" h="89535">
                <a:moveTo>
                  <a:pt x="625043" y="0"/>
                </a:moveTo>
                <a:lnTo>
                  <a:pt x="535749" y="0"/>
                </a:lnTo>
                <a:lnTo>
                  <a:pt x="535749" y="89293"/>
                </a:lnTo>
                <a:lnTo>
                  <a:pt x="625043" y="89293"/>
                </a:lnTo>
                <a:lnTo>
                  <a:pt x="625043" y="0"/>
                </a:lnTo>
                <a:close/>
              </a:path>
              <a:path w="803909" h="89535">
                <a:moveTo>
                  <a:pt x="803617" y="0"/>
                </a:moveTo>
                <a:lnTo>
                  <a:pt x="714324" y="0"/>
                </a:lnTo>
                <a:lnTo>
                  <a:pt x="714324" y="89293"/>
                </a:lnTo>
                <a:lnTo>
                  <a:pt x="803617" y="89293"/>
                </a:lnTo>
                <a:lnTo>
                  <a:pt x="803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12579024" y="6161134"/>
            <a:ext cx="1425575" cy="89535"/>
          </a:xfrm>
          <a:custGeom>
            <a:avLst/>
            <a:gdLst/>
            <a:ahLst/>
            <a:cxnLst/>
            <a:rect l="l" t="t" r="r" b="b"/>
            <a:pathLst>
              <a:path w="1425575" h="89535">
                <a:moveTo>
                  <a:pt x="803620" y="0"/>
                </a:moveTo>
                <a:lnTo>
                  <a:pt x="1425230" y="0"/>
                </a:lnTo>
              </a:path>
              <a:path w="1425575" h="89535">
                <a:moveTo>
                  <a:pt x="0" y="89291"/>
                </a:moveTo>
                <a:lnTo>
                  <a:pt x="446455" y="89291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11775404" y="629507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290" y="0"/>
                </a:lnTo>
                <a:lnTo>
                  <a:pt x="89290" y="89291"/>
                </a:lnTo>
                <a:lnTo>
                  <a:pt x="0" y="89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12043277" y="6339716"/>
            <a:ext cx="803910" cy="0"/>
          </a:xfrm>
          <a:custGeom>
            <a:avLst/>
            <a:gdLst/>
            <a:ahLst/>
            <a:cxnLst/>
            <a:rect l="l" t="t" r="r" b="b"/>
            <a:pathLst>
              <a:path w="803909">
                <a:moveTo>
                  <a:pt x="0" y="0"/>
                </a:moveTo>
                <a:lnTo>
                  <a:pt x="803620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12936182" y="6295072"/>
            <a:ext cx="714375" cy="89535"/>
          </a:xfrm>
          <a:custGeom>
            <a:avLst/>
            <a:gdLst/>
            <a:ahLst/>
            <a:cxnLst/>
            <a:rect l="l" t="t" r="r" b="b"/>
            <a:pathLst>
              <a:path w="714375" h="89535">
                <a:moveTo>
                  <a:pt x="178587" y="0"/>
                </a:moveTo>
                <a:lnTo>
                  <a:pt x="0" y="0"/>
                </a:lnTo>
                <a:lnTo>
                  <a:pt x="0" y="89293"/>
                </a:lnTo>
                <a:lnTo>
                  <a:pt x="178587" y="89293"/>
                </a:lnTo>
                <a:lnTo>
                  <a:pt x="178587" y="0"/>
                </a:lnTo>
                <a:close/>
              </a:path>
              <a:path w="714375" h="89535">
                <a:moveTo>
                  <a:pt x="446455" y="0"/>
                </a:moveTo>
                <a:lnTo>
                  <a:pt x="267868" y="0"/>
                </a:lnTo>
                <a:lnTo>
                  <a:pt x="267868" y="89293"/>
                </a:lnTo>
                <a:lnTo>
                  <a:pt x="446455" y="89293"/>
                </a:lnTo>
                <a:lnTo>
                  <a:pt x="446455" y="0"/>
                </a:lnTo>
                <a:close/>
              </a:path>
              <a:path w="714375" h="89535">
                <a:moveTo>
                  <a:pt x="714324" y="0"/>
                </a:moveTo>
                <a:lnTo>
                  <a:pt x="625043" y="0"/>
                </a:lnTo>
                <a:lnTo>
                  <a:pt x="625043" y="89293"/>
                </a:lnTo>
                <a:lnTo>
                  <a:pt x="714324" y="89293"/>
                </a:lnTo>
                <a:lnTo>
                  <a:pt x="714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13739808" y="6339716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4">
                <a:moveTo>
                  <a:pt x="0" y="0"/>
                </a:moveTo>
                <a:lnTo>
                  <a:pt x="264445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12043270" y="6384365"/>
            <a:ext cx="1160780" cy="89535"/>
          </a:xfrm>
          <a:custGeom>
            <a:avLst/>
            <a:gdLst/>
            <a:ahLst/>
            <a:cxnLst/>
            <a:rect l="l" t="t" r="r" b="b"/>
            <a:pathLst>
              <a:path w="1160780" h="89535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1160780" h="89535">
                <a:moveTo>
                  <a:pt x="535749" y="0"/>
                </a:moveTo>
                <a:lnTo>
                  <a:pt x="357162" y="0"/>
                </a:lnTo>
                <a:lnTo>
                  <a:pt x="357162" y="89293"/>
                </a:lnTo>
                <a:lnTo>
                  <a:pt x="535749" y="89293"/>
                </a:lnTo>
                <a:lnTo>
                  <a:pt x="535749" y="0"/>
                </a:lnTo>
                <a:close/>
              </a:path>
              <a:path w="1160780" h="89535">
                <a:moveTo>
                  <a:pt x="1160780" y="0"/>
                </a:moveTo>
                <a:lnTo>
                  <a:pt x="1071499" y="0"/>
                </a:lnTo>
                <a:lnTo>
                  <a:pt x="1071499" y="89293"/>
                </a:lnTo>
                <a:lnTo>
                  <a:pt x="1160780" y="89293"/>
                </a:lnTo>
                <a:lnTo>
                  <a:pt x="1160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13471935" y="642900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455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11775402" y="6473659"/>
            <a:ext cx="357505" cy="89535"/>
          </a:xfrm>
          <a:custGeom>
            <a:avLst/>
            <a:gdLst/>
            <a:ahLst/>
            <a:cxnLst/>
            <a:rect l="l" t="t" r="r" b="b"/>
            <a:pathLst>
              <a:path w="357504" h="89534">
                <a:moveTo>
                  <a:pt x="89281" y="0"/>
                </a:moveTo>
                <a:lnTo>
                  <a:pt x="0" y="0"/>
                </a:lnTo>
                <a:lnTo>
                  <a:pt x="0" y="89293"/>
                </a:lnTo>
                <a:lnTo>
                  <a:pt x="89281" y="89293"/>
                </a:lnTo>
                <a:lnTo>
                  <a:pt x="89281" y="0"/>
                </a:lnTo>
                <a:close/>
              </a:path>
              <a:path w="357504" h="89534">
                <a:moveTo>
                  <a:pt x="357162" y="0"/>
                </a:moveTo>
                <a:lnTo>
                  <a:pt x="178574" y="0"/>
                </a:lnTo>
                <a:lnTo>
                  <a:pt x="178574" y="89293"/>
                </a:lnTo>
                <a:lnTo>
                  <a:pt x="357162" y="89293"/>
                </a:lnTo>
                <a:lnTo>
                  <a:pt x="357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12221859" y="6518298"/>
            <a:ext cx="1160780" cy="0"/>
          </a:xfrm>
          <a:custGeom>
            <a:avLst/>
            <a:gdLst/>
            <a:ahLst/>
            <a:cxnLst/>
            <a:rect l="l" t="t" r="r" b="b"/>
            <a:pathLst>
              <a:path w="1160780">
                <a:moveTo>
                  <a:pt x="0" y="0"/>
                </a:moveTo>
                <a:lnTo>
                  <a:pt x="625037" y="0"/>
                </a:lnTo>
              </a:path>
              <a:path w="1160780">
                <a:moveTo>
                  <a:pt x="714329" y="0"/>
                </a:moveTo>
                <a:lnTo>
                  <a:pt x="1160784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13650506" y="6473659"/>
            <a:ext cx="354330" cy="89535"/>
          </a:xfrm>
          <a:custGeom>
            <a:avLst/>
            <a:gdLst/>
            <a:ahLst/>
            <a:cxnLst/>
            <a:rect l="l" t="t" r="r" b="b"/>
            <a:pathLst>
              <a:path w="354330" h="89534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354330" h="89534">
                <a:moveTo>
                  <a:pt x="353745" y="0"/>
                </a:moveTo>
                <a:lnTo>
                  <a:pt x="267881" y="0"/>
                </a:lnTo>
                <a:lnTo>
                  <a:pt x="267881" y="89293"/>
                </a:lnTo>
                <a:lnTo>
                  <a:pt x="353745" y="89293"/>
                </a:lnTo>
                <a:lnTo>
                  <a:pt x="353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11775404" y="660758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872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12132564" y="6562953"/>
            <a:ext cx="1428750" cy="89535"/>
          </a:xfrm>
          <a:custGeom>
            <a:avLst/>
            <a:gdLst/>
            <a:ahLst/>
            <a:cxnLst/>
            <a:rect l="l" t="t" r="r" b="b"/>
            <a:pathLst>
              <a:path w="1428750" h="89534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1428750" h="89534">
                <a:moveTo>
                  <a:pt x="446455" y="0"/>
                </a:moveTo>
                <a:lnTo>
                  <a:pt x="267868" y="0"/>
                </a:lnTo>
                <a:lnTo>
                  <a:pt x="267868" y="89293"/>
                </a:lnTo>
                <a:lnTo>
                  <a:pt x="446455" y="89293"/>
                </a:lnTo>
                <a:lnTo>
                  <a:pt x="446455" y="0"/>
                </a:lnTo>
                <a:close/>
              </a:path>
              <a:path w="1428750" h="89534">
                <a:moveTo>
                  <a:pt x="625030" y="0"/>
                </a:moveTo>
                <a:lnTo>
                  <a:pt x="535749" y="0"/>
                </a:lnTo>
                <a:lnTo>
                  <a:pt x="535749" y="89293"/>
                </a:lnTo>
                <a:lnTo>
                  <a:pt x="625030" y="89293"/>
                </a:lnTo>
                <a:lnTo>
                  <a:pt x="625030" y="0"/>
                </a:lnTo>
                <a:close/>
              </a:path>
              <a:path w="1428750" h="89534">
                <a:moveTo>
                  <a:pt x="892911" y="0"/>
                </a:moveTo>
                <a:lnTo>
                  <a:pt x="714324" y="0"/>
                </a:lnTo>
                <a:lnTo>
                  <a:pt x="714324" y="89293"/>
                </a:lnTo>
                <a:lnTo>
                  <a:pt x="892911" y="89293"/>
                </a:lnTo>
                <a:lnTo>
                  <a:pt x="892911" y="0"/>
                </a:lnTo>
                <a:close/>
              </a:path>
              <a:path w="1428750" h="89534">
                <a:moveTo>
                  <a:pt x="1071486" y="0"/>
                </a:moveTo>
                <a:lnTo>
                  <a:pt x="982205" y="0"/>
                </a:lnTo>
                <a:lnTo>
                  <a:pt x="982205" y="89293"/>
                </a:lnTo>
                <a:lnTo>
                  <a:pt x="1071486" y="89293"/>
                </a:lnTo>
                <a:lnTo>
                  <a:pt x="1071486" y="0"/>
                </a:lnTo>
                <a:close/>
              </a:path>
              <a:path w="1428750" h="89534">
                <a:moveTo>
                  <a:pt x="1428661" y="0"/>
                </a:moveTo>
                <a:lnTo>
                  <a:pt x="1339367" y="0"/>
                </a:lnTo>
                <a:lnTo>
                  <a:pt x="1339367" y="89293"/>
                </a:lnTo>
                <a:lnTo>
                  <a:pt x="1428661" y="89293"/>
                </a:lnTo>
                <a:lnTo>
                  <a:pt x="14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13650517" y="6607589"/>
            <a:ext cx="354330" cy="0"/>
          </a:xfrm>
          <a:custGeom>
            <a:avLst/>
            <a:gdLst/>
            <a:ahLst/>
            <a:cxnLst/>
            <a:rect l="l" t="t" r="r" b="b"/>
            <a:pathLst>
              <a:path w="354330">
                <a:moveTo>
                  <a:pt x="0" y="0"/>
                </a:moveTo>
                <a:lnTo>
                  <a:pt x="353736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11775402" y="6652247"/>
            <a:ext cx="803910" cy="89535"/>
          </a:xfrm>
          <a:custGeom>
            <a:avLst/>
            <a:gdLst/>
            <a:ahLst/>
            <a:cxnLst/>
            <a:rect l="l" t="t" r="r" b="b"/>
            <a:pathLst>
              <a:path w="803909" h="89534">
                <a:moveTo>
                  <a:pt x="89281" y="0"/>
                </a:moveTo>
                <a:lnTo>
                  <a:pt x="0" y="0"/>
                </a:lnTo>
                <a:lnTo>
                  <a:pt x="0" y="89281"/>
                </a:lnTo>
                <a:lnTo>
                  <a:pt x="89281" y="89281"/>
                </a:lnTo>
                <a:lnTo>
                  <a:pt x="89281" y="0"/>
                </a:lnTo>
                <a:close/>
              </a:path>
              <a:path w="803909" h="89534">
                <a:moveTo>
                  <a:pt x="357162" y="0"/>
                </a:moveTo>
                <a:lnTo>
                  <a:pt x="178574" y="0"/>
                </a:lnTo>
                <a:lnTo>
                  <a:pt x="178574" y="89281"/>
                </a:lnTo>
                <a:lnTo>
                  <a:pt x="357162" y="89281"/>
                </a:lnTo>
                <a:lnTo>
                  <a:pt x="357162" y="0"/>
                </a:lnTo>
                <a:close/>
              </a:path>
              <a:path w="803909" h="89534">
                <a:moveTo>
                  <a:pt x="625030" y="0"/>
                </a:moveTo>
                <a:lnTo>
                  <a:pt x="446455" y="0"/>
                </a:lnTo>
                <a:lnTo>
                  <a:pt x="446455" y="89281"/>
                </a:lnTo>
                <a:lnTo>
                  <a:pt x="625030" y="89281"/>
                </a:lnTo>
                <a:lnTo>
                  <a:pt x="625030" y="0"/>
                </a:lnTo>
                <a:close/>
              </a:path>
              <a:path w="803909" h="89534">
                <a:moveTo>
                  <a:pt x="803617" y="0"/>
                </a:moveTo>
                <a:lnTo>
                  <a:pt x="714324" y="0"/>
                </a:lnTo>
                <a:lnTo>
                  <a:pt x="714324" y="89281"/>
                </a:lnTo>
                <a:lnTo>
                  <a:pt x="803617" y="89281"/>
                </a:lnTo>
                <a:lnTo>
                  <a:pt x="803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12757606" y="6696881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357164" y="0"/>
                </a:lnTo>
              </a:path>
              <a:path w="714375">
                <a:moveTo>
                  <a:pt x="446455" y="0"/>
                </a:moveTo>
                <a:lnTo>
                  <a:pt x="714329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11775402" y="6652247"/>
            <a:ext cx="2228850" cy="179070"/>
          </a:xfrm>
          <a:custGeom>
            <a:avLst/>
            <a:gdLst/>
            <a:ahLst/>
            <a:cxnLst/>
            <a:rect l="l" t="t" r="r" b="b"/>
            <a:pathLst>
              <a:path w="2228850" h="179070">
                <a:moveTo>
                  <a:pt x="89281" y="89281"/>
                </a:moveTo>
                <a:lnTo>
                  <a:pt x="0" y="89281"/>
                </a:lnTo>
                <a:lnTo>
                  <a:pt x="0" y="178574"/>
                </a:lnTo>
                <a:lnTo>
                  <a:pt x="89281" y="178574"/>
                </a:lnTo>
                <a:lnTo>
                  <a:pt x="89281" y="89281"/>
                </a:lnTo>
                <a:close/>
              </a:path>
              <a:path w="2228850" h="179070">
                <a:moveTo>
                  <a:pt x="982192" y="89281"/>
                </a:moveTo>
                <a:lnTo>
                  <a:pt x="892911" y="89281"/>
                </a:lnTo>
                <a:lnTo>
                  <a:pt x="892911" y="178574"/>
                </a:lnTo>
                <a:lnTo>
                  <a:pt x="982192" y="178574"/>
                </a:lnTo>
                <a:lnTo>
                  <a:pt x="982192" y="89281"/>
                </a:lnTo>
                <a:close/>
              </a:path>
              <a:path w="2228850" h="179070">
                <a:moveTo>
                  <a:pt x="2228850" y="0"/>
                </a:moveTo>
                <a:lnTo>
                  <a:pt x="2142985" y="0"/>
                </a:lnTo>
                <a:lnTo>
                  <a:pt x="2142985" y="89281"/>
                </a:lnTo>
                <a:lnTo>
                  <a:pt x="2228850" y="89281"/>
                </a:lnTo>
                <a:lnTo>
                  <a:pt x="2228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12936188" y="678617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873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13561225" y="6741528"/>
            <a:ext cx="357505" cy="89535"/>
          </a:xfrm>
          <a:custGeom>
            <a:avLst/>
            <a:gdLst/>
            <a:ahLst/>
            <a:cxnLst/>
            <a:rect l="l" t="t" r="r" b="b"/>
            <a:pathLst>
              <a:path w="357505" h="89534">
                <a:moveTo>
                  <a:pt x="89281" y="0"/>
                </a:moveTo>
                <a:lnTo>
                  <a:pt x="0" y="0"/>
                </a:lnTo>
                <a:lnTo>
                  <a:pt x="0" y="89293"/>
                </a:lnTo>
                <a:lnTo>
                  <a:pt x="89281" y="89293"/>
                </a:lnTo>
                <a:lnTo>
                  <a:pt x="89281" y="0"/>
                </a:lnTo>
                <a:close/>
              </a:path>
              <a:path w="357505" h="89534">
                <a:moveTo>
                  <a:pt x="357162" y="0"/>
                </a:moveTo>
                <a:lnTo>
                  <a:pt x="267868" y="0"/>
                </a:lnTo>
                <a:lnTo>
                  <a:pt x="267868" y="89293"/>
                </a:lnTo>
                <a:lnTo>
                  <a:pt x="357162" y="89293"/>
                </a:lnTo>
                <a:lnTo>
                  <a:pt x="357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11775404" y="6875463"/>
            <a:ext cx="1160780" cy="0"/>
          </a:xfrm>
          <a:custGeom>
            <a:avLst/>
            <a:gdLst/>
            <a:ahLst/>
            <a:cxnLst/>
            <a:rect l="l" t="t" r="r" b="b"/>
            <a:pathLst>
              <a:path w="1160779">
                <a:moveTo>
                  <a:pt x="0" y="0"/>
                </a:moveTo>
                <a:lnTo>
                  <a:pt x="446455" y="0"/>
                </a:lnTo>
              </a:path>
              <a:path w="1160779">
                <a:moveTo>
                  <a:pt x="535746" y="0"/>
                </a:moveTo>
                <a:lnTo>
                  <a:pt x="1160784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13025475" y="6830821"/>
            <a:ext cx="357505" cy="89535"/>
          </a:xfrm>
          <a:custGeom>
            <a:avLst/>
            <a:gdLst/>
            <a:ahLst/>
            <a:cxnLst/>
            <a:rect l="l" t="t" r="r" b="b"/>
            <a:pathLst>
              <a:path w="357505" h="89534">
                <a:moveTo>
                  <a:pt x="178574" y="0"/>
                </a:moveTo>
                <a:lnTo>
                  <a:pt x="0" y="0"/>
                </a:lnTo>
                <a:lnTo>
                  <a:pt x="0" y="89293"/>
                </a:lnTo>
                <a:lnTo>
                  <a:pt x="178574" y="89293"/>
                </a:lnTo>
                <a:lnTo>
                  <a:pt x="178574" y="0"/>
                </a:lnTo>
                <a:close/>
              </a:path>
              <a:path w="357505" h="89534">
                <a:moveTo>
                  <a:pt x="357162" y="0"/>
                </a:moveTo>
                <a:lnTo>
                  <a:pt x="267868" y="0"/>
                </a:lnTo>
                <a:lnTo>
                  <a:pt x="267868" y="89293"/>
                </a:lnTo>
                <a:lnTo>
                  <a:pt x="357162" y="89293"/>
                </a:lnTo>
                <a:lnTo>
                  <a:pt x="357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3561226" y="687546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3027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11775402" y="6920115"/>
            <a:ext cx="2228850" cy="179070"/>
          </a:xfrm>
          <a:custGeom>
            <a:avLst/>
            <a:gdLst/>
            <a:ahLst/>
            <a:cxnLst/>
            <a:rect l="l" t="t" r="r" b="b"/>
            <a:pathLst>
              <a:path w="2228850" h="179070">
                <a:moveTo>
                  <a:pt x="89281" y="0"/>
                </a:moveTo>
                <a:lnTo>
                  <a:pt x="0" y="0"/>
                </a:lnTo>
                <a:lnTo>
                  <a:pt x="0" y="89293"/>
                </a:lnTo>
                <a:lnTo>
                  <a:pt x="0" y="178587"/>
                </a:lnTo>
                <a:lnTo>
                  <a:pt x="89281" y="178587"/>
                </a:lnTo>
                <a:lnTo>
                  <a:pt x="89281" y="89293"/>
                </a:lnTo>
                <a:lnTo>
                  <a:pt x="89281" y="0"/>
                </a:lnTo>
                <a:close/>
              </a:path>
              <a:path w="2228850" h="179070">
                <a:moveTo>
                  <a:pt x="267868" y="89293"/>
                </a:moveTo>
                <a:lnTo>
                  <a:pt x="178574" y="89293"/>
                </a:lnTo>
                <a:lnTo>
                  <a:pt x="178574" y="178587"/>
                </a:lnTo>
                <a:lnTo>
                  <a:pt x="267868" y="178587"/>
                </a:lnTo>
                <a:lnTo>
                  <a:pt x="267868" y="89293"/>
                </a:lnTo>
                <a:close/>
              </a:path>
              <a:path w="2228850" h="179070">
                <a:moveTo>
                  <a:pt x="714324" y="0"/>
                </a:moveTo>
                <a:lnTo>
                  <a:pt x="625030" y="0"/>
                </a:lnTo>
                <a:lnTo>
                  <a:pt x="625030" y="89293"/>
                </a:lnTo>
                <a:lnTo>
                  <a:pt x="535736" y="89293"/>
                </a:lnTo>
                <a:lnTo>
                  <a:pt x="535736" y="178587"/>
                </a:lnTo>
                <a:lnTo>
                  <a:pt x="714324" y="178587"/>
                </a:lnTo>
                <a:lnTo>
                  <a:pt x="714324" y="89293"/>
                </a:lnTo>
                <a:lnTo>
                  <a:pt x="714324" y="0"/>
                </a:lnTo>
                <a:close/>
              </a:path>
              <a:path w="2228850" h="179070">
                <a:moveTo>
                  <a:pt x="982192" y="89293"/>
                </a:moveTo>
                <a:lnTo>
                  <a:pt x="892911" y="89293"/>
                </a:lnTo>
                <a:lnTo>
                  <a:pt x="892911" y="178587"/>
                </a:lnTo>
                <a:lnTo>
                  <a:pt x="982192" y="178587"/>
                </a:lnTo>
                <a:lnTo>
                  <a:pt x="982192" y="89293"/>
                </a:lnTo>
                <a:close/>
              </a:path>
              <a:path w="2228850" h="179070">
                <a:moveTo>
                  <a:pt x="1071486" y="0"/>
                </a:moveTo>
                <a:lnTo>
                  <a:pt x="982192" y="0"/>
                </a:lnTo>
                <a:lnTo>
                  <a:pt x="982192" y="89293"/>
                </a:lnTo>
                <a:lnTo>
                  <a:pt x="1071486" y="89293"/>
                </a:lnTo>
                <a:lnTo>
                  <a:pt x="1071486" y="0"/>
                </a:lnTo>
                <a:close/>
              </a:path>
              <a:path w="2228850" h="179070">
                <a:moveTo>
                  <a:pt x="1339367" y="89293"/>
                </a:moveTo>
                <a:lnTo>
                  <a:pt x="1250073" y="89293"/>
                </a:lnTo>
                <a:lnTo>
                  <a:pt x="1250073" y="0"/>
                </a:lnTo>
                <a:lnTo>
                  <a:pt x="1160780" y="0"/>
                </a:lnTo>
                <a:lnTo>
                  <a:pt x="1160780" y="89293"/>
                </a:lnTo>
                <a:lnTo>
                  <a:pt x="1160780" y="178587"/>
                </a:lnTo>
                <a:lnTo>
                  <a:pt x="1339367" y="178587"/>
                </a:lnTo>
                <a:lnTo>
                  <a:pt x="1339367" y="89293"/>
                </a:lnTo>
                <a:close/>
              </a:path>
              <a:path w="2228850" h="179070">
                <a:moveTo>
                  <a:pt x="1785823" y="0"/>
                </a:moveTo>
                <a:lnTo>
                  <a:pt x="1696529" y="0"/>
                </a:lnTo>
                <a:lnTo>
                  <a:pt x="1696529" y="89293"/>
                </a:lnTo>
                <a:lnTo>
                  <a:pt x="1785823" y="89293"/>
                </a:lnTo>
                <a:lnTo>
                  <a:pt x="1785823" y="0"/>
                </a:lnTo>
                <a:close/>
              </a:path>
              <a:path w="2228850" h="179070">
                <a:moveTo>
                  <a:pt x="2053691" y="0"/>
                </a:moveTo>
                <a:lnTo>
                  <a:pt x="1875104" y="0"/>
                </a:lnTo>
                <a:lnTo>
                  <a:pt x="1875104" y="89293"/>
                </a:lnTo>
                <a:lnTo>
                  <a:pt x="2053691" y="89293"/>
                </a:lnTo>
                <a:lnTo>
                  <a:pt x="2053691" y="0"/>
                </a:lnTo>
                <a:close/>
              </a:path>
              <a:path w="2228850" h="179070">
                <a:moveTo>
                  <a:pt x="2228850" y="0"/>
                </a:moveTo>
                <a:lnTo>
                  <a:pt x="2142985" y="0"/>
                </a:lnTo>
                <a:lnTo>
                  <a:pt x="2142985" y="89293"/>
                </a:lnTo>
                <a:lnTo>
                  <a:pt x="2228850" y="89293"/>
                </a:lnTo>
                <a:lnTo>
                  <a:pt x="2228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3204062" y="705404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455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12489726" y="7009409"/>
            <a:ext cx="1428750" cy="179070"/>
          </a:xfrm>
          <a:custGeom>
            <a:avLst/>
            <a:gdLst/>
            <a:ahLst/>
            <a:cxnLst/>
            <a:rect l="l" t="t" r="r" b="b"/>
            <a:pathLst>
              <a:path w="1428750" h="179070">
                <a:moveTo>
                  <a:pt x="178587" y="89293"/>
                </a:moveTo>
                <a:lnTo>
                  <a:pt x="0" y="89293"/>
                </a:lnTo>
                <a:lnTo>
                  <a:pt x="0" y="178574"/>
                </a:lnTo>
                <a:lnTo>
                  <a:pt x="178587" y="178574"/>
                </a:lnTo>
                <a:lnTo>
                  <a:pt x="178587" y="89293"/>
                </a:lnTo>
                <a:close/>
              </a:path>
              <a:path w="1428750" h="179070">
                <a:moveTo>
                  <a:pt x="1428661" y="0"/>
                </a:moveTo>
                <a:lnTo>
                  <a:pt x="1250073" y="0"/>
                </a:lnTo>
                <a:lnTo>
                  <a:pt x="1250073" y="89293"/>
                </a:lnTo>
                <a:lnTo>
                  <a:pt x="1428661" y="89293"/>
                </a:lnTo>
                <a:lnTo>
                  <a:pt x="14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2757606" y="7143336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5">
                <a:moveTo>
                  <a:pt x="0" y="0"/>
                </a:moveTo>
                <a:lnTo>
                  <a:pt x="357164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13204050" y="7098702"/>
            <a:ext cx="714375" cy="89535"/>
          </a:xfrm>
          <a:custGeom>
            <a:avLst/>
            <a:gdLst/>
            <a:ahLst/>
            <a:cxnLst/>
            <a:rect l="l" t="t" r="r" b="b"/>
            <a:pathLst>
              <a:path w="714375" h="89534">
                <a:moveTo>
                  <a:pt x="89293" y="0"/>
                </a:moveTo>
                <a:lnTo>
                  <a:pt x="0" y="0"/>
                </a:lnTo>
                <a:lnTo>
                  <a:pt x="0" y="89281"/>
                </a:lnTo>
                <a:lnTo>
                  <a:pt x="89293" y="89281"/>
                </a:lnTo>
                <a:lnTo>
                  <a:pt x="89293" y="0"/>
                </a:lnTo>
                <a:close/>
              </a:path>
              <a:path w="714375" h="89534">
                <a:moveTo>
                  <a:pt x="446455" y="0"/>
                </a:moveTo>
                <a:lnTo>
                  <a:pt x="357174" y="0"/>
                </a:lnTo>
                <a:lnTo>
                  <a:pt x="357174" y="89281"/>
                </a:lnTo>
                <a:lnTo>
                  <a:pt x="446455" y="89281"/>
                </a:lnTo>
                <a:lnTo>
                  <a:pt x="446455" y="0"/>
                </a:lnTo>
                <a:close/>
              </a:path>
              <a:path w="714375" h="89534">
                <a:moveTo>
                  <a:pt x="714336" y="0"/>
                </a:moveTo>
                <a:lnTo>
                  <a:pt x="535749" y="0"/>
                </a:lnTo>
                <a:lnTo>
                  <a:pt x="535749" y="89281"/>
                </a:lnTo>
                <a:lnTo>
                  <a:pt x="714336" y="89281"/>
                </a:lnTo>
                <a:lnTo>
                  <a:pt x="714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1775404" y="7232627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037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1775402" y="7187983"/>
            <a:ext cx="2228850" cy="267970"/>
          </a:xfrm>
          <a:custGeom>
            <a:avLst/>
            <a:gdLst/>
            <a:ahLst/>
            <a:cxnLst/>
            <a:rect l="l" t="t" r="r" b="b"/>
            <a:pathLst>
              <a:path w="2228850" h="267970">
                <a:moveTo>
                  <a:pt x="89281" y="89293"/>
                </a:moveTo>
                <a:lnTo>
                  <a:pt x="0" y="89293"/>
                </a:lnTo>
                <a:lnTo>
                  <a:pt x="0" y="178587"/>
                </a:lnTo>
                <a:lnTo>
                  <a:pt x="0" y="267881"/>
                </a:lnTo>
                <a:lnTo>
                  <a:pt x="89281" y="267881"/>
                </a:lnTo>
                <a:lnTo>
                  <a:pt x="89281" y="178587"/>
                </a:lnTo>
                <a:lnTo>
                  <a:pt x="89281" y="89293"/>
                </a:lnTo>
                <a:close/>
              </a:path>
              <a:path w="2228850" h="267970">
                <a:moveTo>
                  <a:pt x="446455" y="178587"/>
                </a:moveTo>
                <a:lnTo>
                  <a:pt x="178574" y="178587"/>
                </a:lnTo>
                <a:lnTo>
                  <a:pt x="178574" y="267881"/>
                </a:lnTo>
                <a:lnTo>
                  <a:pt x="446455" y="267881"/>
                </a:lnTo>
                <a:lnTo>
                  <a:pt x="446455" y="178587"/>
                </a:lnTo>
                <a:close/>
              </a:path>
              <a:path w="2228850" h="267970">
                <a:moveTo>
                  <a:pt x="625030" y="89293"/>
                </a:moveTo>
                <a:lnTo>
                  <a:pt x="535736" y="89293"/>
                </a:lnTo>
                <a:lnTo>
                  <a:pt x="535736" y="178587"/>
                </a:lnTo>
                <a:lnTo>
                  <a:pt x="535736" y="267881"/>
                </a:lnTo>
                <a:lnTo>
                  <a:pt x="625030" y="267881"/>
                </a:lnTo>
                <a:lnTo>
                  <a:pt x="625030" y="178587"/>
                </a:lnTo>
                <a:lnTo>
                  <a:pt x="625030" y="89293"/>
                </a:lnTo>
                <a:close/>
              </a:path>
              <a:path w="2228850" h="267970">
                <a:moveTo>
                  <a:pt x="803617" y="0"/>
                </a:moveTo>
                <a:lnTo>
                  <a:pt x="714324" y="0"/>
                </a:lnTo>
                <a:lnTo>
                  <a:pt x="714324" y="89293"/>
                </a:lnTo>
                <a:lnTo>
                  <a:pt x="714324" y="178587"/>
                </a:lnTo>
                <a:lnTo>
                  <a:pt x="714324" y="267881"/>
                </a:lnTo>
                <a:lnTo>
                  <a:pt x="803617" y="267881"/>
                </a:lnTo>
                <a:lnTo>
                  <a:pt x="803617" y="178587"/>
                </a:lnTo>
                <a:lnTo>
                  <a:pt x="803617" y="89293"/>
                </a:lnTo>
                <a:lnTo>
                  <a:pt x="803617" y="0"/>
                </a:lnTo>
                <a:close/>
              </a:path>
              <a:path w="2228850" h="267970">
                <a:moveTo>
                  <a:pt x="982192" y="178587"/>
                </a:moveTo>
                <a:lnTo>
                  <a:pt x="892911" y="178587"/>
                </a:lnTo>
                <a:lnTo>
                  <a:pt x="892911" y="267881"/>
                </a:lnTo>
                <a:lnTo>
                  <a:pt x="982192" y="267881"/>
                </a:lnTo>
                <a:lnTo>
                  <a:pt x="982192" y="178587"/>
                </a:lnTo>
                <a:close/>
              </a:path>
              <a:path w="2228850" h="267970">
                <a:moveTo>
                  <a:pt x="1071486" y="0"/>
                </a:moveTo>
                <a:lnTo>
                  <a:pt x="982192" y="0"/>
                </a:lnTo>
                <a:lnTo>
                  <a:pt x="982192" y="89293"/>
                </a:lnTo>
                <a:lnTo>
                  <a:pt x="1071486" y="89293"/>
                </a:lnTo>
                <a:lnTo>
                  <a:pt x="1071486" y="0"/>
                </a:lnTo>
                <a:close/>
              </a:path>
              <a:path w="2228850" h="267970">
                <a:moveTo>
                  <a:pt x="1250073" y="89293"/>
                </a:moveTo>
                <a:lnTo>
                  <a:pt x="1071486" y="89293"/>
                </a:lnTo>
                <a:lnTo>
                  <a:pt x="1071486" y="178587"/>
                </a:lnTo>
                <a:lnTo>
                  <a:pt x="1071486" y="267881"/>
                </a:lnTo>
                <a:lnTo>
                  <a:pt x="1250073" y="267881"/>
                </a:lnTo>
                <a:lnTo>
                  <a:pt x="1250073" y="178587"/>
                </a:lnTo>
                <a:lnTo>
                  <a:pt x="1250073" y="89293"/>
                </a:lnTo>
                <a:close/>
              </a:path>
              <a:path w="2228850" h="267970">
                <a:moveTo>
                  <a:pt x="1339367" y="0"/>
                </a:moveTo>
                <a:lnTo>
                  <a:pt x="1250073" y="0"/>
                </a:lnTo>
                <a:lnTo>
                  <a:pt x="1250073" y="89293"/>
                </a:lnTo>
                <a:lnTo>
                  <a:pt x="1339367" y="89293"/>
                </a:lnTo>
                <a:lnTo>
                  <a:pt x="1339367" y="0"/>
                </a:lnTo>
                <a:close/>
              </a:path>
              <a:path w="2228850" h="267970">
                <a:moveTo>
                  <a:pt x="1517942" y="0"/>
                </a:moveTo>
                <a:lnTo>
                  <a:pt x="1428648" y="0"/>
                </a:lnTo>
                <a:lnTo>
                  <a:pt x="1428648" y="89293"/>
                </a:lnTo>
                <a:lnTo>
                  <a:pt x="1339367" y="89293"/>
                </a:lnTo>
                <a:lnTo>
                  <a:pt x="1339367" y="178587"/>
                </a:lnTo>
                <a:lnTo>
                  <a:pt x="1517942" y="178587"/>
                </a:lnTo>
                <a:lnTo>
                  <a:pt x="1517942" y="89293"/>
                </a:lnTo>
                <a:lnTo>
                  <a:pt x="1517942" y="0"/>
                </a:lnTo>
                <a:close/>
              </a:path>
              <a:path w="2228850" h="267970">
                <a:moveTo>
                  <a:pt x="1696529" y="0"/>
                </a:moveTo>
                <a:lnTo>
                  <a:pt x="1607235" y="0"/>
                </a:lnTo>
                <a:lnTo>
                  <a:pt x="1607235" y="89293"/>
                </a:lnTo>
                <a:lnTo>
                  <a:pt x="1696529" y="89293"/>
                </a:lnTo>
                <a:lnTo>
                  <a:pt x="1696529" y="0"/>
                </a:lnTo>
                <a:close/>
              </a:path>
              <a:path w="2228850" h="267970">
                <a:moveTo>
                  <a:pt x="1875104" y="0"/>
                </a:moveTo>
                <a:lnTo>
                  <a:pt x="1785823" y="0"/>
                </a:lnTo>
                <a:lnTo>
                  <a:pt x="1785823" y="89293"/>
                </a:lnTo>
                <a:lnTo>
                  <a:pt x="1785823" y="178587"/>
                </a:lnTo>
                <a:lnTo>
                  <a:pt x="1875104" y="178587"/>
                </a:lnTo>
                <a:lnTo>
                  <a:pt x="1875104" y="89293"/>
                </a:lnTo>
                <a:lnTo>
                  <a:pt x="1875104" y="0"/>
                </a:lnTo>
                <a:close/>
              </a:path>
              <a:path w="2228850" h="267970">
                <a:moveTo>
                  <a:pt x="2228850" y="0"/>
                </a:moveTo>
                <a:lnTo>
                  <a:pt x="2142985" y="0"/>
                </a:lnTo>
                <a:lnTo>
                  <a:pt x="2142985" y="89293"/>
                </a:lnTo>
                <a:lnTo>
                  <a:pt x="2053691" y="89293"/>
                </a:lnTo>
                <a:lnTo>
                  <a:pt x="2053691" y="178587"/>
                </a:lnTo>
                <a:lnTo>
                  <a:pt x="2228850" y="178587"/>
                </a:lnTo>
                <a:lnTo>
                  <a:pt x="2228850" y="89293"/>
                </a:lnTo>
                <a:lnTo>
                  <a:pt x="2228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3114770" y="7411210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>
                <a:moveTo>
                  <a:pt x="0" y="0"/>
                </a:moveTo>
                <a:lnTo>
                  <a:pt x="535746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1775402" y="7366571"/>
            <a:ext cx="2228850" cy="267970"/>
          </a:xfrm>
          <a:custGeom>
            <a:avLst/>
            <a:gdLst/>
            <a:ahLst/>
            <a:cxnLst/>
            <a:rect l="l" t="t" r="r" b="b"/>
            <a:pathLst>
              <a:path w="2228850" h="267970">
                <a:moveTo>
                  <a:pt x="89281" y="89293"/>
                </a:moveTo>
                <a:lnTo>
                  <a:pt x="0" y="89293"/>
                </a:lnTo>
                <a:lnTo>
                  <a:pt x="0" y="178587"/>
                </a:lnTo>
                <a:lnTo>
                  <a:pt x="0" y="267868"/>
                </a:lnTo>
                <a:lnTo>
                  <a:pt x="89281" y="267868"/>
                </a:lnTo>
                <a:lnTo>
                  <a:pt x="89281" y="178587"/>
                </a:lnTo>
                <a:lnTo>
                  <a:pt x="89281" y="89293"/>
                </a:lnTo>
                <a:close/>
              </a:path>
              <a:path w="2228850" h="267970">
                <a:moveTo>
                  <a:pt x="446455" y="89293"/>
                </a:moveTo>
                <a:lnTo>
                  <a:pt x="178574" y="89293"/>
                </a:lnTo>
                <a:lnTo>
                  <a:pt x="178574" y="178587"/>
                </a:lnTo>
                <a:lnTo>
                  <a:pt x="178574" y="267868"/>
                </a:lnTo>
                <a:lnTo>
                  <a:pt x="446455" y="267868"/>
                </a:lnTo>
                <a:lnTo>
                  <a:pt x="446455" y="178587"/>
                </a:lnTo>
                <a:lnTo>
                  <a:pt x="446455" y="89293"/>
                </a:lnTo>
                <a:close/>
              </a:path>
              <a:path w="2228850" h="267970">
                <a:moveTo>
                  <a:pt x="625030" y="89293"/>
                </a:moveTo>
                <a:lnTo>
                  <a:pt x="535736" y="89293"/>
                </a:lnTo>
                <a:lnTo>
                  <a:pt x="535736" y="178587"/>
                </a:lnTo>
                <a:lnTo>
                  <a:pt x="535736" y="267868"/>
                </a:lnTo>
                <a:lnTo>
                  <a:pt x="625030" y="267868"/>
                </a:lnTo>
                <a:lnTo>
                  <a:pt x="625030" y="178587"/>
                </a:lnTo>
                <a:lnTo>
                  <a:pt x="625030" y="89293"/>
                </a:lnTo>
                <a:close/>
              </a:path>
              <a:path w="2228850" h="267970">
                <a:moveTo>
                  <a:pt x="892911" y="89293"/>
                </a:moveTo>
                <a:lnTo>
                  <a:pt x="714324" y="89293"/>
                </a:lnTo>
                <a:lnTo>
                  <a:pt x="714324" y="178587"/>
                </a:lnTo>
                <a:lnTo>
                  <a:pt x="892911" y="178587"/>
                </a:lnTo>
                <a:lnTo>
                  <a:pt x="892911" y="89293"/>
                </a:lnTo>
                <a:close/>
              </a:path>
              <a:path w="2228850" h="267970">
                <a:moveTo>
                  <a:pt x="982192" y="178587"/>
                </a:moveTo>
                <a:lnTo>
                  <a:pt x="892911" y="178587"/>
                </a:lnTo>
                <a:lnTo>
                  <a:pt x="892911" y="267868"/>
                </a:lnTo>
                <a:lnTo>
                  <a:pt x="982192" y="267868"/>
                </a:lnTo>
                <a:lnTo>
                  <a:pt x="982192" y="178587"/>
                </a:lnTo>
                <a:close/>
              </a:path>
              <a:path w="2228850" h="267970">
                <a:moveTo>
                  <a:pt x="1160780" y="178587"/>
                </a:moveTo>
                <a:lnTo>
                  <a:pt x="1071486" y="178587"/>
                </a:lnTo>
                <a:lnTo>
                  <a:pt x="1071486" y="267868"/>
                </a:lnTo>
                <a:lnTo>
                  <a:pt x="1160780" y="267868"/>
                </a:lnTo>
                <a:lnTo>
                  <a:pt x="1160780" y="178587"/>
                </a:lnTo>
                <a:close/>
              </a:path>
              <a:path w="2228850" h="267970">
                <a:moveTo>
                  <a:pt x="1339367" y="178587"/>
                </a:moveTo>
                <a:lnTo>
                  <a:pt x="1250073" y="178587"/>
                </a:lnTo>
                <a:lnTo>
                  <a:pt x="1250073" y="267868"/>
                </a:lnTo>
                <a:lnTo>
                  <a:pt x="1339367" y="267868"/>
                </a:lnTo>
                <a:lnTo>
                  <a:pt x="1339367" y="178587"/>
                </a:lnTo>
                <a:close/>
              </a:path>
              <a:path w="2228850" h="267970">
                <a:moveTo>
                  <a:pt x="1428648" y="89293"/>
                </a:moveTo>
                <a:lnTo>
                  <a:pt x="1339367" y="89293"/>
                </a:lnTo>
                <a:lnTo>
                  <a:pt x="1339367" y="178587"/>
                </a:lnTo>
                <a:lnTo>
                  <a:pt x="1428648" y="178587"/>
                </a:lnTo>
                <a:lnTo>
                  <a:pt x="1428648" y="89293"/>
                </a:lnTo>
                <a:close/>
              </a:path>
              <a:path w="2228850" h="267970">
                <a:moveTo>
                  <a:pt x="1696529" y="89293"/>
                </a:moveTo>
                <a:lnTo>
                  <a:pt x="1517942" y="89293"/>
                </a:lnTo>
                <a:lnTo>
                  <a:pt x="1517942" y="178587"/>
                </a:lnTo>
                <a:lnTo>
                  <a:pt x="1428648" y="178587"/>
                </a:lnTo>
                <a:lnTo>
                  <a:pt x="1428648" y="267868"/>
                </a:lnTo>
                <a:lnTo>
                  <a:pt x="1607235" y="267868"/>
                </a:lnTo>
                <a:lnTo>
                  <a:pt x="1607235" y="178587"/>
                </a:lnTo>
                <a:lnTo>
                  <a:pt x="1696529" y="178587"/>
                </a:lnTo>
                <a:lnTo>
                  <a:pt x="1696529" y="89293"/>
                </a:lnTo>
                <a:close/>
              </a:path>
              <a:path w="2228850" h="267970">
                <a:moveTo>
                  <a:pt x="2228850" y="0"/>
                </a:moveTo>
                <a:lnTo>
                  <a:pt x="2142985" y="0"/>
                </a:lnTo>
                <a:lnTo>
                  <a:pt x="2142985" y="89293"/>
                </a:lnTo>
                <a:lnTo>
                  <a:pt x="2053691" y="89293"/>
                </a:lnTo>
                <a:lnTo>
                  <a:pt x="2053691" y="178587"/>
                </a:lnTo>
                <a:lnTo>
                  <a:pt x="2228850" y="178587"/>
                </a:lnTo>
                <a:lnTo>
                  <a:pt x="2228850" y="89293"/>
                </a:lnTo>
                <a:lnTo>
                  <a:pt x="2228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3561226" y="7589792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0" y="0"/>
                </a:moveTo>
                <a:lnTo>
                  <a:pt x="443027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1775402" y="7634439"/>
            <a:ext cx="982344" cy="89535"/>
          </a:xfrm>
          <a:custGeom>
            <a:avLst/>
            <a:gdLst/>
            <a:ahLst/>
            <a:cxnLst/>
            <a:rect l="l" t="t" r="r" b="b"/>
            <a:pathLst>
              <a:path w="982345" h="89534">
                <a:moveTo>
                  <a:pt x="89281" y="0"/>
                </a:moveTo>
                <a:lnTo>
                  <a:pt x="0" y="0"/>
                </a:lnTo>
                <a:lnTo>
                  <a:pt x="0" y="89293"/>
                </a:lnTo>
                <a:lnTo>
                  <a:pt x="89281" y="89293"/>
                </a:lnTo>
                <a:lnTo>
                  <a:pt x="89281" y="0"/>
                </a:lnTo>
                <a:close/>
              </a:path>
              <a:path w="982345" h="89534">
                <a:moveTo>
                  <a:pt x="625030" y="0"/>
                </a:moveTo>
                <a:lnTo>
                  <a:pt x="535736" y="0"/>
                </a:lnTo>
                <a:lnTo>
                  <a:pt x="535736" y="89293"/>
                </a:lnTo>
                <a:lnTo>
                  <a:pt x="625030" y="89293"/>
                </a:lnTo>
                <a:lnTo>
                  <a:pt x="625030" y="0"/>
                </a:lnTo>
                <a:close/>
              </a:path>
              <a:path w="982345" h="89534">
                <a:moveTo>
                  <a:pt x="982192" y="0"/>
                </a:moveTo>
                <a:lnTo>
                  <a:pt x="892911" y="0"/>
                </a:lnTo>
                <a:lnTo>
                  <a:pt x="892911" y="89293"/>
                </a:lnTo>
                <a:lnTo>
                  <a:pt x="982192" y="89293"/>
                </a:lnTo>
                <a:lnTo>
                  <a:pt x="982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1775404" y="7679083"/>
            <a:ext cx="2228850" cy="89535"/>
          </a:xfrm>
          <a:custGeom>
            <a:avLst/>
            <a:gdLst/>
            <a:ahLst/>
            <a:cxnLst/>
            <a:rect l="l" t="t" r="r" b="b"/>
            <a:pathLst>
              <a:path w="2228850" h="89534">
                <a:moveTo>
                  <a:pt x="1517948" y="0"/>
                </a:moveTo>
                <a:lnTo>
                  <a:pt x="1875113" y="0"/>
                </a:lnTo>
              </a:path>
              <a:path w="2228850" h="89534">
                <a:moveTo>
                  <a:pt x="1964404" y="0"/>
                </a:moveTo>
                <a:lnTo>
                  <a:pt x="2228849" y="0"/>
                </a:lnTo>
              </a:path>
              <a:path w="2228850" h="89534">
                <a:moveTo>
                  <a:pt x="0" y="89291"/>
                </a:moveTo>
                <a:lnTo>
                  <a:pt x="625037" y="89291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2489733" y="7723728"/>
            <a:ext cx="179070" cy="89535"/>
          </a:xfrm>
          <a:custGeom>
            <a:avLst/>
            <a:gdLst/>
            <a:ahLst/>
            <a:cxnLst/>
            <a:rect l="l" t="t" r="r" b="b"/>
            <a:pathLst>
              <a:path w="179070" h="89534">
                <a:moveTo>
                  <a:pt x="0" y="0"/>
                </a:moveTo>
                <a:lnTo>
                  <a:pt x="178582" y="0"/>
                </a:lnTo>
                <a:lnTo>
                  <a:pt x="178582" y="89291"/>
                </a:lnTo>
                <a:lnTo>
                  <a:pt x="0" y="89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12846897" y="776837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873" y="0"/>
                </a:lnTo>
              </a:path>
            </a:pathLst>
          </a:custGeom>
          <a:ln w="89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13204050" y="7723733"/>
            <a:ext cx="800735" cy="89535"/>
          </a:xfrm>
          <a:custGeom>
            <a:avLst/>
            <a:gdLst/>
            <a:ahLst/>
            <a:cxnLst/>
            <a:rect l="l" t="t" r="r" b="b"/>
            <a:pathLst>
              <a:path w="800734" h="89534">
                <a:moveTo>
                  <a:pt x="89293" y="0"/>
                </a:moveTo>
                <a:lnTo>
                  <a:pt x="0" y="0"/>
                </a:lnTo>
                <a:lnTo>
                  <a:pt x="0" y="89293"/>
                </a:lnTo>
                <a:lnTo>
                  <a:pt x="89293" y="89293"/>
                </a:lnTo>
                <a:lnTo>
                  <a:pt x="89293" y="0"/>
                </a:lnTo>
                <a:close/>
              </a:path>
              <a:path w="800734" h="89534">
                <a:moveTo>
                  <a:pt x="535749" y="0"/>
                </a:moveTo>
                <a:lnTo>
                  <a:pt x="446455" y="0"/>
                </a:lnTo>
                <a:lnTo>
                  <a:pt x="446455" y="89293"/>
                </a:lnTo>
                <a:lnTo>
                  <a:pt x="535749" y="89293"/>
                </a:lnTo>
                <a:lnTo>
                  <a:pt x="535749" y="0"/>
                </a:lnTo>
                <a:close/>
              </a:path>
              <a:path w="800734" h="89534">
                <a:moveTo>
                  <a:pt x="800201" y="0"/>
                </a:moveTo>
                <a:lnTo>
                  <a:pt x="714336" y="0"/>
                </a:lnTo>
                <a:lnTo>
                  <a:pt x="714336" y="89293"/>
                </a:lnTo>
                <a:lnTo>
                  <a:pt x="800201" y="89293"/>
                </a:lnTo>
                <a:lnTo>
                  <a:pt x="800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rgbClr val="3C3C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rgbClr val="3C3C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0" i="0">
                <a:solidFill>
                  <a:srgbClr val="3C3C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6733" y="4630773"/>
            <a:ext cx="6954533" cy="1023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50" b="0" i="0">
                <a:solidFill>
                  <a:srgbClr val="3C3C3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75339"/>
            <a:ext cx="18288000" cy="7312025"/>
            <a:chOff x="0" y="2975339"/>
            <a:chExt cx="18288000" cy="7312025"/>
          </a:xfrm>
        </p:grpSpPr>
        <p:sp>
          <p:nvSpPr>
            <p:cNvPr id="3" name="object 3"/>
            <p:cNvSpPr/>
            <p:nvPr/>
          </p:nvSpPr>
          <p:spPr>
            <a:xfrm>
              <a:off x="0" y="7283293"/>
              <a:ext cx="18288000" cy="3004185"/>
            </a:xfrm>
            <a:custGeom>
              <a:avLst/>
              <a:gdLst/>
              <a:ahLst/>
              <a:cxnLst/>
              <a:rect l="l" t="t" r="r" b="b"/>
              <a:pathLst>
                <a:path w="18288000" h="3004184">
                  <a:moveTo>
                    <a:pt x="18287998" y="3003706"/>
                  </a:moveTo>
                  <a:lnTo>
                    <a:pt x="0" y="3003706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003706"/>
                  </a:lnTo>
                  <a:close/>
                </a:path>
              </a:pathLst>
            </a:custGeom>
            <a:solidFill>
              <a:srgbClr val="F1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5656" y="2975339"/>
              <a:ext cx="8315324" cy="554354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7720" y="211263"/>
            <a:ext cx="1365680" cy="13318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903" y="211263"/>
            <a:ext cx="1555630" cy="1368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1433" y="211263"/>
            <a:ext cx="1401661" cy="13318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7017" y="3821799"/>
            <a:ext cx="8518640" cy="20614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6600" spc="-840" dirty="0" smtClean="0">
                <a:solidFill>
                  <a:srgbClr val="3C3C3C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Добровольческая деятельность 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6600" spc="-840" dirty="0" smtClean="0">
                <a:solidFill>
                  <a:srgbClr val="3C3C3C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в </a:t>
            </a:r>
            <a:r>
              <a:rPr lang="en-US" sz="6600" spc="-840" dirty="0" smtClean="0">
                <a:solidFill>
                  <a:srgbClr val="3C3C3C"/>
                </a:solidFill>
                <a:latin typeface="Letter Gothic" panose="020B0409020202030204" pitchFamily="49" charset="0"/>
                <a:cs typeface="Calibri" panose="020F0502020204030204" pitchFamily="34" charset="0"/>
              </a:rPr>
              <a:t>#</a:t>
            </a:r>
            <a:r>
              <a:rPr lang="ru-RU" sz="6600" spc="-840" dirty="0" err="1" smtClean="0">
                <a:solidFill>
                  <a:srgbClr val="3C3C3C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КорочаЦМИ</a:t>
            </a:r>
            <a:endParaRPr sz="6600" dirty="0">
              <a:latin typeface="Letter Gothic" panose="020B0409020202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20025" y="4772599"/>
            <a:ext cx="692785" cy="828675"/>
            <a:chOff x="10320025" y="4772599"/>
            <a:chExt cx="692785" cy="828675"/>
          </a:xfrm>
        </p:grpSpPr>
        <p:sp>
          <p:nvSpPr>
            <p:cNvPr id="3" name="object 3"/>
            <p:cNvSpPr/>
            <p:nvPr/>
          </p:nvSpPr>
          <p:spPr>
            <a:xfrm>
              <a:off x="10320020" y="4772608"/>
              <a:ext cx="598170" cy="824230"/>
            </a:xfrm>
            <a:custGeom>
              <a:avLst/>
              <a:gdLst/>
              <a:ahLst/>
              <a:cxnLst/>
              <a:rect l="l" t="t" r="r" b="b"/>
              <a:pathLst>
                <a:path w="598170" h="824229">
                  <a:moveTo>
                    <a:pt x="174612" y="217220"/>
                  </a:moveTo>
                  <a:lnTo>
                    <a:pt x="109169" y="234467"/>
                  </a:lnTo>
                  <a:lnTo>
                    <a:pt x="55295" y="272643"/>
                  </a:lnTo>
                  <a:lnTo>
                    <a:pt x="14846" y="333362"/>
                  </a:lnTo>
                  <a:lnTo>
                    <a:pt x="0" y="407708"/>
                  </a:lnTo>
                  <a:lnTo>
                    <a:pt x="0" y="448005"/>
                  </a:lnTo>
                  <a:lnTo>
                    <a:pt x="28321" y="448005"/>
                  </a:lnTo>
                  <a:lnTo>
                    <a:pt x="28321" y="407708"/>
                  </a:lnTo>
                  <a:lnTo>
                    <a:pt x="31584" y="374980"/>
                  </a:lnTo>
                  <a:lnTo>
                    <a:pt x="55714" y="316953"/>
                  </a:lnTo>
                  <a:lnTo>
                    <a:pt x="96342" y="274993"/>
                  </a:lnTo>
                  <a:lnTo>
                    <a:pt x="146431" y="251066"/>
                  </a:lnTo>
                  <a:lnTo>
                    <a:pt x="174599" y="245973"/>
                  </a:lnTo>
                  <a:lnTo>
                    <a:pt x="174612" y="217220"/>
                  </a:lnTo>
                  <a:close/>
                </a:path>
                <a:path w="598170" h="824229">
                  <a:moveTo>
                    <a:pt x="377571" y="632714"/>
                  </a:moveTo>
                  <a:lnTo>
                    <a:pt x="377558" y="476669"/>
                  </a:lnTo>
                  <a:lnTo>
                    <a:pt x="349237" y="476669"/>
                  </a:lnTo>
                  <a:lnTo>
                    <a:pt x="349237" y="632714"/>
                  </a:lnTo>
                  <a:lnTo>
                    <a:pt x="345973" y="665441"/>
                  </a:lnTo>
                  <a:lnTo>
                    <a:pt x="321843" y="723468"/>
                  </a:lnTo>
                  <a:lnTo>
                    <a:pt x="278472" y="767346"/>
                  </a:lnTo>
                  <a:lnTo>
                    <a:pt x="221132" y="791768"/>
                  </a:lnTo>
                  <a:lnTo>
                    <a:pt x="188785" y="795070"/>
                  </a:lnTo>
                  <a:lnTo>
                    <a:pt x="156438" y="791768"/>
                  </a:lnTo>
                  <a:lnTo>
                    <a:pt x="99085" y="767346"/>
                  </a:lnTo>
                  <a:lnTo>
                    <a:pt x="55727" y="723468"/>
                  </a:lnTo>
                  <a:lnTo>
                    <a:pt x="31584" y="665441"/>
                  </a:lnTo>
                  <a:lnTo>
                    <a:pt x="28321" y="632714"/>
                  </a:lnTo>
                  <a:lnTo>
                    <a:pt x="28321" y="476669"/>
                  </a:lnTo>
                  <a:lnTo>
                    <a:pt x="0" y="476669"/>
                  </a:lnTo>
                  <a:lnTo>
                    <a:pt x="0" y="632714"/>
                  </a:lnTo>
                  <a:lnTo>
                    <a:pt x="3835" y="671195"/>
                  </a:lnTo>
                  <a:lnTo>
                    <a:pt x="32245" y="739521"/>
                  </a:lnTo>
                  <a:lnTo>
                    <a:pt x="83210" y="791095"/>
                  </a:lnTo>
                  <a:lnTo>
                    <a:pt x="150723" y="819848"/>
                  </a:lnTo>
                  <a:lnTo>
                    <a:pt x="188760" y="823734"/>
                  </a:lnTo>
                  <a:lnTo>
                    <a:pt x="226809" y="819848"/>
                  </a:lnTo>
                  <a:lnTo>
                    <a:pt x="287108" y="795070"/>
                  </a:lnTo>
                  <a:lnTo>
                    <a:pt x="322275" y="767778"/>
                  </a:lnTo>
                  <a:lnTo>
                    <a:pt x="362724" y="707059"/>
                  </a:lnTo>
                  <a:lnTo>
                    <a:pt x="373735" y="671195"/>
                  </a:lnTo>
                  <a:lnTo>
                    <a:pt x="377571" y="632714"/>
                  </a:lnTo>
                  <a:close/>
                </a:path>
                <a:path w="598170" h="824229">
                  <a:moveTo>
                    <a:pt x="597560" y="181292"/>
                  </a:moveTo>
                  <a:lnTo>
                    <a:pt x="583272" y="111061"/>
                  </a:lnTo>
                  <a:lnTo>
                    <a:pt x="544410" y="53416"/>
                  </a:lnTo>
                  <a:lnTo>
                    <a:pt x="512953" y="28663"/>
                  </a:lnTo>
                  <a:lnTo>
                    <a:pt x="486816" y="14376"/>
                  </a:lnTo>
                  <a:lnTo>
                    <a:pt x="452793" y="3721"/>
                  </a:lnTo>
                  <a:lnTo>
                    <a:pt x="416267" y="0"/>
                  </a:lnTo>
                  <a:lnTo>
                    <a:pt x="355917" y="0"/>
                  </a:lnTo>
                  <a:lnTo>
                    <a:pt x="285343" y="14414"/>
                  </a:lnTo>
                  <a:lnTo>
                    <a:pt x="227711" y="53721"/>
                  </a:lnTo>
                  <a:lnTo>
                    <a:pt x="188874" y="112039"/>
                  </a:lnTo>
                  <a:lnTo>
                    <a:pt x="184073" y="127673"/>
                  </a:lnTo>
                  <a:lnTo>
                    <a:pt x="184073" y="245351"/>
                  </a:lnTo>
                  <a:lnTo>
                    <a:pt x="179285" y="245567"/>
                  </a:lnTo>
                  <a:lnTo>
                    <a:pt x="183997" y="245351"/>
                  </a:lnTo>
                  <a:lnTo>
                    <a:pt x="184073" y="127673"/>
                  </a:lnTo>
                  <a:lnTo>
                    <a:pt x="178295" y="146481"/>
                  </a:lnTo>
                  <a:lnTo>
                    <a:pt x="174612" y="183438"/>
                  </a:lnTo>
                  <a:lnTo>
                    <a:pt x="174612" y="217220"/>
                  </a:lnTo>
                  <a:lnTo>
                    <a:pt x="179260" y="216865"/>
                  </a:lnTo>
                  <a:lnTo>
                    <a:pt x="183934" y="216687"/>
                  </a:lnTo>
                  <a:lnTo>
                    <a:pt x="179298" y="216865"/>
                  </a:lnTo>
                  <a:lnTo>
                    <a:pt x="174612" y="217220"/>
                  </a:lnTo>
                  <a:lnTo>
                    <a:pt x="174612" y="245973"/>
                  </a:lnTo>
                  <a:lnTo>
                    <a:pt x="174612" y="335508"/>
                  </a:lnTo>
                  <a:lnTo>
                    <a:pt x="179146" y="334327"/>
                  </a:lnTo>
                  <a:lnTo>
                    <a:pt x="183883" y="333705"/>
                  </a:lnTo>
                  <a:lnTo>
                    <a:pt x="193687" y="333705"/>
                  </a:lnTo>
                  <a:lnTo>
                    <a:pt x="198399" y="334327"/>
                  </a:lnTo>
                  <a:lnTo>
                    <a:pt x="202946" y="335508"/>
                  </a:lnTo>
                  <a:lnTo>
                    <a:pt x="202946" y="333705"/>
                  </a:lnTo>
                  <a:lnTo>
                    <a:pt x="202946" y="245973"/>
                  </a:lnTo>
                  <a:lnTo>
                    <a:pt x="231114" y="251066"/>
                  </a:lnTo>
                  <a:lnTo>
                    <a:pt x="281216" y="274980"/>
                  </a:lnTo>
                  <a:lnTo>
                    <a:pt x="321843" y="316953"/>
                  </a:lnTo>
                  <a:lnTo>
                    <a:pt x="345973" y="374980"/>
                  </a:lnTo>
                  <a:lnTo>
                    <a:pt x="349237" y="407708"/>
                  </a:lnTo>
                  <a:lnTo>
                    <a:pt x="349237" y="448005"/>
                  </a:lnTo>
                  <a:lnTo>
                    <a:pt x="377571" y="448005"/>
                  </a:lnTo>
                  <a:lnTo>
                    <a:pt x="377571" y="407708"/>
                  </a:lnTo>
                  <a:lnTo>
                    <a:pt x="373735" y="369227"/>
                  </a:lnTo>
                  <a:lnTo>
                    <a:pt x="345313" y="300901"/>
                  </a:lnTo>
                  <a:lnTo>
                    <a:pt x="297078" y="251231"/>
                  </a:lnTo>
                  <a:lnTo>
                    <a:pt x="236829" y="222935"/>
                  </a:lnTo>
                  <a:lnTo>
                    <a:pt x="202946" y="217220"/>
                  </a:lnTo>
                  <a:lnTo>
                    <a:pt x="202946" y="216687"/>
                  </a:lnTo>
                  <a:lnTo>
                    <a:pt x="202946" y="183438"/>
                  </a:lnTo>
                  <a:lnTo>
                    <a:pt x="206044" y="152234"/>
                  </a:lnTo>
                  <a:lnTo>
                    <a:pt x="229057" y="96913"/>
                  </a:lnTo>
                  <a:lnTo>
                    <a:pt x="270395" y="55079"/>
                  </a:lnTo>
                  <a:lnTo>
                    <a:pt x="325069" y="31800"/>
                  </a:lnTo>
                  <a:lnTo>
                    <a:pt x="355917" y="28663"/>
                  </a:lnTo>
                  <a:lnTo>
                    <a:pt x="416255" y="28663"/>
                  </a:lnTo>
                  <a:lnTo>
                    <a:pt x="475818" y="40792"/>
                  </a:lnTo>
                  <a:lnTo>
                    <a:pt x="524471" y="73761"/>
                  </a:lnTo>
                  <a:lnTo>
                    <a:pt x="557237" y="122351"/>
                  </a:lnTo>
                  <a:lnTo>
                    <a:pt x="569226" y="181292"/>
                  </a:lnTo>
                  <a:lnTo>
                    <a:pt x="569226" y="590156"/>
                  </a:lnTo>
                  <a:lnTo>
                    <a:pt x="597560" y="590156"/>
                  </a:lnTo>
                  <a:lnTo>
                    <a:pt x="597560" y="18129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0025" y="5106308"/>
              <a:ext cx="377570" cy="2076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4317" y="5362756"/>
              <a:ext cx="218193" cy="2384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6081674" y="4772784"/>
            <a:ext cx="484505" cy="828675"/>
            <a:chOff x="16081674" y="4772784"/>
            <a:chExt cx="484505" cy="828675"/>
          </a:xfrm>
        </p:grpSpPr>
        <p:sp>
          <p:nvSpPr>
            <p:cNvPr id="7" name="object 7"/>
            <p:cNvSpPr/>
            <p:nvPr/>
          </p:nvSpPr>
          <p:spPr>
            <a:xfrm>
              <a:off x="16225888" y="4772786"/>
              <a:ext cx="180975" cy="828675"/>
            </a:xfrm>
            <a:custGeom>
              <a:avLst/>
              <a:gdLst/>
              <a:ahLst/>
              <a:cxnLst/>
              <a:rect l="l" t="t" r="r" b="b"/>
              <a:pathLst>
                <a:path w="180975" h="828675">
                  <a:moveTo>
                    <a:pt x="36804" y="481812"/>
                  </a:moveTo>
                  <a:close/>
                </a:path>
                <a:path w="180975" h="828675">
                  <a:moveTo>
                    <a:pt x="57505" y="185889"/>
                  </a:moveTo>
                  <a:lnTo>
                    <a:pt x="57416" y="186321"/>
                  </a:lnTo>
                  <a:lnTo>
                    <a:pt x="57302" y="186740"/>
                  </a:lnTo>
                  <a:lnTo>
                    <a:pt x="57162" y="187147"/>
                  </a:lnTo>
                  <a:lnTo>
                    <a:pt x="57302" y="187553"/>
                  </a:lnTo>
                  <a:lnTo>
                    <a:pt x="57416" y="187972"/>
                  </a:lnTo>
                  <a:lnTo>
                    <a:pt x="57505" y="188391"/>
                  </a:lnTo>
                  <a:lnTo>
                    <a:pt x="57505" y="185889"/>
                  </a:lnTo>
                  <a:close/>
                </a:path>
                <a:path w="180975" h="828675">
                  <a:moveTo>
                    <a:pt x="123609" y="235889"/>
                  </a:moveTo>
                  <a:lnTo>
                    <a:pt x="123431" y="236804"/>
                  </a:lnTo>
                  <a:lnTo>
                    <a:pt x="123609" y="237083"/>
                  </a:lnTo>
                  <a:lnTo>
                    <a:pt x="123609" y="235889"/>
                  </a:lnTo>
                  <a:close/>
                </a:path>
                <a:path w="180975" h="828675">
                  <a:moveTo>
                    <a:pt x="144360" y="729843"/>
                  </a:moveTo>
                  <a:lnTo>
                    <a:pt x="123609" y="702475"/>
                  </a:lnTo>
                  <a:lnTo>
                    <a:pt x="123609" y="807643"/>
                  </a:lnTo>
                  <a:lnTo>
                    <a:pt x="57505" y="807643"/>
                  </a:lnTo>
                  <a:lnTo>
                    <a:pt x="57505" y="758037"/>
                  </a:lnTo>
                  <a:lnTo>
                    <a:pt x="57277" y="762292"/>
                  </a:lnTo>
                  <a:lnTo>
                    <a:pt x="54267" y="766000"/>
                  </a:lnTo>
                  <a:lnTo>
                    <a:pt x="44856" y="768223"/>
                  </a:lnTo>
                  <a:lnTo>
                    <a:pt x="36779" y="769188"/>
                  </a:lnTo>
                  <a:lnTo>
                    <a:pt x="36779" y="820851"/>
                  </a:lnTo>
                  <a:lnTo>
                    <a:pt x="37871" y="823544"/>
                  </a:lnTo>
                  <a:lnTo>
                    <a:pt x="41744" y="827443"/>
                  </a:lnTo>
                  <a:lnTo>
                    <a:pt x="44411" y="828560"/>
                  </a:lnTo>
                  <a:lnTo>
                    <a:pt x="136715" y="828560"/>
                  </a:lnTo>
                  <a:lnTo>
                    <a:pt x="139395" y="827443"/>
                  </a:lnTo>
                  <a:lnTo>
                    <a:pt x="143256" y="823544"/>
                  </a:lnTo>
                  <a:lnTo>
                    <a:pt x="144360" y="820851"/>
                  </a:lnTo>
                  <a:lnTo>
                    <a:pt x="144360" y="807643"/>
                  </a:lnTo>
                  <a:lnTo>
                    <a:pt x="144360" y="729843"/>
                  </a:lnTo>
                  <a:close/>
                </a:path>
                <a:path w="180975" h="828675">
                  <a:moveTo>
                    <a:pt x="179603" y="67233"/>
                  </a:moveTo>
                  <a:lnTo>
                    <a:pt x="177584" y="67233"/>
                  </a:lnTo>
                  <a:lnTo>
                    <a:pt x="177584" y="63411"/>
                  </a:lnTo>
                  <a:lnTo>
                    <a:pt x="144360" y="63411"/>
                  </a:lnTo>
                  <a:lnTo>
                    <a:pt x="144360" y="62979"/>
                  </a:lnTo>
                  <a:lnTo>
                    <a:pt x="144360" y="20904"/>
                  </a:lnTo>
                  <a:lnTo>
                    <a:pt x="144360" y="7708"/>
                  </a:lnTo>
                  <a:lnTo>
                    <a:pt x="143256" y="5016"/>
                  </a:lnTo>
                  <a:lnTo>
                    <a:pt x="139395" y="1117"/>
                  </a:lnTo>
                  <a:lnTo>
                    <a:pt x="136715" y="0"/>
                  </a:lnTo>
                  <a:lnTo>
                    <a:pt x="123609" y="0"/>
                  </a:lnTo>
                  <a:lnTo>
                    <a:pt x="123609" y="20904"/>
                  </a:lnTo>
                  <a:lnTo>
                    <a:pt x="123609" y="62979"/>
                  </a:lnTo>
                  <a:lnTo>
                    <a:pt x="57505" y="62979"/>
                  </a:lnTo>
                  <a:lnTo>
                    <a:pt x="57505" y="20904"/>
                  </a:lnTo>
                  <a:lnTo>
                    <a:pt x="123609" y="20904"/>
                  </a:lnTo>
                  <a:lnTo>
                    <a:pt x="123609" y="0"/>
                  </a:lnTo>
                  <a:lnTo>
                    <a:pt x="44411" y="0"/>
                  </a:lnTo>
                  <a:lnTo>
                    <a:pt x="41744" y="1117"/>
                  </a:lnTo>
                  <a:lnTo>
                    <a:pt x="37871" y="5016"/>
                  </a:lnTo>
                  <a:lnTo>
                    <a:pt x="36766" y="7708"/>
                  </a:lnTo>
                  <a:lnTo>
                    <a:pt x="36766" y="62979"/>
                  </a:lnTo>
                  <a:lnTo>
                    <a:pt x="36766" y="63411"/>
                  </a:lnTo>
                  <a:lnTo>
                    <a:pt x="2006" y="63411"/>
                  </a:lnTo>
                  <a:lnTo>
                    <a:pt x="2006" y="67233"/>
                  </a:lnTo>
                  <a:lnTo>
                    <a:pt x="0" y="67233"/>
                  </a:lnTo>
                  <a:lnTo>
                    <a:pt x="0" y="78714"/>
                  </a:lnTo>
                  <a:lnTo>
                    <a:pt x="2438" y="78714"/>
                  </a:lnTo>
                  <a:lnTo>
                    <a:pt x="2438" y="82537"/>
                  </a:lnTo>
                  <a:lnTo>
                    <a:pt x="36766" y="82537"/>
                  </a:lnTo>
                  <a:lnTo>
                    <a:pt x="36766" y="134099"/>
                  </a:lnTo>
                  <a:lnTo>
                    <a:pt x="55905" y="173901"/>
                  </a:lnTo>
                  <a:lnTo>
                    <a:pt x="57505" y="181876"/>
                  </a:lnTo>
                  <a:lnTo>
                    <a:pt x="57505" y="82550"/>
                  </a:lnTo>
                  <a:lnTo>
                    <a:pt x="123609" y="82550"/>
                  </a:lnTo>
                  <a:lnTo>
                    <a:pt x="123609" y="235889"/>
                  </a:lnTo>
                  <a:lnTo>
                    <a:pt x="126339" y="222580"/>
                  </a:lnTo>
                  <a:lnTo>
                    <a:pt x="144360" y="187769"/>
                  </a:lnTo>
                  <a:lnTo>
                    <a:pt x="144360" y="82550"/>
                  </a:lnTo>
                  <a:lnTo>
                    <a:pt x="177165" y="82537"/>
                  </a:lnTo>
                  <a:lnTo>
                    <a:pt x="177165" y="78714"/>
                  </a:lnTo>
                  <a:lnTo>
                    <a:pt x="179603" y="78714"/>
                  </a:lnTo>
                  <a:lnTo>
                    <a:pt x="179603" y="67233"/>
                  </a:lnTo>
                  <a:close/>
                </a:path>
                <a:path w="180975" h="828675">
                  <a:moveTo>
                    <a:pt x="180365" y="326059"/>
                  </a:moveTo>
                  <a:lnTo>
                    <a:pt x="178041" y="326059"/>
                  </a:lnTo>
                  <a:lnTo>
                    <a:pt x="178041" y="320967"/>
                  </a:lnTo>
                  <a:lnTo>
                    <a:pt x="144360" y="320967"/>
                  </a:lnTo>
                  <a:lnTo>
                    <a:pt x="144360" y="245198"/>
                  </a:lnTo>
                  <a:lnTo>
                    <a:pt x="136677" y="244246"/>
                  </a:lnTo>
                  <a:lnTo>
                    <a:pt x="126657" y="241884"/>
                  </a:lnTo>
                  <a:lnTo>
                    <a:pt x="123609" y="237083"/>
                  </a:lnTo>
                  <a:lnTo>
                    <a:pt x="123609" y="321475"/>
                  </a:lnTo>
                  <a:lnTo>
                    <a:pt x="57505" y="321475"/>
                  </a:lnTo>
                  <a:lnTo>
                    <a:pt x="57505" y="192417"/>
                  </a:lnTo>
                  <a:lnTo>
                    <a:pt x="57315" y="193179"/>
                  </a:lnTo>
                  <a:lnTo>
                    <a:pt x="56553" y="195567"/>
                  </a:lnTo>
                  <a:lnTo>
                    <a:pt x="39966" y="231076"/>
                  </a:lnTo>
                  <a:lnTo>
                    <a:pt x="36766" y="236067"/>
                  </a:lnTo>
                  <a:lnTo>
                    <a:pt x="36766" y="320967"/>
                  </a:lnTo>
                  <a:lnTo>
                    <a:pt x="3086" y="320967"/>
                  </a:lnTo>
                  <a:lnTo>
                    <a:pt x="3086" y="326059"/>
                  </a:lnTo>
                  <a:lnTo>
                    <a:pt x="762" y="326059"/>
                  </a:lnTo>
                  <a:lnTo>
                    <a:pt x="762" y="336257"/>
                  </a:lnTo>
                  <a:lnTo>
                    <a:pt x="2895" y="336257"/>
                  </a:lnTo>
                  <a:lnTo>
                    <a:pt x="2895" y="341363"/>
                  </a:lnTo>
                  <a:lnTo>
                    <a:pt x="36766" y="341363"/>
                  </a:lnTo>
                  <a:lnTo>
                    <a:pt x="36766" y="437527"/>
                  </a:lnTo>
                  <a:lnTo>
                    <a:pt x="38519" y="439902"/>
                  </a:lnTo>
                  <a:lnTo>
                    <a:pt x="56070" y="477939"/>
                  </a:lnTo>
                  <a:lnTo>
                    <a:pt x="57505" y="486067"/>
                  </a:lnTo>
                  <a:lnTo>
                    <a:pt x="57505" y="341045"/>
                  </a:lnTo>
                  <a:lnTo>
                    <a:pt x="123609" y="341045"/>
                  </a:lnTo>
                  <a:lnTo>
                    <a:pt x="123609" y="631799"/>
                  </a:lnTo>
                  <a:lnTo>
                    <a:pt x="57505" y="631799"/>
                  </a:lnTo>
                  <a:lnTo>
                    <a:pt x="57505" y="492544"/>
                  </a:lnTo>
                  <a:lnTo>
                    <a:pt x="56540" y="495833"/>
                  </a:lnTo>
                  <a:lnTo>
                    <a:pt x="53898" y="498487"/>
                  </a:lnTo>
                  <a:lnTo>
                    <a:pt x="45085" y="500557"/>
                  </a:lnTo>
                  <a:lnTo>
                    <a:pt x="36766" y="501535"/>
                  </a:lnTo>
                  <a:lnTo>
                    <a:pt x="36766" y="631799"/>
                  </a:lnTo>
                  <a:lnTo>
                    <a:pt x="36766" y="632053"/>
                  </a:lnTo>
                  <a:lnTo>
                    <a:pt x="2959" y="632053"/>
                  </a:lnTo>
                  <a:lnTo>
                    <a:pt x="2959" y="635889"/>
                  </a:lnTo>
                  <a:lnTo>
                    <a:pt x="762" y="635889"/>
                  </a:lnTo>
                  <a:lnTo>
                    <a:pt x="762" y="647357"/>
                  </a:lnTo>
                  <a:lnTo>
                    <a:pt x="3022" y="647357"/>
                  </a:lnTo>
                  <a:lnTo>
                    <a:pt x="3022" y="651179"/>
                  </a:lnTo>
                  <a:lnTo>
                    <a:pt x="36766" y="651179"/>
                  </a:lnTo>
                  <a:lnTo>
                    <a:pt x="36766" y="651370"/>
                  </a:lnTo>
                  <a:lnTo>
                    <a:pt x="36766" y="705739"/>
                  </a:lnTo>
                  <a:lnTo>
                    <a:pt x="38277" y="707821"/>
                  </a:lnTo>
                  <a:lnTo>
                    <a:pt x="56832" y="749261"/>
                  </a:lnTo>
                  <a:lnTo>
                    <a:pt x="57505" y="756932"/>
                  </a:lnTo>
                  <a:lnTo>
                    <a:pt x="57505" y="651370"/>
                  </a:lnTo>
                  <a:lnTo>
                    <a:pt x="123609" y="651370"/>
                  </a:lnTo>
                  <a:lnTo>
                    <a:pt x="123609" y="698538"/>
                  </a:lnTo>
                  <a:lnTo>
                    <a:pt x="123748" y="697915"/>
                  </a:lnTo>
                  <a:lnTo>
                    <a:pt x="124688" y="694880"/>
                  </a:lnTo>
                  <a:lnTo>
                    <a:pt x="126657" y="692658"/>
                  </a:lnTo>
                  <a:lnTo>
                    <a:pt x="135064" y="689013"/>
                  </a:lnTo>
                  <a:lnTo>
                    <a:pt x="144360" y="686384"/>
                  </a:lnTo>
                  <a:lnTo>
                    <a:pt x="144360" y="651370"/>
                  </a:lnTo>
                  <a:lnTo>
                    <a:pt x="144360" y="651179"/>
                  </a:lnTo>
                  <a:lnTo>
                    <a:pt x="178104" y="651179"/>
                  </a:lnTo>
                  <a:lnTo>
                    <a:pt x="178104" y="647357"/>
                  </a:lnTo>
                  <a:lnTo>
                    <a:pt x="180365" y="647357"/>
                  </a:lnTo>
                  <a:lnTo>
                    <a:pt x="180365" y="635889"/>
                  </a:lnTo>
                  <a:lnTo>
                    <a:pt x="178168" y="635889"/>
                  </a:lnTo>
                  <a:lnTo>
                    <a:pt x="178168" y="632053"/>
                  </a:lnTo>
                  <a:lnTo>
                    <a:pt x="144360" y="632053"/>
                  </a:lnTo>
                  <a:lnTo>
                    <a:pt x="144360" y="631799"/>
                  </a:lnTo>
                  <a:lnTo>
                    <a:pt x="144360" y="526288"/>
                  </a:lnTo>
                  <a:lnTo>
                    <a:pt x="125577" y="482358"/>
                  </a:lnTo>
                  <a:lnTo>
                    <a:pt x="124155" y="476656"/>
                  </a:lnTo>
                  <a:lnTo>
                    <a:pt x="124218" y="475068"/>
                  </a:lnTo>
                  <a:lnTo>
                    <a:pt x="124612" y="473583"/>
                  </a:lnTo>
                  <a:lnTo>
                    <a:pt x="124244" y="472198"/>
                  </a:lnTo>
                  <a:lnTo>
                    <a:pt x="138760" y="434124"/>
                  </a:lnTo>
                  <a:lnTo>
                    <a:pt x="144360" y="426275"/>
                  </a:lnTo>
                  <a:lnTo>
                    <a:pt x="144360" y="341363"/>
                  </a:lnTo>
                  <a:lnTo>
                    <a:pt x="178231" y="341363"/>
                  </a:lnTo>
                  <a:lnTo>
                    <a:pt x="178231" y="336257"/>
                  </a:lnTo>
                  <a:lnTo>
                    <a:pt x="180365" y="336257"/>
                  </a:lnTo>
                  <a:lnTo>
                    <a:pt x="180365" y="32605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9323" y="4897451"/>
              <a:ext cx="202558" cy="1219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50055" y="5136450"/>
              <a:ext cx="201845" cy="2451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81908" y="4846281"/>
              <a:ext cx="201930" cy="238760"/>
            </a:xfrm>
            <a:custGeom>
              <a:avLst/>
              <a:gdLst/>
              <a:ahLst/>
              <a:cxnLst/>
              <a:rect l="l" t="t" r="r" b="b"/>
              <a:pathLst>
                <a:path w="201930" h="238760">
                  <a:moveTo>
                    <a:pt x="201777" y="117576"/>
                  </a:moveTo>
                  <a:lnTo>
                    <a:pt x="201764" y="116217"/>
                  </a:lnTo>
                  <a:lnTo>
                    <a:pt x="201485" y="114896"/>
                  </a:lnTo>
                  <a:lnTo>
                    <a:pt x="201282" y="114058"/>
                  </a:lnTo>
                  <a:lnTo>
                    <a:pt x="201142" y="113652"/>
                  </a:lnTo>
                  <a:lnTo>
                    <a:pt x="200761" y="112687"/>
                  </a:lnTo>
                  <a:lnTo>
                    <a:pt x="201142" y="113639"/>
                  </a:lnTo>
                  <a:lnTo>
                    <a:pt x="201396" y="112814"/>
                  </a:lnTo>
                  <a:lnTo>
                    <a:pt x="201485" y="112395"/>
                  </a:lnTo>
                  <a:lnTo>
                    <a:pt x="201739" y="111201"/>
                  </a:lnTo>
                  <a:lnTo>
                    <a:pt x="201764" y="109943"/>
                  </a:lnTo>
                  <a:lnTo>
                    <a:pt x="201485" y="108381"/>
                  </a:lnTo>
                  <a:lnTo>
                    <a:pt x="199885" y="100406"/>
                  </a:lnTo>
                  <a:lnTo>
                    <a:pt x="180746" y="60604"/>
                  </a:lnTo>
                  <a:lnTo>
                    <a:pt x="179832" y="59334"/>
                  </a:lnTo>
                  <a:lnTo>
                    <a:pt x="179832" y="102514"/>
                  </a:lnTo>
                  <a:lnTo>
                    <a:pt x="178879" y="102641"/>
                  </a:lnTo>
                  <a:lnTo>
                    <a:pt x="178879" y="124371"/>
                  </a:lnTo>
                  <a:lnTo>
                    <a:pt x="176022" y="130860"/>
                  </a:lnTo>
                  <a:lnTo>
                    <a:pt x="156222" y="163639"/>
                  </a:lnTo>
                  <a:lnTo>
                    <a:pt x="124587" y="193776"/>
                  </a:lnTo>
                  <a:lnTo>
                    <a:pt x="85115" y="210883"/>
                  </a:lnTo>
                  <a:lnTo>
                    <a:pt x="43738" y="215874"/>
                  </a:lnTo>
                  <a:lnTo>
                    <a:pt x="35229" y="216750"/>
                  </a:lnTo>
                  <a:lnTo>
                    <a:pt x="65963" y="170091"/>
                  </a:lnTo>
                  <a:lnTo>
                    <a:pt x="98640" y="142189"/>
                  </a:lnTo>
                  <a:lnTo>
                    <a:pt x="134112" y="127152"/>
                  </a:lnTo>
                  <a:lnTo>
                    <a:pt x="164109" y="123456"/>
                  </a:lnTo>
                  <a:lnTo>
                    <a:pt x="166890" y="123456"/>
                  </a:lnTo>
                  <a:lnTo>
                    <a:pt x="169875" y="123456"/>
                  </a:lnTo>
                  <a:lnTo>
                    <a:pt x="174891" y="123863"/>
                  </a:lnTo>
                  <a:lnTo>
                    <a:pt x="178879" y="124371"/>
                  </a:lnTo>
                  <a:lnTo>
                    <a:pt x="178879" y="102641"/>
                  </a:lnTo>
                  <a:lnTo>
                    <a:pt x="174282" y="103212"/>
                  </a:lnTo>
                  <a:lnTo>
                    <a:pt x="166712" y="103886"/>
                  </a:lnTo>
                  <a:lnTo>
                    <a:pt x="164122" y="103886"/>
                  </a:lnTo>
                  <a:lnTo>
                    <a:pt x="151574" y="104432"/>
                  </a:lnTo>
                  <a:lnTo>
                    <a:pt x="164045" y="103886"/>
                  </a:lnTo>
                  <a:lnTo>
                    <a:pt x="157886" y="103886"/>
                  </a:lnTo>
                  <a:lnTo>
                    <a:pt x="147116" y="103555"/>
                  </a:lnTo>
                  <a:lnTo>
                    <a:pt x="137566" y="102628"/>
                  </a:lnTo>
                  <a:lnTo>
                    <a:pt x="137566" y="106375"/>
                  </a:lnTo>
                  <a:lnTo>
                    <a:pt x="122402" y="110109"/>
                  </a:lnTo>
                  <a:lnTo>
                    <a:pt x="137553" y="106375"/>
                  </a:lnTo>
                  <a:lnTo>
                    <a:pt x="137566" y="102628"/>
                  </a:lnTo>
                  <a:lnTo>
                    <a:pt x="98399" y="92265"/>
                  </a:lnTo>
                  <a:lnTo>
                    <a:pt x="62534" y="67830"/>
                  </a:lnTo>
                  <a:lnTo>
                    <a:pt x="38887" y="37833"/>
                  </a:lnTo>
                  <a:lnTo>
                    <a:pt x="33845" y="30467"/>
                  </a:lnTo>
                  <a:lnTo>
                    <a:pt x="56184" y="19558"/>
                  </a:lnTo>
                  <a:lnTo>
                    <a:pt x="76111" y="20637"/>
                  </a:lnTo>
                  <a:lnTo>
                    <a:pt x="122796" y="34188"/>
                  </a:lnTo>
                  <a:lnTo>
                    <a:pt x="153327" y="57302"/>
                  </a:lnTo>
                  <a:lnTo>
                    <a:pt x="176961" y="94678"/>
                  </a:lnTo>
                  <a:lnTo>
                    <a:pt x="179832" y="102514"/>
                  </a:lnTo>
                  <a:lnTo>
                    <a:pt x="179832" y="59334"/>
                  </a:lnTo>
                  <a:lnTo>
                    <a:pt x="148640" y="27228"/>
                  </a:lnTo>
                  <a:lnTo>
                    <a:pt x="136588" y="19558"/>
                  </a:lnTo>
                  <a:lnTo>
                    <a:pt x="127927" y="14922"/>
                  </a:lnTo>
                  <a:lnTo>
                    <a:pt x="126365" y="14274"/>
                  </a:lnTo>
                  <a:lnTo>
                    <a:pt x="115912" y="9867"/>
                  </a:lnTo>
                  <a:lnTo>
                    <a:pt x="102781" y="5727"/>
                  </a:lnTo>
                  <a:lnTo>
                    <a:pt x="88480" y="2628"/>
                  </a:lnTo>
                  <a:lnTo>
                    <a:pt x="72961" y="673"/>
                  </a:lnTo>
                  <a:lnTo>
                    <a:pt x="56222" y="0"/>
                  </a:lnTo>
                  <a:lnTo>
                    <a:pt x="45034" y="266"/>
                  </a:lnTo>
                  <a:lnTo>
                    <a:pt x="5219" y="5245"/>
                  </a:lnTo>
                  <a:lnTo>
                    <a:pt x="0" y="13830"/>
                  </a:lnTo>
                  <a:lnTo>
                    <a:pt x="469" y="17424"/>
                  </a:lnTo>
                  <a:lnTo>
                    <a:pt x="2476" y="20116"/>
                  </a:lnTo>
                  <a:lnTo>
                    <a:pt x="11620" y="32689"/>
                  </a:lnTo>
                  <a:lnTo>
                    <a:pt x="18605" y="42659"/>
                  </a:lnTo>
                  <a:lnTo>
                    <a:pt x="26250" y="53924"/>
                  </a:lnTo>
                  <a:lnTo>
                    <a:pt x="31381" y="61429"/>
                  </a:lnTo>
                  <a:lnTo>
                    <a:pt x="62217" y="93484"/>
                  </a:lnTo>
                  <a:lnTo>
                    <a:pt x="105130" y="115646"/>
                  </a:lnTo>
                  <a:lnTo>
                    <a:pt x="106426" y="116052"/>
                  </a:lnTo>
                  <a:lnTo>
                    <a:pt x="100520" y="118656"/>
                  </a:lnTo>
                  <a:lnTo>
                    <a:pt x="67411" y="141147"/>
                  </a:lnTo>
                  <a:lnTo>
                    <a:pt x="27647" y="189992"/>
                  </a:lnTo>
                  <a:lnTo>
                    <a:pt x="10223" y="224599"/>
                  </a:lnTo>
                  <a:lnTo>
                    <a:pt x="8864" y="227812"/>
                  </a:lnTo>
                  <a:lnTo>
                    <a:pt x="9296" y="231533"/>
                  </a:lnTo>
                  <a:lnTo>
                    <a:pt x="13233" y="236804"/>
                  </a:lnTo>
                  <a:lnTo>
                    <a:pt x="16129" y="238239"/>
                  </a:lnTo>
                  <a:lnTo>
                    <a:pt x="19558" y="238239"/>
                  </a:lnTo>
                  <a:lnTo>
                    <a:pt x="19939" y="238213"/>
                  </a:lnTo>
                  <a:lnTo>
                    <a:pt x="35699" y="236385"/>
                  </a:lnTo>
                  <a:lnTo>
                    <a:pt x="47752" y="235204"/>
                  </a:lnTo>
                  <a:lnTo>
                    <a:pt x="89852" y="229870"/>
                  </a:lnTo>
                  <a:lnTo>
                    <a:pt x="124282" y="216750"/>
                  </a:lnTo>
                  <a:lnTo>
                    <a:pt x="135902" y="209689"/>
                  </a:lnTo>
                  <a:lnTo>
                    <a:pt x="166128" y="182346"/>
                  </a:lnTo>
                  <a:lnTo>
                    <a:pt x="180746" y="162572"/>
                  </a:lnTo>
                  <a:lnTo>
                    <a:pt x="198335" y="128092"/>
                  </a:lnTo>
                  <a:lnTo>
                    <a:pt x="201485" y="118922"/>
                  </a:lnTo>
                  <a:lnTo>
                    <a:pt x="201777" y="117576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49242" y="5452048"/>
              <a:ext cx="216508" cy="1019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2051" y="5154592"/>
              <a:ext cx="201817" cy="1210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081667" y="5422302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201726" y="108521"/>
                  </a:moveTo>
                  <a:lnTo>
                    <a:pt x="189649" y="70104"/>
                  </a:lnTo>
                  <a:lnTo>
                    <a:pt x="181000" y="56248"/>
                  </a:lnTo>
                  <a:lnTo>
                    <a:pt x="180644" y="55803"/>
                  </a:lnTo>
                  <a:lnTo>
                    <a:pt x="180644" y="99987"/>
                  </a:lnTo>
                  <a:lnTo>
                    <a:pt x="175031" y="100736"/>
                  </a:lnTo>
                  <a:lnTo>
                    <a:pt x="167170" y="101460"/>
                  </a:lnTo>
                  <a:lnTo>
                    <a:pt x="157937" y="101460"/>
                  </a:lnTo>
                  <a:lnTo>
                    <a:pt x="111010" y="94551"/>
                  </a:lnTo>
                  <a:lnTo>
                    <a:pt x="74041" y="75488"/>
                  </a:lnTo>
                  <a:lnTo>
                    <a:pt x="46558" y="46609"/>
                  </a:lnTo>
                  <a:lnTo>
                    <a:pt x="39179" y="35788"/>
                  </a:lnTo>
                  <a:lnTo>
                    <a:pt x="34353" y="28714"/>
                  </a:lnTo>
                  <a:lnTo>
                    <a:pt x="28346" y="20129"/>
                  </a:lnTo>
                  <a:lnTo>
                    <a:pt x="34683" y="19748"/>
                  </a:lnTo>
                  <a:lnTo>
                    <a:pt x="40741" y="19570"/>
                  </a:lnTo>
                  <a:lnTo>
                    <a:pt x="46558" y="19570"/>
                  </a:lnTo>
                  <a:lnTo>
                    <a:pt x="90335" y="23596"/>
                  </a:lnTo>
                  <a:lnTo>
                    <a:pt x="133070" y="39103"/>
                  </a:lnTo>
                  <a:lnTo>
                    <a:pt x="163982" y="65976"/>
                  </a:lnTo>
                  <a:lnTo>
                    <a:pt x="180644" y="99987"/>
                  </a:lnTo>
                  <a:lnTo>
                    <a:pt x="180644" y="55803"/>
                  </a:lnTo>
                  <a:lnTo>
                    <a:pt x="152361" y="28232"/>
                  </a:lnTo>
                  <a:lnTo>
                    <a:pt x="137896" y="19570"/>
                  </a:lnTo>
                  <a:lnTo>
                    <a:pt x="120713" y="11861"/>
                  </a:lnTo>
                  <a:lnTo>
                    <a:pt x="65481" y="11861"/>
                  </a:lnTo>
                  <a:lnTo>
                    <a:pt x="120675" y="11849"/>
                  </a:lnTo>
                  <a:lnTo>
                    <a:pt x="99352" y="5524"/>
                  </a:lnTo>
                  <a:lnTo>
                    <a:pt x="74726" y="1447"/>
                  </a:lnTo>
                  <a:lnTo>
                    <a:pt x="46634" y="0"/>
                  </a:lnTo>
                  <a:lnTo>
                    <a:pt x="37719" y="127"/>
                  </a:lnTo>
                  <a:lnTo>
                    <a:pt x="0" y="11176"/>
                  </a:lnTo>
                  <a:lnTo>
                    <a:pt x="431" y="14871"/>
                  </a:lnTo>
                  <a:lnTo>
                    <a:pt x="2514" y="17703"/>
                  </a:lnTo>
                  <a:lnTo>
                    <a:pt x="11671" y="30276"/>
                  </a:lnTo>
                  <a:lnTo>
                    <a:pt x="18656" y="40233"/>
                  </a:lnTo>
                  <a:lnTo>
                    <a:pt x="31432" y="59004"/>
                  </a:lnTo>
                  <a:lnTo>
                    <a:pt x="34099" y="62712"/>
                  </a:lnTo>
                  <a:lnTo>
                    <a:pt x="62280" y="91059"/>
                  </a:lnTo>
                  <a:lnTo>
                    <a:pt x="105181" y="113220"/>
                  </a:lnTo>
                  <a:lnTo>
                    <a:pt x="146024" y="120662"/>
                  </a:lnTo>
                  <a:lnTo>
                    <a:pt x="157937" y="121031"/>
                  </a:lnTo>
                  <a:lnTo>
                    <a:pt x="167043" y="121031"/>
                  </a:lnTo>
                  <a:lnTo>
                    <a:pt x="201485" y="112776"/>
                  </a:lnTo>
                  <a:lnTo>
                    <a:pt x="201726" y="10852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219943" y="4772621"/>
            <a:ext cx="761365" cy="828675"/>
            <a:chOff x="12219943" y="4772621"/>
            <a:chExt cx="761365" cy="828675"/>
          </a:xfrm>
        </p:grpSpPr>
        <p:sp>
          <p:nvSpPr>
            <p:cNvPr id="15" name="object 15"/>
            <p:cNvSpPr/>
            <p:nvPr/>
          </p:nvSpPr>
          <p:spPr>
            <a:xfrm>
              <a:off x="12219940" y="4836908"/>
              <a:ext cx="761365" cy="764540"/>
            </a:xfrm>
            <a:custGeom>
              <a:avLst/>
              <a:gdLst/>
              <a:ahLst/>
              <a:cxnLst/>
              <a:rect l="l" t="t" r="r" b="b"/>
              <a:pathLst>
                <a:path w="761365" h="764539">
                  <a:moveTo>
                    <a:pt x="443738" y="5257"/>
                  </a:moveTo>
                  <a:lnTo>
                    <a:pt x="428205" y="2984"/>
                  </a:lnTo>
                  <a:lnTo>
                    <a:pt x="412483" y="1333"/>
                  </a:lnTo>
                  <a:lnTo>
                    <a:pt x="396570" y="330"/>
                  </a:lnTo>
                  <a:lnTo>
                    <a:pt x="380492" y="0"/>
                  </a:lnTo>
                  <a:lnTo>
                    <a:pt x="364375" y="330"/>
                  </a:lnTo>
                  <a:lnTo>
                    <a:pt x="348449" y="1333"/>
                  </a:lnTo>
                  <a:lnTo>
                    <a:pt x="332714" y="2984"/>
                  </a:lnTo>
                  <a:lnTo>
                    <a:pt x="317169" y="5270"/>
                  </a:lnTo>
                  <a:lnTo>
                    <a:pt x="322630" y="35471"/>
                  </a:lnTo>
                  <a:lnTo>
                    <a:pt x="336829" y="33401"/>
                  </a:lnTo>
                  <a:lnTo>
                    <a:pt x="351205" y="31915"/>
                  </a:lnTo>
                  <a:lnTo>
                    <a:pt x="365760" y="31000"/>
                  </a:lnTo>
                  <a:lnTo>
                    <a:pt x="380453" y="30695"/>
                  </a:lnTo>
                  <a:lnTo>
                    <a:pt x="395160" y="31000"/>
                  </a:lnTo>
                  <a:lnTo>
                    <a:pt x="409702" y="31915"/>
                  </a:lnTo>
                  <a:lnTo>
                    <a:pt x="424078" y="33401"/>
                  </a:lnTo>
                  <a:lnTo>
                    <a:pt x="438277" y="35471"/>
                  </a:lnTo>
                  <a:lnTo>
                    <a:pt x="439140" y="30695"/>
                  </a:lnTo>
                  <a:lnTo>
                    <a:pt x="443738" y="5257"/>
                  </a:lnTo>
                  <a:close/>
                </a:path>
                <a:path w="761365" h="764539">
                  <a:moveTo>
                    <a:pt x="578739" y="400596"/>
                  </a:moveTo>
                  <a:lnTo>
                    <a:pt x="576059" y="367792"/>
                  </a:lnTo>
                  <a:lnTo>
                    <a:pt x="568286" y="336727"/>
                  </a:lnTo>
                  <a:lnTo>
                    <a:pt x="555853" y="307835"/>
                  </a:lnTo>
                  <a:lnTo>
                    <a:pt x="548170" y="295706"/>
                  </a:lnTo>
                  <a:lnTo>
                    <a:pt x="548170" y="400596"/>
                  </a:lnTo>
                  <a:lnTo>
                    <a:pt x="544766" y="434568"/>
                  </a:lnTo>
                  <a:lnTo>
                    <a:pt x="519531" y="494779"/>
                  </a:lnTo>
                  <a:lnTo>
                    <a:pt x="474218" y="540308"/>
                  </a:lnTo>
                  <a:lnTo>
                    <a:pt x="414274" y="565645"/>
                  </a:lnTo>
                  <a:lnTo>
                    <a:pt x="380453" y="569061"/>
                  </a:lnTo>
                  <a:lnTo>
                    <a:pt x="346633" y="565645"/>
                  </a:lnTo>
                  <a:lnTo>
                    <a:pt x="286702" y="540308"/>
                  </a:lnTo>
                  <a:lnTo>
                    <a:pt x="241376" y="494779"/>
                  </a:lnTo>
                  <a:lnTo>
                    <a:pt x="216154" y="434568"/>
                  </a:lnTo>
                  <a:lnTo>
                    <a:pt x="212750" y="400596"/>
                  </a:lnTo>
                  <a:lnTo>
                    <a:pt x="214985" y="373049"/>
                  </a:lnTo>
                  <a:lnTo>
                    <a:pt x="231749" y="322643"/>
                  </a:lnTo>
                  <a:lnTo>
                    <a:pt x="262178" y="281165"/>
                  </a:lnTo>
                  <a:lnTo>
                    <a:pt x="303136" y="251066"/>
                  </a:lnTo>
                  <a:lnTo>
                    <a:pt x="326796" y="240931"/>
                  </a:lnTo>
                  <a:lnTo>
                    <a:pt x="333095" y="240931"/>
                  </a:lnTo>
                  <a:lnTo>
                    <a:pt x="333095" y="388886"/>
                  </a:lnTo>
                  <a:lnTo>
                    <a:pt x="334060" y="398462"/>
                  </a:lnTo>
                  <a:lnTo>
                    <a:pt x="362013" y="432714"/>
                  </a:lnTo>
                  <a:lnTo>
                    <a:pt x="380428" y="436460"/>
                  </a:lnTo>
                  <a:lnTo>
                    <a:pt x="389991" y="435495"/>
                  </a:lnTo>
                  <a:lnTo>
                    <a:pt x="424091" y="407403"/>
                  </a:lnTo>
                  <a:lnTo>
                    <a:pt x="424599" y="405752"/>
                  </a:lnTo>
                  <a:lnTo>
                    <a:pt x="426859" y="398462"/>
                  </a:lnTo>
                  <a:lnTo>
                    <a:pt x="427824" y="388886"/>
                  </a:lnTo>
                  <a:lnTo>
                    <a:pt x="427824" y="240931"/>
                  </a:lnTo>
                  <a:lnTo>
                    <a:pt x="432193" y="240931"/>
                  </a:lnTo>
                  <a:lnTo>
                    <a:pt x="478282" y="264287"/>
                  </a:lnTo>
                  <a:lnTo>
                    <a:pt x="514794" y="300050"/>
                  </a:lnTo>
                  <a:lnTo>
                    <a:pt x="539343" y="346608"/>
                  </a:lnTo>
                  <a:lnTo>
                    <a:pt x="548170" y="400596"/>
                  </a:lnTo>
                  <a:lnTo>
                    <a:pt x="548170" y="295706"/>
                  </a:lnTo>
                  <a:lnTo>
                    <a:pt x="518795" y="258343"/>
                  </a:lnTo>
                  <a:lnTo>
                    <a:pt x="468287" y="222605"/>
                  </a:lnTo>
                  <a:lnTo>
                    <a:pt x="436118" y="210235"/>
                  </a:lnTo>
                  <a:lnTo>
                    <a:pt x="434555" y="210235"/>
                  </a:lnTo>
                  <a:lnTo>
                    <a:pt x="427824" y="210235"/>
                  </a:lnTo>
                  <a:lnTo>
                    <a:pt x="427824" y="178714"/>
                  </a:lnTo>
                  <a:lnTo>
                    <a:pt x="426859" y="169138"/>
                  </a:lnTo>
                  <a:lnTo>
                    <a:pt x="424599" y="161848"/>
                  </a:lnTo>
                  <a:lnTo>
                    <a:pt x="424091" y="160197"/>
                  </a:lnTo>
                  <a:lnTo>
                    <a:pt x="397256" y="134378"/>
                  </a:lnTo>
                  <a:lnTo>
                    <a:pt x="397256" y="210235"/>
                  </a:lnTo>
                  <a:lnTo>
                    <a:pt x="397243" y="393598"/>
                  </a:lnTo>
                  <a:lnTo>
                    <a:pt x="395401" y="397713"/>
                  </a:lnTo>
                  <a:lnTo>
                    <a:pt x="392341" y="400812"/>
                  </a:lnTo>
                  <a:lnTo>
                    <a:pt x="389242" y="403898"/>
                  </a:lnTo>
                  <a:lnTo>
                    <a:pt x="385140" y="405752"/>
                  </a:lnTo>
                  <a:lnTo>
                    <a:pt x="375780" y="405752"/>
                  </a:lnTo>
                  <a:lnTo>
                    <a:pt x="363664" y="240931"/>
                  </a:lnTo>
                  <a:lnTo>
                    <a:pt x="363664" y="210235"/>
                  </a:lnTo>
                  <a:lnTo>
                    <a:pt x="363677" y="174002"/>
                  </a:lnTo>
                  <a:lnTo>
                    <a:pt x="365518" y="169887"/>
                  </a:lnTo>
                  <a:lnTo>
                    <a:pt x="368579" y="166789"/>
                  </a:lnTo>
                  <a:lnTo>
                    <a:pt x="371665" y="163703"/>
                  </a:lnTo>
                  <a:lnTo>
                    <a:pt x="375780" y="161848"/>
                  </a:lnTo>
                  <a:lnTo>
                    <a:pt x="385140" y="161848"/>
                  </a:lnTo>
                  <a:lnTo>
                    <a:pt x="397256" y="210235"/>
                  </a:lnTo>
                  <a:lnTo>
                    <a:pt x="397256" y="134378"/>
                  </a:lnTo>
                  <a:lnTo>
                    <a:pt x="390017" y="132105"/>
                  </a:lnTo>
                  <a:lnTo>
                    <a:pt x="380492" y="131140"/>
                  </a:lnTo>
                  <a:lnTo>
                    <a:pt x="370928" y="132105"/>
                  </a:lnTo>
                  <a:lnTo>
                    <a:pt x="336829" y="160185"/>
                  </a:lnTo>
                  <a:lnTo>
                    <a:pt x="333095" y="178714"/>
                  </a:lnTo>
                  <a:lnTo>
                    <a:pt x="333095" y="210235"/>
                  </a:lnTo>
                  <a:lnTo>
                    <a:pt x="322783" y="210235"/>
                  </a:lnTo>
                  <a:lnTo>
                    <a:pt x="264515" y="239014"/>
                  </a:lnTo>
                  <a:lnTo>
                    <a:pt x="221018" y="282181"/>
                  </a:lnTo>
                  <a:lnTo>
                    <a:pt x="192455" y="337185"/>
                  </a:lnTo>
                  <a:lnTo>
                    <a:pt x="182181" y="400596"/>
                  </a:lnTo>
                  <a:lnTo>
                    <a:pt x="186207" y="440728"/>
                  </a:lnTo>
                  <a:lnTo>
                    <a:pt x="197777" y="478129"/>
                  </a:lnTo>
                  <a:lnTo>
                    <a:pt x="216052" y="511975"/>
                  </a:lnTo>
                  <a:lnTo>
                    <a:pt x="240258" y="541439"/>
                  </a:lnTo>
                  <a:lnTo>
                    <a:pt x="303263" y="584098"/>
                  </a:lnTo>
                  <a:lnTo>
                    <a:pt x="340487" y="595718"/>
                  </a:lnTo>
                  <a:lnTo>
                    <a:pt x="380453" y="599770"/>
                  </a:lnTo>
                  <a:lnTo>
                    <a:pt x="420408" y="595718"/>
                  </a:lnTo>
                  <a:lnTo>
                    <a:pt x="457631" y="584111"/>
                  </a:lnTo>
                  <a:lnTo>
                    <a:pt x="491337" y="565746"/>
                  </a:lnTo>
                  <a:lnTo>
                    <a:pt x="544868" y="511975"/>
                  </a:lnTo>
                  <a:lnTo>
                    <a:pt x="563156" y="478129"/>
                  </a:lnTo>
                  <a:lnTo>
                    <a:pt x="574713" y="440728"/>
                  </a:lnTo>
                  <a:lnTo>
                    <a:pt x="578739" y="400596"/>
                  </a:lnTo>
                  <a:close/>
                </a:path>
                <a:path w="761365" h="764539">
                  <a:moveTo>
                    <a:pt x="760920" y="382143"/>
                  </a:moveTo>
                  <a:lnTo>
                    <a:pt x="757440" y="330301"/>
                  </a:lnTo>
                  <a:lnTo>
                    <a:pt x="747318" y="280568"/>
                  </a:lnTo>
                  <a:lnTo>
                    <a:pt x="731012" y="233400"/>
                  </a:lnTo>
                  <a:lnTo>
                    <a:pt x="708964" y="189255"/>
                  </a:lnTo>
                  <a:lnTo>
                    <a:pt x="681634" y="148615"/>
                  </a:lnTo>
                  <a:lnTo>
                    <a:pt x="649478" y="111925"/>
                  </a:lnTo>
                  <a:lnTo>
                    <a:pt x="611378" y="78409"/>
                  </a:lnTo>
                  <a:lnTo>
                    <a:pt x="569036" y="50165"/>
                  </a:lnTo>
                  <a:lnTo>
                    <a:pt x="550913" y="41338"/>
                  </a:lnTo>
                  <a:lnTo>
                    <a:pt x="522960" y="27711"/>
                  </a:lnTo>
                  <a:lnTo>
                    <a:pt x="473671" y="11557"/>
                  </a:lnTo>
                  <a:lnTo>
                    <a:pt x="468287" y="41338"/>
                  </a:lnTo>
                  <a:lnTo>
                    <a:pt x="460108" y="39839"/>
                  </a:lnTo>
                  <a:lnTo>
                    <a:pt x="507187" y="54457"/>
                  </a:lnTo>
                  <a:lnTo>
                    <a:pt x="551192" y="75311"/>
                  </a:lnTo>
                  <a:lnTo>
                    <a:pt x="591591" y="101879"/>
                  </a:lnTo>
                  <a:lnTo>
                    <a:pt x="627862" y="133642"/>
                  </a:lnTo>
                  <a:lnTo>
                    <a:pt x="657453" y="167398"/>
                  </a:lnTo>
                  <a:lnTo>
                    <a:pt x="682586" y="204774"/>
                  </a:lnTo>
                  <a:lnTo>
                    <a:pt x="702856" y="245338"/>
                  </a:lnTo>
                  <a:lnTo>
                    <a:pt x="717854" y="288709"/>
                  </a:lnTo>
                  <a:lnTo>
                    <a:pt x="727151" y="334441"/>
                  </a:lnTo>
                  <a:lnTo>
                    <a:pt x="730351" y="382143"/>
                  </a:lnTo>
                  <a:lnTo>
                    <a:pt x="727151" y="429844"/>
                  </a:lnTo>
                  <a:lnTo>
                    <a:pt x="717854" y="475576"/>
                  </a:lnTo>
                  <a:lnTo>
                    <a:pt x="702856" y="518934"/>
                  </a:lnTo>
                  <a:lnTo>
                    <a:pt x="682586" y="559511"/>
                  </a:lnTo>
                  <a:lnTo>
                    <a:pt x="657453" y="596887"/>
                  </a:lnTo>
                  <a:lnTo>
                    <a:pt x="627862" y="630656"/>
                  </a:lnTo>
                  <a:lnTo>
                    <a:pt x="594258" y="660361"/>
                  </a:lnTo>
                  <a:lnTo>
                    <a:pt x="557047" y="685609"/>
                  </a:lnTo>
                  <a:lnTo>
                    <a:pt x="516648" y="705967"/>
                  </a:lnTo>
                  <a:lnTo>
                    <a:pt x="473481" y="721029"/>
                  </a:lnTo>
                  <a:lnTo>
                    <a:pt x="427951" y="730377"/>
                  </a:lnTo>
                  <a:lnTo>
                    <a:pt x="380466" y="733590"/>
                  </a:lnTo>
                  <a:lnTo>
                    <a:pt x="332968" y="730377"/>
                  </a:lnTo>
                  <a:lnTo>
                    <a:pt x="287439" y="721029"/>
                  </a:lnTo>
                  <a:lnTo>
                    <a:pt x="244271" y="705980"/>
                  </a:lnTo>
                  <a:lnTo>
                    <a:pt x="203873" y="685609"/>
                  </a:lnTo>
                  <a:lnTo>
                    <a:pt x="166662" y="660361"/>
                  </a:lnTo>
                  <a:lnTo>
                    <a:pt x="133057" y="630656"/>
                  </a:lnTo>
                  <a:lnTo>
                    <a:pt x="103466" y="596887"/>
                  </a:lnTo>
                  <a:lnTo>
                    <a:pt x="78333" y="559511"/>
                  </a:lnTo>
                  <a:lnTo>
                    <a:pt x="58064" y="518934"/>
                  </a:lnTo>
                  <a:lnTo>
                    <a:pt x="43065" y="475576"/>
                  </a:lnTo>
                  <a:lnTo>
                    <a:pt x="33769" y="429844"/>
                  </a:lnTo>
                  <a:lnTo>
                    <a:pt x="30568" y="382143"/>
                  </a:lnTo>
                  <a:lnTo>
                    <a:pt x="33769" y="334441"/>
                  </a:lnTo>
                  <a:lnTo>
                    <a:pt x="43065" y="288709"/>
                  </a:lnTo>
                  <a:lnTo>
                    <a:pt x="58064" y="245338"/>
                  </a:lnTo>
                  <a:lnTo>
                    <a:pt x="78333" y="204774"/>
                  </a:lnTo>
                  <a:lnTo>
                    <a:pt x="103466" y="167398"/>
                  </a:lnTo>
                  <a:lnTo>
                    <a:pt x="133057" y="133642"/>
                  </a:lnTo>
                  <a:lnTo>
                    <a:pt x="169329" y="101879"/>
                  </a:lnTo>
                  <a:lnTo>
                    <a:pt x="209715" y="75311"/>
                  </a:lnTo>
                  <a:lnTo>
                    <a:pt x="253720" y="54470"/>
                  </a:lnTo>
                  <a:lnTo>
                    <a:pt x="296011" y="41338"/>
                  </a:lnTo>
                  <a:lnTo>
                    <a:pt x="300837" y="39839"/>
                  </a:lnTo>
                  <a:lnTo>
                    <a:pt x="292633" y="41338"/>
                  </a:lnTo>
                  <a:lnTo>
                    <a:pt x="287248" y="11557"/>
                  </a:lnTo>
                  <a:lnTo>
                    <a:pt x="237959" y="27711"/>
                  </a:lnTo>
                  <a:lnTo>
                    <a:pt x="191884" y="50165"/>
                  </a:lnTo>
                  <a:lnTo>
                    <a:pt x="149529" y="78409"/>
                  </a:lnTo>
                  <a:lnTo>
                    <a:pt x="111429" y="111925"/>
                  </a:lnTo>
                  <a:lnTo>
                    <a:pt x="79286" y="148615"/>
                  </a:lnTo>
                  <a:lnTo>
                    <a:pt x="51955" y="189255"/>
                  </a:lnTo>
                  <a:lnTo>
                    <a:pt x="29908" y="233400"/>
                  </a:lnTo>
                  <a:lnTo>
                    <a:pt x="13589" y="280568"/>
                  </a:lnTo>
                  <a:lnTo>
                    <a:pt x="3467" y="330301"/>
                  </a:lnTo>
                  <a:lnTo>
                    <a:pt x="0" y="382143"/>
                  </a:lnTo>
                  <a:lnTo>
                    <a:pt x="3467" y="433984"/>
                  </a:lnTo>
                  <a:lnTo>
                    <a:pt x="13589" y="483717"/>
                  </a:lnTo>
                  <a:lnTo>
                    <a:pt x="29908" y="530885"/>
                  </a:lnTo>
                  <a:lnTo>
                    <a:pt x="51955" y="575030"/>
                  </a:lnTo>
                  <a:lnTo>
                    <a:pt x="79286" y="615670"/>
                  </a:lnTo>
                  <a:lnTo>
                    <a:pt x="111429" y="652360"/>
                  </a:lnTo>
                  <a:lnTo>
                    <a:pt x="147955" y="684657"/>
                  </a:lnTo>
                  <a:lnTo>
                    <a:pt x="188417" y="712101"/>
                  </a:lnTo>
                  <a:lnTo>
                    <a:pt x="232346" y="734250"/>
                  </a:lnTo>
                  <a:lnTo>
                    <a:pt x="279311" y="750633"/>
                  </a:lnTo>
                  <a:lnTo>
                    <a:pt x="328815" y="760793"/>
                  </a:lnTo>
                  <a:lnTo>
                    <a:pt x="380428" y="764286"/>
                  </a:lnTo>
                  <a:lnTo>
                    <a:pt x="432066" y="760806"/>
                  </a:lnTo>
                  <a:lnTo>
                    <a:pt x="481584" y="750633"/>
                  </a:lnTo>
                  <a:lnTo>
                    <a:pt x="528548" y="734250"/>
                  </a:lnTo>
                  <a:lnTo>
                    <a:pt x="572490" y="712101"/>
                  </a:lnTo>
                  <a:lnTo>
                    <a:pt x="612952" y="684657"/>
                  </a:lnTo>
                  <a:lnTo>
                    <a:pt x="649478" y="652360"/>
                  </a:lnTo>
                  <a:lnTo>
                    <a:pt x="681634" y="615670"/>
                  </a:lnTo>
                  <a:lnTo>
                    <a:pt x="708964" y="575030"/>
                  </a:lnTo>
                  <a:lnTo>
                    <a:pt x="731012" y="530885"/>
                  </a:lnTo>
                  <a:lnTo>
                    <a:pt x="747318" y="483717"/>
                  </a:lnTo>
                  <a:lnTo>
                    <a:pt x="757440" y="433984"/>
                  </a:lnTo>
                  <a:lnTo>
                    <a:pt x="760920" y="38214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05871" y="4772621"/>
              <a:ext cx="189065" cy="10561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4211918" y="4772789"/>
            <a:ext cx="474980" cy="828675"/>
            <a:chOff x="14211918" y="4772789"/>
            <a:chExt cx="474980" cy="828675"/>
          </a:xfrm>
        </p:grpSpPr>
        <p:sp>
          <p:nvSpPr>
            <p:cNvPr id="18" name="object 18"/>
            <p:cNvSpPr/>
            <p:nvPr/>
          </p:nvSpPr>
          <p:spPr>
            <a:xfrm>
              <a:off x="14211910" y="4794719"/>
              <a:ext cx="474980" cy="807085"/>
            </a:xfrm>
            <a:custGeom>
              <a:avLst/>
              <a:gdLst/>
              <a:ahLst/>
              <a:cxnLst/>
              <a:rect l="l" t="t" r="r" b="b"/>
              <a:pathLst>
                <a:path w="474980" h="807085">
                  <a:moveTo>
                    <a:pt x="207772" y="96862"/>
                  </a:moveTo>
                  <a:lnTo>
                    <a:pt x="205727" y="94703"/>
                  </a:lnTo>
                  <a:lnTo>
                    <a:pt x="203669" y="92481"/>
                  </a:lnTo>
                  <a:lnTo>
                    <a:pt x="201625" y="90208"/>
                  </a:lnTo>
                  <a:lnTo>
                    <a:pt x="202793" y="93103"/>
                  </a:lnTo>
                  <a:lnTo>
                    <a:pt x="204990" y="95465"/>
                  </a:lnTo>
                  <a:lnTo>
                    <a:pt x="207772" y="96862"/>
                  </a:lnTo>
                  <a:close/>
                </a:path>
                <a:path w="474980" h="807085">
                  <a:moveTo>
                    <a:pt x="474903" y="210019"/>
                  </a:moveTo>
                  <a:lnTo>
                    <a:pt x="472198" y="203377"/>
                  </a:lnTo>
                  <a:lnTo>
                    <a:pt x="458863" y="196888"/>
                  </a:lnTo>
                  <a:lnTo>
                    <a:pt x="447992" y="191427"/>
                  </a:lnTo>
                  <a:lnTo>
                    <a:pt x="447992" y="227660"/>
                  </a:lnTo>
                  <a:lnTo>
                    <a:pt x="447992" y="772858"/>
                  </a:lnTo>
                  <a:lnTo>
                    <a:pt x="420674" y="761746"/>
                  </a:lnTo>
                  <a:lnTo>
                    <a:pt x="383413" y="750036"/>
                  </a:lnTo>
                  <a:lnTo>
                    <a:pt x="380796" y="749211"/>
                  </a:lnTo>
                  <a:lnTo>
                    <a:pt x="327634" y="737133"/>
                  </a:lnTo>
                  <a:lnTo>
                    <a:pt x="260489" y="727417"/>
                  </a:lnTo>
                  <a:lnTo>
                    <a:pt x="219938" y="724712"/>
                  </a:lnTo>
                  <a:lnTo>
                    <a:pt x="207606" y="724547"/>
                  </a:lnTo>
                  <a:lnTo>
                    <a:pt x="178638" y="725462"/>
                  </a:lnTo>
                  <a:lnTo>
                    <a:pt x="154127" y="727773"/>
                  </a:lnTo>
                  <a:lnTo>
                    <a:pt x="134251" y="730834"/>
                  </a:lnTo>
                  <a:lnTo>
                    <a:pt x="119291" y="733983"/>
                  </a:lnTo>
                  <a:lnTo>
                    <a:pt x="27012" y="207251"/>
                  </a:lnTo>
                  <a:lnTo>
                    <a:pt x="75755" y="190652"/>
                  </a:lnTo>
                  <a:lnTo>
                    <a:pt x="134353" y="183807"/>
                  </a:lnTo>
                  <a:lnTo>
                    <a:pt x="174332" y="182753"/>
                  </a:lnTo>
                  <a:lnTo>
                    <a:pt x="189001" y="182867"/>
                  </a:lnTo>
                  <a:lnTo>
                    <a:pt x="238328" y="184873"/>
                  </a:lnTo>
                  <a:lnTo>
                    <a:pt x="293103" y="189725"/>
                  </a:lnTo>
                  <a:lnTo>
                    <a:pt x="339051" y="196380"/>
                  </a:lnTo>
                  <a:lnTo>
                    <a:pt x="376618" y="204063"/>
                  </a:lnTo>
                  <a:lnTo>
                    <a:pt x="418211" y="215811"/>
                  </a:lnTo>
                  <a:lnTo>
                    <a:pt x="447992" y="227660"/>
                  </a:lnTo>
                  <a:lnTo>
                    <a:pt x="447992" y="191427"/>
                  </a:lnTo>
                  <a:lnTo>
                    <a:pt x="405866" y="169710"/>
                  </a:lnTo>
                  <a:lnTo>
                    <a:pt x="371487" y="150355"/>
                  </a:lnTo>
                  <a:lnTo>
                    <a:pt x="321386" y="112737"/>
                  </a:lnTo>
                  <a:lnTo>
                    <a:pt x="272262" y="66001"/>
                  </a:lnTo>
                  <a:lnTo>
                    <a:pt x="247027" y="37299"/>
                  </a:lnTo>
                  <a:lnTo>
                    <a:pt x="224066" y="6146"/>
                  </a:lnTo>
                  <a:lnTo>
                    <a:pt x="221703" y="2260"/>
                  </a:lnTo>
                  <a:lnTo>
                    <a:pt x="217525" y="0"/>
                  </a:lnTo>
                  <a:lnTo>
                    <a:pt x="211975" y="0"/>
                  </a:lnTo>
                  <a:lnTo>
                    <a:pt x="210807" y="152"/>
                  </a:lnTo>
                  <a:lnTo>
                    <a:pt x="204114" y="2032"/>
                  </a:lnTo>
                  <a:lnTo>
                    <a:pt x="200317" y="7073"/>
                  </a:lnTo>
                  <a:lnTo>
                    <a:pt x="200520" y="47688"/>
                  </a:lnTo>
                  <a:lnTo>
                    <a:pt x="226250" y="79248"/>
                  </a:lnTo>
                  <a:lnTo>
                    <a:pt x="226110" y="52057"/>
                  </a:lnTo>
                  <a:lnTo>
                    <a:pt x="244995" y="74091"/>
                  </a:lnTo>
                  <a:lnTo>
                    <a:pt x="300418" y="128346"/>
                  </a:lnTo>
                  <a:lnTo>
                    <a:pt x="337388" y="158381"/>
                  </a:lnTo>
                  <a:lnTo>
                    <a:pt x="363004" y="174980"/>
                  </a:lnTo>
                  <a:lnTo>
                    <a:pt x="337159" y="170205"/>
                  </a:lnTo>
                  <a:lnTo>
                    <a:pt x="275717" y="162255"/>
                  </a:lnTo>
                  <a:lnTo>
                    <a:pt x="222211" y="158470"/>
                  </a:lnTo>
                  <a:lnTo>
                    <a:pt x="174332" y="157264"/>
                  </a:lnTo>
                  <a:lnTo>
                    <a:pt x="127787" y="158673"/>
                  </a:lnTo>
                  <a:lnTo>
                    <a:pt x="61061" y="167741"/>
                  </a:lnTo>
                  <a:lnTo>
                    <a:pt x="22948" y="180441"/>
                  </a:lnTo>
                  <a:lnTo>
                    <a:pt x="0" y="200177"/>
                  </a:lnTo>
                  <a:lnTo>
                    <a:pt x="114" y="201853"/>
                  </a:lnTo>
                  <a:lnTo>
                    <a:pt x="97167" y="755891"/>
                  </a:lnTo>
                  <a:lnTo>
                    <a:pt x="99441" y="759167"/>
                  </a:lnTo>
                  <a:lnTo>
                    <a:pt x="104648" y="762190"/>
                  </a:lnTo>
                  <a:lnTo>
                    <a:pt x="106883" y="762774"/>
                  </a:lnTo>
                  <a:lnTo>
                    <a:pt x="110578" y="762774"/>
                  </a:lnTo>
                  <a:lnTo>
                    <a:pt x="112026" y="762546"/>
                  </a:lnTo>
                  <a:lnTo>
                    <a:pt x="113398" y="762050"/>
                  </a:lnTo>
                  <a:lnTo>
                    <a:pt x="120332" y="760006"/>
                  </a:lnTo>
                  <a:lnTo>
                    <a:pt x="138811" y="755916"/>
                  </a:lnTo>
                  <a:lnTo>
                    <a:pt x="168249" y="751852"/>
                  </a:lnTo>
                  <a:lnTo>
                    <a:pt x="207581" y="750036"/>
                  </a:lnTo>
                  <a:lnTo>
                    <a:pt x="219240" y="750176"/>
                  </a:lnTo>
                  <a:lnTo>
                    <a:pt x="257771" y="752754"/>
                  </a:lnTo>
                  <a:lnTo>
                    <a:pt x="306616" y="759320"/>
                  </a:lnTo>
                  <a:lnTo>
                    <a:pt x="347929" y="767308"/>
                  </a:lnTo>
                  <a:lnTo>
                    <a:pt x="409092" y="784669"/>
                  </a:lnTo>
                  <a:lnTo>
                    <a:pt x="447268" y="800823"/>
                  </a:lnTo>
                  <a:lnTo>
                    <a:pt x="455917" y="805929"/>
                  </a:lnTo>
                  <a:lnTo>
                    <a:pt x="458343" y="806627"/>
                  </a:lnTo>
                  <a:lnTo>
                    <a:pt x="462876" y="806627"/>
                  </a:lnTo>
                  <a:lnTo>
                    <a:pt x="464959" y="806119"/>
                  </a:lnTo>
                  <a:lnTo>
                    <a:pt x="470992" y="802881"/>
                  </a:lnTo>
                  <a:lnTo>
                    <a:pt x="473570" y="798563"/>
                  </a:lnTo>
                  <a:lnTo>
                    <a:pt x="473570" y="772858"/>
                  </a:lnTo>
                  <a:lnTo>
                    <a:pt x="473570" y="224751"/>
                  </a:lnTo>
                  <a:lnTo>
                    <a:pt x="473570" y="218605"/>
                  </a:lnTo>
                  <a:lnTo>
                    <a:pt x="473354" y="217258"/>
                  </a:lnTo>
                  <a:lnTo>
                    <a:pt x="472935" y="215988"/>
                  </a:lnTo>
                  <a:lnTo>
                    <a:pt x="472757" y="216522"/>
                  </a:lnTo>
                  <a:lnTo>
                    <a:pt x="472541" y="217055"/>
                  </a:lnTo>
                  <a:lnTo>
                    <a:pt x="470077" y="222110"/>
                  </a:lnTo>
                  <a:lnTo>
                    <a:pt x="465518" y="224751"/>
                  </a:lnTo>
                  <a:lnTo>
                    <a:pt x="470065" y="222110"/>
                  </a:lnTo>
                  <a:lnTo>
                    <a:pt x="472744" y="216522"/>
                  </a:lnTo>
                  <a:lnTo>
                    <a:pt x="472909" y="216001"/>
                  </a:lnTo>
                  <a:lnTo>
                    <a:pt x="474903" y="21001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68586" y="4772789"/>
              <a:ext cx="257231" cy="1829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240650" y="4912295"/>
              <a:ext cx="360680" cy="316865"/>
            </a:xfrm>
            <a:custGeom>
              <a:avLst/>
              <a:gdLst/>
              <a:ahLst/>
              <a:cxnLst/>
              <a:rect l="l" t="t" r="r" b="b"/>
              <a:pathLst>
                <a:path w="360680" h="316864">
                  <a:moveTo>
                    <a:pt x="279857" y="20320"/>
                  </a:moveTo>
                  <a:lnTo>
                    <a:pt x="279019" y="19723"/>
                  </a:lnTo>
                  <a:lnTo>
                    <a:pt x="279857" y="20320"/>
                  </a:lnTo>
                  <a:close/>
                </a:path>
                <a:path w="360680" h="316864">
                  <a:moveTo>
                    <a:pt x="285115" y="32410"/>
                  </a:moveTo>
                  <a:lnTo>
                    <a:pt x="278587" y="19494"/>
                  </a:lnTo>
                  <a:lnTo>
                    <a:pt x="278079" y="19202"/>
                  </a:lnTo>
                  <a:lnTo>
                    <a:pt x="276999" y="18783"/>
                  </a:lnTo>
                  <a:lnTo>
                    <a:pt x="276479" y="18580"/>
                  </a:lnTo>
                  <a:lnTo>
                    <a:pt x="211709" y="6134"/>
                  </a:lnTo>
                  <a:lnTo>
                    <a:pt x="155511" y="723"/>
                  </a:lnTo>
                  <a:lnTo>
                    <a:pt x="126771" y="0"/>
                  </a:lnTo>
                  <a:lnTo>
                    <a:pt x="77939" y="2235"/>
                  </a:lnTo>
                  <a:lnTo>
                    <a:pt x="18656" y="12179"/>
                  </a:lnTo>
                  <a:lnTo>
                    <a:pt x="0" y="24117"/>
                  </a:lnTo>
                  <a:lnTo>
                    <a:pt x="4076" y="36080"/>
                  </a:lnTo>
                  <a:lnTo>
                    <a:pt x="9055" y="39420"/>
                  </a:lnTo>
                  <a:lnTo>
                    <a:pt x="15735" y="39420"/>
                  </a:lnTo>
                  <a:lnTo>
                    <a:pt x="17119" y="39204"/>
                  </a:lnTo>
                  <a:lnTo>
                    <a:pt x="18491" y="38747"/>
                  </a:lnTo>
                  <a:lnTo>
                    <a:pt x="26314" y="36525"/>
                  </a:lnTo>
                  <a:lnTo>
                    <a:pt x="47612" y="31978"/>
                  </a:lnTo>
                  <a:lnTo>
                    <a:pt x="81407" y="27508"/>
                  </a:lnTo>
                  <a:lnTo>
                    <a:pt x="126746" y="25476"/>
                  </a:lnTo>
                  <a:lnTo>
                    <a:pt x="157581" y="26352"/>
                  </a:lnTo>
                  <a:lnTo>
                    <a:pt x="191719" y="29260"/>
                  </a:lnTo>
                  <a:lnTo>
                    <a:pt x="228981" y="34658"/>
                  </a:lnTo>
                  <a:lnTo>
                    <a:pt x="269214" y="43014"/>
                  </a:lnTo>
                  <a:lnTo>
                    <a:pt x="269405" y="43053"/>
                  </a:lnTo>
                  <a:lnTo>
                    <a:pt x="270395" y="43294"/>
                  </a:lnTo>
                  <a:lnTo>
                    <a:pt x="271411" y="43408"/>
                  </a:lnTo>
                  <a:lnTo>
                    <a:pt x="272999" y="43395"/>
                  </a:lnTo>
                  <a:lnTo>
                    <a:pt x="283908" y="36334"/>
                  </a:lnTo>
                  <a:lnTo>
                    <a:pt x="284137" y="35902"/>
                  </a:lnTo>
                  <a:lnTo>
                    <a:pt x="284505" y="34683"/>
                  </a:lnTo>
                  <a:lnTo>
                    <a:pt x="284327" y="35229"/>
                  </a:lnTo>
                  <a:lnTo>
                    <a:pt x="284111" y="35788"/>
                  </a:lnTo>
                  <a:lnTo>
                    <a:pt x="284505" y="34683"/>
                  </a:lnTo>
                  <a:lnTo>
                    <a:pt x="284568" y="34531"/>
                  </a:lnTo>
                  <a:lnTo>
                    <a:pt x="284822" y="33642"/>
                  </a:lnTo>
                  <a:lnTo>
                    <a:pt x="285115" y="32410"/>
                  </a:lnTo>
                  <a:close/>
                </a:path>
                <a:path w="360680" h="316864">
                  <a:moveTo>
                    <a:pt x="285153" y="29870"/>
                  </a:moveTo>
                  <a:lnTo>
                    <a:pt x="285064" y="28333"/>
                  </a:lnTo>
                  <a:lnTo>
                    <a:pt x="285153" y="29870"/>
                  </a:lnTo>
                  <a:close/>
                </a:path>
                <a:path w="360680" h="316864">
                  <a:moveTo>
                    <a:pt x="360286" y="139179"/>
                  </a:moveTo>
                  <a:lnTo>
                    <a:pt x="334721" y="127050"/>
                  </a:lnTo>
                  <a:lnTo>
                    <a:pt x="334721" y="153263"/>
                  </a:lnTo>
                  <a:lnTo>
                    <a:pt x="334721" y="285800"/>
                  </a:lnTo>
                  <a:lnTo>
                    <a:pt x="311492" y="279590"/>
                  </a:lnTo>
                  <a:lnTo>
                    <a:pt x="278130" y="272681"/>
                  </a:lnTo>
                  <a:lnTo>
                    <a:pt x="264261" y="270624"/>
                  </a:lnTo>
                  <a:lnTo>
                    <a:pt x="234200" y="266153"/>
                  </a:lnTo>
                  <a:lnTo>
                    <a:pt x="179235" y="261061"/>
                  </a:lnTo>
                  <a:lnTo>
                    <a:pt x="172948" y="260654"/>
                  </a:lnTo>
                  <a:lnTo>
                    <a:pt x="166865" y="260464"/>
                  </a:lnTo>
                  <a:lnTo>
                    <a:pt x="161010" y="260464"/>
                  </a:lnTo>
                  <a:lnTo>
                    <a:pt x="138239" y="261416"/>
                  </a:lnTo>
                  <a:lnTo>
                    <a:pt x="118376" y="263855"/>
                  </a:lnTo>
                  <a:lnTo>
                    <a:pt x="101739" y="267131"/>
                  </a:lnTo>
                  <a:lnTo>
                    <a:pt x="88607" y="270624"/>
                  </a:lnTo>
                  <a:lnTo>
                    <a:pt x="68757" y="145313"/>
                  </a:lnTo>
                  <a:lnTo>
                    <a:pt x="83464" y="142087"/>
                  </a:lnTo>
                  <a:lnTo>
                    <a:pt x="104889" y="138747"/>
                  </a:lnTo>
                  <a:lnTo>
                    <a:pt x="133159" y="136131"/>
                  </a:lnTo>
                  <a:lnTo>
                    <a:pt x="168376" y="135077"/>
                  </a:lnTo>
                  <a:lnTo>
                    <a:pt x="212521" y="136004"/>
                  </a:lnTo>
                  <a:lnTo>
                    <a:pt x="279933" y="141884"/>
                  </a:lnTo>
                  <a:lnTo>
                    <a:pt x="321741" y="149682"/>
                  </a:lnTo>
                  <a:lnTo>
                    <a:pt x="334721" y="153263"/>
                  </a:lnTo>
                  <a:lnTo>
                    <a:pt x="334721" y="127050"/>
                  </a:lnTo>
                  <a:lnTo>
                    <a:pt x="308686" y="120789"/>
                  </a:lnTo>
                  <a:lnTo>
                    <a:pt x="251904" y="113068"/>
                  </a:lnTo>
                  <a:lnTo>
                    <a:pt x="168402" y="109588"/>
                  </a:lnTo>
                  <a:lnTo>
                    <a:pt x="116852" y="111823"/>
                  </a:lnTo>
                  <a:lnTo>
                    <a:pt x="57873" y="121843"/>
                  </a:lnTo>
                  <a:lnTo>
                    <a:pt x="40792" y="132308"/>
                  </a:lnTo>
                  <a:lnTo>
                    <a:pt x="66357" y="293624"/>
                  </a:lnTo>
                  <a:lnTo>
                    <a:pt x="68795" y="297053"/>
                  </a:lnTo>
                  <a:lnTo>
                    <a:pt x="74180" y="299948"/>
                  </a:lnTo>
                  <a:lnTo>
                    <a:pt x="76276" y="300456"/>
                  </a:lnTo>
                  <a:lnTo>
                    <a:pt x="80149" y="300456"/>
                  </a:lnTo>
                  <a:lnTo>
                    <a:pt x="81927" y="300088"/>
                  </a:lnTo>
                  <a:lnTo>
                    <a:pt x="83921" y="299212"/>
                  </a:lnTo>
                  <a:lnTo>
                    <a:pt x="91211" y="296519"/>
                  </a:lnTo>
                  <a:lnTo>
                    <a:pt x="107200" y="292023"/>
                  </a:lnTo>
                  <a:lnTo>
                    <a:pt x="130797" y="287807"/>
                  </a:lnTo>
                  <a:lnTo>
                    <a:pt x="160909" y="285940"/>
                  </a:lnTo>
                  <a:lnTo>
                    <a:pt x="166344" y="285940"/>
                  </a:lnTo>
                  <a:lnTo>
                    <a:pt x="218173" y="289979"/>
                  </a:lnTo>
                  <a:lnTo>
                    <a:pt x="281343" y="299186"/>
                  </a:lnTo>
                  <a:lnTo>
                    <a:pt x="321627" y="308533"/>
                  </a:lnTo>
                  <a:lnTo>
                    <a:pt x="344081" y="316064"/>
                  </a:lnTo>
                  <a:lnTo>
                    <a:pt x="345795" y="316407"/>
                  </a:lnTo>
                  <a:lnTo>
                    <a:pt x="349961" y="316407"/>
                  </a:lnTo>
                  <a:lnTo>
                    <a:pt x="352399" y="315709"/>
                  </a:lnTo>
                  <a:lnTo>
                    <a:pt x="358127" y="311950"/>
                  </a:lnTo>
                  <a:lnTo>
                    <a:pt x="360286" y="307962"/>
                  </a:lnTo>
                  <a:lnTo>
                    <a:pt x="360286" y="285940"/>
                  </a:lnTo>
                  <a:lnTo>
                    <a:pt x="360286" y="285800"/>
                  </a:lnTo>
                  <a:lnTo>
                    <a:pt x="360286" y="13917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306460" y="4772608"/>
            <a:ext cx="828675" cy="828675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144538" y="398919"/>
                </a:moveTo>
                <a:lnTo>
                  <a:pt x="62484" y="398919"/>
                </a:lnTo>
                <a:lnTo>
                  <a:pt x="62484" y="429691"/>
                </a:lnTo>
                <a:lnTo>
                  <a:pt x="144538" y="429691"/>
                </a:lnTo>
                <a:lnTo>
                  <a:pt x="144538" y="398919"/>
                </a:lnTo>
                <a:close/>
              </a:path>
              <a:path w="828675" h="828675">
                <a:moveTo>
                  <a:pt x="234429" y="615937"/>
                </a:moveTo>
                <a:lnTo>
                  <a:pt x="212674" y="594169"/>
                </a:lnTo>
                <a:lnTo>
                  <a:pt x="154647" y="652195"/>
                </a:lnTo>
                <a:lnTo>
                  <a:pt x="176403" y="673963"/>
                </a:lnTo>
                <a:lnTo>
                  <a:pt x="234429" y="615937"/>
                </a:lnTo>
                <a:close/>
              </a:path>
              <a:path w="828675" h="828675">
                <a:moveTo>
                  <a:pt x="234429" y="212674"/>
                </a:moveTo>
                <a:lnTo>
                  <a:pt x="176403" y="154647"/>
                </a:lnTo>
                <a:lnTo>
                  <a:pt x="154647" y="176415"/>
                </a:lnTo>
                <a:lnTo>
                  <a:pt x="212674" y="234429"/>
                </a:lnTo>
                <a:lnTo>
                  <a:pt x="234429" y="212674"/>
                </a:lnTo>
                <a:close/>
              </a:path>
              <a:path w="828675" h="828675">
                <a:moveTo>
                  <a:pt x="429679" y="62484"/>
                </a:moveTo>
                <a:lnTo>
                  <a:pt x="398919" y="62484"/>
                </a:lnTo>
                <a:lnTo>
                  <a:pt x="398919" y="144538"/>
                </a:lnTo>
                <a:lnTo>
                  <a:pt x="429679" y="144538"/>
                </a:lnTo>
                <a:lnTo>
                  <a:pt x="429679" y="62484"/>
                </a:lnTo>
                <a:close/>
              </a:path>
              <a:path w="828675" h="828675">
                <a:moveTo>
                  <a:pt x="429691" y="684072"/>
                </a:moveTo>
                <a:lnTo>
                  <a:pt x="398919" y="684072"/>
                </a:lnTo>
                <a:lnTo>
                  <a:pt x="398919" y="766127"/>
                </a:lnTo>
                <a:lnTo>
                  <a:pt x="429691" y="766127"/>
                </a:lnTo>
                <a:lnTo>
                  <a:pt x="429691" y="684072"/>
                </a:lnTo>
                <a:close/>
              </a:path>
              <a:path w="828675" h="828675">
                <a:moveTo>
                  <a:pt x="646607" y="398907"/>
                </a:moveTo>
                <a:lnTo>
                  <a:pt x="483158" y="398907"/>
                </a:lnTo>
                <a:lnTo>
                  <a:pt x="483158" y="421779"/>
                </a:lnTo>
                <a:lnTo>
                  <a:pt x="483158" y="424307"/>
                </a:lnTo>
                <a:lnTo>
                  <a:pt x="482854" y="424307"/>
                </a:lnTo>
                <a:lnTo>
                  <a:pt x="483158" y="421779"/>
                </a:lnTo>
                <a:lnTo>
                  <a:pt x="483158" y="398907"/>
                </a:lnTo>
                <a:lnTo>
                  <a:pt x="483120" y="403987"/>
                </a:lnTo>
                <a:lnTo>
                  <a:pt x="483120" y="406514"/>
                </a:lnTo>
                <a:lnTo>
                  <a:pt x="482828" y="403987"/>
                </a:lnTo>
                <a:lnTo>
                  <a:pt x="483120" y="403987"/>
                </a:lnTo>
                <a:lnTo>
                  <a:pt x="483120" y="398907"/>
                </a:lnTo>
                <a:lnTo>
                  <a:pt x="482269" y="398907"/>
                </a:lnTo>
                <a:lnTo>
                  <a:pt x="482269" y="401485"/>
                </a:lnTo>
                <a:lnTo>
                  <a:pt x="481685" y="398919"/>
                </a:lnTo>
                <a:lnTo>
                  <a:pt x="463169" y="365429"/>
                </a:lnTo>
                <a:lnTo>
                  <a:pt x="429691" y="346913"/>
                </a:lnTo>
                <a:lnTo>
                  <a:pt x="429691" y="375970"/>
                </a:lnTo>
                <a:lnTo>
                  <a:pt x="414299" y="375970"/>
                </a:lnTo>
                <a:lnTo>
                  <a:pt x="449643" y="399389"/>
                </a:lnTo>
                <a:lnTo>
                  <a:pt x="452640" y="414312"/>
                </a:lnTo>
                <a:lnTo>
                  <a:pt x="451866" y="422046"/>
                </a:lnTo>
                <a:lnTo>
                  <a:pt x="422046" y="451866"/>
                </a:lnTo>
                <a:lnTo>
                  <a:pt x="414299" y="452653"/>
                </a:lnTo>
                <a:lnTo>
                  <a:pt x="406565" y="451866"/>
                </a:lnTo>
                <a:lnTo>
                  <a:pt x="376732" y="422046"/>
                </a:lnTo>
                <a:lnTo>
                  <a:pt x="375958" y="414312"/>
                </a:lnTo>
                <a:lnTo>
                  <a:pt x="376745" y="406565"/>
                </a:lnTo>
                <a:lnTo>
                  <a:pt x="406565" y="376745"/>
                </a:lnTo>
                <a:lnTo>
                  <a:pt x="414299" y="375970"/>
                </a:lnTo>
                <a:lnTo>
                  <a:pt x="398919" y="375970"/>
                </a:lnTo>
                <a:lnTo>
                  <a:pt x="429679" y="375958"/>
                </a:lnTo>
                <a:lnTo>
                  <a:pt x="429679" y="346913"/>
                </a:lnTo>
                <a:lnTo>
                  <a:pt x="429691" y="345567"/>
                </a:lnTo>
                <a:lnTo>
                  <a:pt x="429691" y="345186"/>
                </a:lnTo>
                <a:lnTo>
                  <a:pt x="429691" y="144907"/>
                </a:lnTo>
                <a:lnTo>
                  <a:pt x="405714" y="144907"/>
                </a:lnTo>
                <a:lnTo>
                  <a:pt x="405714" y="345567"/>
                </a:lnTo>
                <a:lnTo>
                  <a:pt x="403860" y="345782"/>
                </a:lnTo>
                <a:lnTo>
                  <a:pt x="402018" y="346214"/>
                </a:lnTo>
                <a:lnTo>
                  <a:pt x="402018" y="345567"/>
                </a:lnTo>
                <a:lnTo>
                  <a:pt x="405714" y="345567"/>
                </a:lnTo>
                <a:lnTo>
                  <a:pt x="405714" y="144907"/>
                </a:lnTo>
                <a:lnTo>
                  <a:pt x="398919" y="144907"/>
                </a:lnTo>
                <a:lnTo>
                  <a:pt x="398919" y="345567"/>
                </a:lnTo>
                <a:lnTo>
                  <a:pt x="398919" y="346837"/>
                </a:lnTo>
                <a:lnTo>
                  <a:pt x="399249" y="346837"/>
                </a:lnTo>
                <a:lnTo>
                  <a:pt x="398919" y="346913"/>
                </a:lnTo>
                <a:lnTo>
                  <a:pt x="389509" y="349783"/>
                </a:lnTo>
                <a:lnTo>
                  <a:pt x="356997" y="375653"/>
                </a:lnTo>
                <a:lnTo>
                  <a:pt x="345186" y="414299"/>
                </a:lnTo>
                <a:lnTo>
                  <a:pt x="346583" y="428218"/>
                </a:lnTo>
                <a:lnTo>
                  <a:pt x="365429" y="463169"/>
                </a:lnTo>
                <a:lnTo>
                  <a:pt x="400367" y="482003"/>
                </a:lnTo>
                <a:lnTo>
                  <a:pt x="414274" y="483412"/>
                </a:lnTo>
                <a:lnTo>
                  <a:pt x="428218" y="482015"/>
                </a:lnTo>
                <a:lnTo>
                  <a:pt x="463169" y="463169"/>
                </a:lnTo>
                <a:lnTo>
                  <a:pt x="481685" y="429691"/>
                </a:lnTo>
                <a:lnTo>
                  <a:pt x="482333" y="426859"/>
                </a:lnTo>
                <a:lnTo>
                  <a:pt x="482333" y="429387"/>
                </a:lnTo>
                <a:lnTo>
                  <a:pt x="646607" y="429387"/>
                </a:lnTo>
                <a:lnTo>
                  <a:pt x="646607" y="424307"/>
                </a:lnTo>
                <a:lnTo>
                  <a:pt x="646607" y="419227"/>
                </a:lnTo>
                <a:lnTo>
                  <a:pt x="646607" y="409067"/>
                </a:lnTo>
                <a:lnTo>
                  <a:pt x="646607" y="403987"/>
                </a:lnTo>
                <a:lnTo>
                  <a:pt x="646607" y="398907"/>
                </a:lnTo>
                <a:close/>
              </a:path>
              <a:path w="828675" h="828675">
                <a:moveTo>
                  <a:pt x="673950" y="652195"/>
                </a:moveTo>
                <a:lnTo>
                  <a:pt x="615937" y="594169"/>
                </a:lnTo>
                <a:lnTo>
                  <a:pt x="594169" y="615937"/>
                </a:lnTo>
                <a:lnTo>
                  <a:pt x="652195" y="673963"/>
                </a:lnTo>
                <a:lnTo>
                  <a:pt x="673950" y="652195"/>
                </a:lnTo>
                <a:close/>
              </a:path>
              <a:path w="828675" h="828675">
                <a:moveTo>
                  <a:pt x="673950" y="176403"/>
                </a:moveTo>
                <a:lnTo>
                  <a:pt x="652195" y="154647"/>
                </a:lnTo>
                <a:lnTo>
                  <a:pt x="594169" y="212674"/>
                </a:lnTo>
                <a:lnTo>
                  <a:pt x="615937" y="234429"/>
                </a:lnTo>
                <a:lnTo>
                  <a:pt x="673950" y="176403"/>
                </a:lnTo>
                <a:close/>
              </a:path>
              <a:path w="828675" h="828675">
                <a:moveTo>
                  <a:pt x="766127" y="398919"/>
                </a:moveTo>
                <a:lnTo>
                  <a:pt x="684060" y="398919"/>
                </a:lnTo>
                <a:lnTo>
                  <a:pt x="684060" y="429691"/>
                </a:lnTo>
                <a:lnTo>
                  <a:pt x="766127" y="429691"/>
                </a:lnTo>
                <a:lnTo>
                  <a:pt x="766127" y="398919"/>
                </a:lnTo>
                <a:close/>
              </a:path>
              <a:path w="828675" h="828675">
                <a:moveTo>
                  <a:pt x="828598" y="414299"/>
                </a:moveTo>
                <a:lnTo>
                  <a:pt x="825804" y="366001"/>
                </a:lnTo>
                <a:lnTo>
                  <a:pt x="817651" y="319316"/>
                </a:lnTo>
                <a:lnTo>
                  <a:pt x="804443" y="274586"/>
                </a:lnTo>
                <a:lnTo>
                  <a:pt x="797826" y="258953"/>
                </a:lnTo>
                <a:lnTo>
                  <a:pt x="797826" y="414299"/>
                </a:lnTo>
                <a:lnTo>
                  <a:pt x="794321" y="466356"/>
                </a:lnTo>
                <a:lnTo>
                  <a:pt x="784123" y="516267"/>
                </a:lnTo>
                <a:lnTo>
                  <a:pt x="767689" y="563587"/>
                </a:lnTo>
                <a:lnTo>
                  <a:pt x="745477" y="607872"/>
                </a:lnTo>
                <a:lnTo>
                  <a:pt x="717918" y="648652"/>
                </a:lnTo>
                <a:lnTo>
                  <a:pt x="685495" y="685507"/>
                </a:lnTo>
                <a:lnTo>
                  <a:pt x="648639" y="717931"/>
                </a:lnTo>
                <a:lnTo>
                  <a:pt x="607860" y="745477"/>
                </a:lnTo>
                <a:lnTo>
                  <a:pt x="563587" y="767702"/>
                </a:lnTo>
                <a:lnTo>
                  <a:pt x="516267" y="784136"/>
                </a:lnTo>
                <a:lnTo>
                  <a:pt x="466356" y="794334"/>
                </a:lnTo>
                <a:lnTo>
                  <a:pt x="414299" y="797826"/>
                </a:lnTo>
                <a:lnTo>
                  <a:pt x="362242" y="794334"/>
                </a:lnTo>
                <a:lnTo>
                  <a:pt x="312331" y="784136"/>
                </a:lnTo>
                <a:lnTo>
                  <a:pt x="265010" y="767702"/>
                </a:lnTo>
                <a:lnTo>
                  <a:pt x="220738" y="745477"/>
                </a:lnTo>
                <a:lnTo>
                  <a:pt x="179946" y="717931"/>
                </a:lnTo>
                <a:lnTo>
                  <a:pt x="143103" y="685507"/>
                </a:lnTo>
                <a:lnTo>
                  <a:pt x="110667" y="648652"/>
                </a:lnTo>
                <a:lnTo>
                  <a:pt x="83121" y="607872"/>
                </a:lnTo>
                <a:lnTo>
                  <a:pt x="60896" y="563587"/>
                </a:lnTo>
                <a:lnTo>
                  <a:pt x="44462" y="516267"/>
                </a:lnTo>
                <a:lnTo>
                  <a:pt x="34264" y="466356"/>
                </a:lnTo>
                <a:lnTo>
                  <a:pt x="30772" y="414299"/>
                </a:lnTo>
                <a:lnTo>
                  <a:pt x="34264" y="362242"/>
                </a:lnTo>
                <a:lnTo>
                  <a:pt x="44462" y="312331"/>
                </a:lnTo>
                <a:lnTo>
                  <a:pt x="60896" y="265023"/>
                </a:lnTo>
                <a:lnTo>
                  <a:pt x="83121" y="220738"/>
                </a:lnTo>
                <a:lnTo>
                  <a:pt x="110667" y="179959"/>
                </a:lnTo>
                <a:lnTo>
                  <a:pt x="143103" y="143103"/>
                </a:lnTo>
                <a:lnTo>
                  <a:pt x="179946" y="110680"/>
                </a:lnTo>
                <a:lnTo>
                  <a:pt x="220726" y="83134"/>
                </a:lnTo>
                <a:lnTo>
                  <a:pt x="265010" y="60909"/>
                </a:lnTo>
                <a:lnTo>
                  <a:pt x="312331" y="44475"/>
                </a:lnTo>
                <a:lnTo>
                  <a:pt x="362242" y="34277"/>
                </a:lnTo>
                <a:lnTo>
                  <a:pt x="414299" y="30772"/>
                </a:lnTo>
                <a:lnTo>
                  <a:pt x="466356" y="34277"/>
                </a:lnTo>
                <a:lnTo>
                  <a:pt x="516267" y="44475"/>
                </a:lnTo>
                <a:lnTo>
                  <a:pt x="563587" y="60909"/>
                </a:lnTo>
                <a:lnTo>
                  <a:pt x="607860" y="83121"/>
                </a:lnTo>
                <a:lnTo>
                  <a:pt x="648639" y="110680"/>
                </a:lnTo>
                <a:lnTo>
                  <a:pt x="685495" y="143103"/>
                </a:lnTo>
                <a:lnTo>
                  <a:pt x="717918" y="179959"/>
                </a:lnTo>
                <a:lnTo>
                  <a:pt x="745464" y="220738"/>
                </a:lnTo>
                <a:lnTo>
                  <a:pt x="767689" y="265010"/>
                </a:lnTo>
                <a:lnTo>
                  <a:pt x="784123" y="312331"/>
                </a:lnTo>
                <a:lnTo>
                  <a:pt x="794321" y="362242"/>
                </a:lnTo>
                <a:lnTo>
                  <a:pt x="797826" y="414299"/>
                </a:lnTo>
                <a:lnTo>
                  <a:pt x="797826" y="258953"/>
                </a:lnTo>
                <a:lnTo>
                  <a:pt x="764082" y="192189"/>
                </a:lnTo>
                <a:lnTo>
                  <a:pt x="737565" y="155168"/>
                </a:lnTo>
                <a:lnTo>
                  <a:pt x="707250" y="121348"/>
                </a:lnTo>
                <a:lnTo>
                  <a:pt x="673442" y="91033"/>
                </a:lnTo>
                <a:lnTo>
                  <a:pt x="636422" y="64516"/>
                </a:lnTo>
                <a:lnTo>
                  <a:pt x="596519" y="42125"/>
                </a:lnTo>
                <a:lnTo>
                  <a:pt x="554037" y="24168"/>
                </a:lnTo>
                <a:lnTo>
                  <a:pt x="509295" y="10947"/>
                </a:lnTo>
                <a:lnTo>
                  <a:pt x="462622" y="2794"/>
                </a:lnTo>
                <a:lnTo>
                  <a:pt x="414324" y="0"/>
                </a:lnTo>
                <a:lnTo>
                  <a:pt x="366001" y="2794"/>
                </a:lnTo>
                <a:lnTo>
                  <a:pt x="319316" y="10947"/>
                </a:lnTo>
                <a:lnTo>
                  <a:pt x="274574" y="24155"/>
                </a:lnTo>
                <a:lnTo>
                  <a:pt x="232092" y="42113"/>
                </a:lnTo>
                <a:lnTo>
                  <a:pt x="192176" y="64516"/>
                </a:lnTo>
                <a:lnTo>
                  <a:pt x="155155" y="91020"/>
                </a:lnTo>
                <a:lnTo>
                  <a:pt x="121335" y="121348"/>
                </a:lnTo>
                <a:lnTo>
                  <a:pt x="91020" y="155168"/>
                </a:lnTo>
                <a:lnTo>
                  <a:pt x="64503" y="192189"/>
                </a:lnTo>
                <a:lnTo>
                  <a:pt x="42113" y="232105"/>
                </a:lnTo>
                <a:lnTo>
                  <a:pt x="24155" y="274586"/>
                </a:lnTo>
                <a:lnTo>
                  <a:pt x="10934" y="319316"/>
                </a:lnTo>
                <a:lnTo>
                  <a:pt x="2781" y="366001"/>
                </a:lnTo>
                <a:lnTo>
                  <a:pt x="0" y="414299"/>
                </a:lnTo>
                <a:lnTo>
                  <a:pt x="2781" y="462610"/>
                </a:lnTo>
                <a:lnTo>
                  <a:pt x="10934" y="509282"/>
                </a:lnTo>
                <a:lnTo>
                  <a:pt x="24155" y="554024"/>
                </a:lnTo>
                <a:lnTo>
                  <a:pt x="42113" y="596506"/>
                </a:lnTo>
                <a:lnTo>
                  <a:pt x="64503" y="636422"/>
                </a:lnTo>
                <a:lnTo>
                  <a:pt x="91020" y="673442"/>
                </a:lnTo>
                <a:lnTo>
                  <a:pt x="121335" y="707263"/>
                </a:lnTo>
                <a:lnTo>
                  <a:pt x="155155" y="737577"/>
                </a:lnTo>
                <a:lnTo>
                  <a:pt x="192176" y="764082"/>
                </a:lnTo>
                <a:lnTo>
                  <a:pt x="232079" y="786472"/>
                </a:lnTo>
                <a:lnTo>
                  <a:pt x="274561" y="804443"/>
                </a:lnTo>
                <a:lnTo>
                  <a:pt x="319303" y="817651"/>
                </a:lnTo>
                <a:lnTo>
                  <a:pt x="365975" y="825817"/>
                </a:lnTo>
                <a:lnTo>
                  <a:pt x="414274" y="828598"/>
                </a:lnTo>
                <a:lnTo>
                  <a:pt x="462597" y="825817"/>
                </a:lnTo>
                <a:lnTo>
                  <a:pt x="509282" y="817664"/>
                </a:lnTo>
                <a:lnTo>
                  <a:pt x="554012" y="804443"/>
                </a:lnTo>
                <a:lnTo>
                  <a:pt x="569658" y="797826"/>
                </a:lnTo>
                <a:lnTo>
                  <a:pt x="596506" y="786485"/>
                </a:lnTo>
                <a:lnTo>
                  <a:pt x="636409" y="764095"/>
                </a:lnTo>
                <a:lnTo>
                  <a:pt x="673430" y="737577"/>
                </a:lnTo>
                <a:lnTo>
                  <a:pt x="707250" y="707263"/>
                </a:lnTo>
                <a:lnTo>
                  <a:pt x="737565" y="673442"/>
                </a:lnTo>
                <a:lnTo>
                  <a:pt x="764082" y="636422"/>
                </a:lnTo>
                <a:lnTo>
                  <a:pt x="786472" y="596506"/>
                </a:lnTo>
                <a:lnTo>
                  <a:pt x="804430" y="554024"/>
                </a:lnTo>
                <a:lnTo>
                  <a:pt x="817651" y="509282"/>
                </a:lnTo>
                <a:lnTo>
                  <a:pt x="825804" y="462610"/>
                </a:lnTo>
                <a:lnTo>
                  <a:pt x="828598" y="41429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425790" y="7796361"/>
            <a:ext cx="509905" cy="828675"/>
            <a:chOff x="10425790" y="7796361"/>
            <a:chExt cx="509905" cy="828675"/>
          </a:xfrm>
        </p:grpSpPr>
        <p:sp>
          <p:nvSpPr>
            <p:cNvPr id="23" name="object 23"/>
            <p:cNvSpPr/>
            <p:nvPr/>
          </p:nvSpPr>
          <p:spPr>
            <a:xfrm>
              <a:off x="10495090" y="7796364"/>
              <a:ext cx="370840" cy="734060"/>
            </a:xfrm>
            <a:custGeom>
              <a:avLst/>
              <a:gdLst/>
              <a:ahLst/>
              <a:cxnLst/>
              <a:rect l="l" t="t" r="r" b="b"/>
              <a:pathLst>
                <a:path w="370840" h="734059">
                  <a:moveTo>
                    <a:pt x="187375" y="414502"/>
                  </a:moveTo>
                  <a:lnTo>
                    <a:pt x="185051" y="414489"/>
                  </a:lnTo>
                  <a:lnTo>
                    <a:pt x="183464" y="414502"/>
                  </a:lnTo>
                  <a:lnTo>
                    <a:pt x="187375" y="414502"/>
                  </a:lnTo>
                  <a:close/>
                </a:path>
                <a:path w="370840" h="734059">
                  <a:moveTo>
                    <a:pt x="289471" y="360159"/>
                  </a:moveTo>
                  <a:lnTo>
                    <a:pt x="230009" y="244665"/>
                  </a:lnTo>
                  <a:lnTo>
                    <a:pt x="199567" y="185521"/>
                  </a:lnTo>
                  <a:lnTo>
                    <a:pt x="192798" y="181368"/>
                  </a:lnTo>
                  <a:lnTo>
                    <a:pt x="178041" y="181368"/>
                  </a:lnTo>
                  <a:lnTo>
                    <a:pt x="171284" y="185521"/>
                  </a:lnTo>
                  <a:lnTo>
                    <a:pt x="81381" y="360159"/>
                  </a:lnTo>
                  <a:lnTo>
                    <a:pt x="87020" y="369100"/>
                  </a:lnTo>
                  <a:lnTo>
                    <a:pt x="93738" y="377596"/>
                  </a:lnTo>
                  <a:lnTo>
                    <a:pt x="101307" y="385356"/>
                  </a:lnTo>
                  <a:lnTo>
                    <a:pt x="109537" y="392087"/>
                  </a:lnTo>
                  <a:lnTo>
                    <a:pt x="185420" y="244665"/>
                  </a:lnTo>
                  <a:lnTo>
                    <a:pt x="261315" y="392087"/>
                  </a:lnTo>
                  <a:lnTo>
                    <a:pt x="269544" y="385356"/>
                  </a:lnTo>
                  <a:lnTo>
                    <a:pt x="277114" y="377596"/>
                  </a:lnTo>
                  <a:lnTo>
                    <a:pt x="283832" y="369100"/>
                  </a:lnTo>
                  <a:lnTo>
                    <a:pt x="289471" y="360159"/>
                  </a:lnTo>
                  <a:close/>
                </a:path>
                <a:path w="370840" h="734059">
                  <a:moveTo>
                    <a:pt x="339166" y="314515"/>
                  </a:moveTo>
                  <a:lnTo>
                    <a:pt x="333159" y="270256"/>
                  </a:lnTo>
                  <a:lnTo>
                    <a:pt x="324281" y="246710"/>
                  </a:lnTo>
                  <a:lnTo>
                    <a:pt x="323380" y="244665"/>
                  </a:lnTo>
                  <a:lnTo>
                    <a:pt x="230009" y="63296"/>
                  </a:lnTo>
                  <a:lnTo>
                    <a:pt x="199567" y="4152"/>
                  </a:lnTo>
                  <a:lnTo>
                    <a:pt x="192798" y="0"/>
                  </a:lnTo>
                  <a:lnTo>
                    <a:pt x="178041" y="0"/>
                  </a:lnTo>
                  <a:lnTo>
                    <a:pt x="171284" y="4152"/>
                  </a:lnTo>
                  <a:lnTo>
                    <a:pt x="47294" y="245046"/>
                  </a:lnTo>
                  <a:lnTo>
                    <a:pt x="46570" y="246710"/>
                  </a:lnTo>
                  <a:lnTo>
                    <a:pt x="42087" y="256413"/>
                  </a:lnTo>
                  <a:lnTo>
                    <a:pt x="32359" y="300367"/>
                  </a:lnTo>
                  <a:lnTo>
                    <a:pt x="31686" y="314490"/>
                  </a:lnTo>
                  <a:lnTo>
                    <a:pt x="32143" y="328218"/>
                  </a:lnTo>
                  <a:lnTo>
                    <a:pt x="40436" y="366153"/>
                  </a:lnTo>
                  <a:lnTo>
                    <a:pt x="60782" y="400177"/>
                  </a:lnTo>
                  <a:lnTo>
                    <a:pt x="81381" y="360159"/>
                  </a:lnTo>
                  <a:lnTo>
                    <a:pt x="78409" y="354761"/>
                  </a:lnTo>
                  <a:lnTo>
                    <a:pt x="76111" y="349275"/>
                  </a:lnTo>
                  <a:lnTo>
                    <a:pt x="74714" y="343979"/>
                  </a:lnTo>
                  <a:lnTo>
                    <a:pt x="72720" y="334606"/>
                  </a:lnTo>
                  <a:lnTo>
                    <a:pt x="71564" y="324777"/>
                  </a:lnTo>
                  <a:lnTo>
                    <a:pt x="71247" y="314515"/>
                  </a:lnTo>
                  <a:lnTo>
                    <a:pt x="71767" y="303872"/>
                  </a:lnTo>
                  <a:lnTo>
                    <a:pt x="82461" y="263499"/>
                  </a:lnTo>
                  <a:lnTo>
                    <a:pt x="83045" y="262191"/>
                  </a:lnTo>
                  <a:lnTo>
                    <a:pt x="185432" y="63296"/>
                  </a:lnTo>
                  <a:lnTo>
                    <a:pt x="287807" y="262191"/>
                  </a:lnTo>
                  <a:lnTo>
                    <a:pt x="292049" y="271424"/>
                  </a:lnTo>
                  <a:lnTo>
                    <a:pt x="299605" y="314490"/>
                  </a:lnTo>
                  <a:lnTo>
                    <a:pt x="299288" y="324764"/>
                  </a:lnTo>
                  <a:lnTo>
                    <a:pt x="289471" y="360146"/>
                  </a:lnTo>
                  <a:lnTo>
                    <a:pt x="310070" y="400177"/>
                  </a:lnTo>
                  <a:lnTo>
                    <a:pt x="318109" y="389318"/>
                  </a:lnTo>
                  <a:lnTo>
                    <a:pt x="324954" y="377901"/>
                  </a:lnTo>
                  <a:lnTo>
                    <a:pt x="330415" y="366153"/>
                  </a:lnTo>
                  <a:lnTo>
                    <a:pt x="334365" y="354266"/>
                  </a:lnTo>
                  <a:lnTo>
                    <a:pt x="337108" y="341490"/>
                  </a:lnTo>
                  <a:lnTo>
                    <a:pt x="338709" y="328218"/>
                  </a:lnTo>
                  <a:lnTo>
                    <a:pt x="339166" y="314515"/>
                  </a:lnTo>
                  <a:close/>
                </a:path>
                <a:path w="370840" h="734059">
                  <a:moveTo>
                    <a:pt x="370827" y="565518"/>
                  </a:moveTo>
                  <a:lnTo>
                    <a:pt x="366420" y="523887"/>
                  </a:lnTo>
                  <a:lnTo>
                    <a:pt x="352844" y="483628"/>
                  </a:lnTo>
                  <a:lnTo>
                    <a:pt x="351967" y="481622"/>
                  </a:lnTo>
                  <a:lnTo>
                    <a:pt x="351599" y="480872"/>
                  </a:lnTo>
                  <a:lnTo>
                    <a:pt x="310057" y="400189"/>
                  </a:lnTo>
                  <a:lnTo>
                    <a:pt x="303212" y="407987"/>
                  </a:lnTo>
                  <a:lnTo>
                    <a:pt x="295808" y="415239"/>
                  </a:lnTo>
                  <a:lnTo>
                    <a:pt x="287947" y="421881"/>
                  </a:lnTo>
                  <a:lnTo>
                    <a:pt x="279692" y="427786"/>
                  </a:lnTo>
                  <a:lnTo>
                    <a:pt x="272859" y="414515"/>
                  </a:lnTo>
                  <a:lnTo>
                    <a:pt x="261315" y="392087"/>
                  </a:lnTo>
                  <a:lnTo>
                    <a:pt x="259791" y="393192"/>
                  </a:lnTo>
                  <a:lnTo>
                    <a:pt x="224155" y="409575"/>
                  </a:lnTo>
                  <a:lnTo>
                    <a:pt x="188709" y="414515"/>
                  </a:lnTo>
                  <a:lnTo>
                    <a:pt x="188544" y="414515"/>
                  </a:lnTo>
                  <a:lnTo>
                    <a:pt x="146837" y="409587"/>
                  </a:lnTo>
                  <a:lnTo>
                    <a:pt x="111061" y="393192"/>
                  </a:lnTo>
                  <a:lnTo>
                    <a:pt x="109537" y="392087"/>
                  </a:lnTo>
                  <a:lnTo>
                    <a:pt x="91160" y="427786"/>
                  </a:lnTo>
                  <a:lnTo>
                    <a:pt x="135915" y="448030"/>
                  </a:lnTo>
                  <a:lnTo>
                    <a:pt x="182295" y="454482"/>
                  </a:lnTo>
                  <a:lnTo>
                    <a:pt x="185420" y="454456"/>
                  </a:lnTo>
                  <a:lnTo>
                    <a:pt x="188214" y="454469"/>
                  </a:lnTo>
                  <a:lnTo>
                    <a:pt x="234797" y="448043"/>
                  </a:lnTo>
                  <a:lnTo>
                    <a:pt x="277418" y="429234"/>
                  </a:lnTo>
                  <a:lnTo>
                    <a:pt x="279679" y="427799"/>
                  </a:lnTo>
                  <a:lnTo>
                    <a:pt x="316217" y="498767"/>
                  </a:lnTo>
                  <a:lnTo>
                    <a:pt x="316941" y="500418"/>
                  </a:lnTo>
                  <a:lnTo>
                    <a:pt x="321576" y="510463"/>
                  </a:lnTo>
                  <a:lnTo>
                    <a:pt x="322656" y="513613"/>
                  </a:lnTo>
                  <a:lnTo>
                    <a:pt x="330606" y="551954"/>
                  </a:lnTo>
                  <a:lnTo>
                    <a:pt x="331266" y="565492"/>
                  </a:lnTo>
                  <a:lnTo>
                    <a:pt x="330860" y="578612"/>
                  </a:lnTo>
                  <a:lnTo>
                    <a:pt x="319493" y="621830"/>
                  </a:lnTo>
                  <a:lnTo>
                    <a:pt x="293103" y="656170"/>
                  </a:lnTo>
                  <a:lnTo>
                    <a:pt x="255841" y="679932"/>
                  </a:lnTo>
                  <a:lnTo>
                    <a:pt x="211937" y="692302"/>
                  </a:lnTo>
                  <a:lnTo>
                    <a:pt x="188823" y="693877"/>
                  </a:lnTo>
                  <a:lnTo>
                    <a:pt x="185051" y="693851"/>
                  </a:lnTo>
                  <a:lnTo>
                    <a:pt x="183007" y="693877"/>
                  </a:lnTo>
                  <a:lnTo>
                    <a:pt x="181991" y="693877"/>
                  </a:lnTo>
                  <a:lnTo>
                    <a:pt x="158889" y="692302"/>
                  </a:lnTo>
                  <a:lnTo>
                    <a:pt x="114998" y="679932"/>
                  </a:lnTo>
                  <a:lnTo>
                    <a:pt x="77724" y="656170"/>
                  </a:lnTo>
                  <a:lnTo>
                    <a:pt x="51320" y="621830"/>
                  </a:lnTo>
                  <a:lnTo>
                    <a:pt x="39966" y="578612"/>
                  </a:lnTo>
                  <a:lnTo>
                    <a:pt x="39547" y="565518"/>
                  </a:lnTo>
                  <a:lnTo>
                    <a:pt x="40220" y="551954"/>
                  </a:lnTo>
                  <a:lnTo>
                    <a:pt x="48171" y="513613"/>
                  </a:lnTo>
                  <a:lnTo>
                    <a:pt x="53809" y="500570"/>
                  </a:lnTo>
                  <a:lnTo>
                    <a:pt x="54610" y="498779"/>
                  </a:lnTo>
                  <a:lnTo>
                    <a:pt x="91135" y="427799"/>
                  </a:lnTo>
                  <a:lnTo>
                    <a:pt x="82892" y="421881"/>
                  </a:lnTo>
                  <a:lnTo>
                    <a:pt x="75031" y="415251"/>
                  </a:lnTo>
                  <a:lnTo>
                    <a:pt x="67640" y="407987"/>
                  </a:lnTo>
                  <a:lnTo>
                    <a:pt x="60782" y="400189"/>
                  </a:lnTo>
                  <a:lnTo>
                    <a:pt x="18872" y="481622"/>
                  </a:lnTo>
                  <a:lnTo>
                    <a:pt x="17995" y="483628"/>
                  </a:lnTo>
                  <a:lnTo>
                    <a:pt x="12534" y="495465"/>
                  </a:lnTo>
                  <a:lnTo>
                    <a:pt x="10833" y="500418"/>
                  </a:lnTo>
                  <a:lnTo>
                    <a:pt x="825" y="548436"/>
                  </a:lnTo>
                  <a:lnTo>
                    <a:pt x="0" y="565492"/>
                  </a:lnTo>
                  <a:lnTo>
                    <a:pt x="558" y="582041"/>
                  </a:lnTo>
                  <a:lnTo>
                    <a:pt x="15722" y="639178"/>
                  </a:lnTo>
                  <a:lnTo>
                    <a:pt x="51028" y="685622"/>
                  </a:lnTo>
                  <a:lnTo>
                    <a:pt x="99034" y="716508"/>
                  </a:lnTo>
                  <a:lnTo>
                    <a:pt x="153187" y="731888"/>
                  </a:lnTo>
                  <a:lnTo>
                    <a:pt x="181698" y="733844"/>
                  </a:lnTo>
                  <a:lnTo>
                    <a:pt x="185420" y="733818"/>
                  </a:lnTo>
                  <a:lnTo>
                    <a:pt x="188861" y="733844"/>
                  </a:lnTo>
                  <a:lnTo>
                    <a:pt x="245186" y="726071"/>
                  </a:lnTo>
                  <a:lnTo>
                    <a:pt x="296722" y="703338"/>
                  </a:lnTo>
                  <a:lnTo>
                    <a:pt x="339648" y="663740"/>
                  </a:lnTo>
                  <a:lnTo>
                    <a:pt x="365061" y="613448"/>
                  </a:lnTo>
                  <a:lnTo>
                    <a:pt x="370281" y="582041"/>
                  </a:lnTo>
                  <a:lnTo>
                    <a:pt x="370827" y="56551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5873" y="8156511"/>
              <a:ext cx="249293" cy="676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425790" y="8451787"/>
              <a:ext cx="509905" cy="173355"/>
            </a:xfrm>
            <a:custGeom>
              <a:avLst/>
              <a:gdLst/>
              <a:ahLst/>
              <a:cxnLst/>
              <a:rect l="l" t="t" r="r" b="b"/>
              <a:pathLst>
                <a:path w="509904" h="173354">
                  <a:moveTo>
                    <a:pt x="259900" y="173159"/>
                  </a:moveTo>
                  <a:lnTo>
                    <a:pt x="209029" y="170779"/>
                  </a:lnTo>
                  <a:lnTo>
                    <a:pt x="170099" y="163712"/>
                  </a:lnTo>
                  <a:lnTo>
                    <a:pt x="132816" y="152098"/>
                  </a:lnTo>
                  <a:lnTo>
                    <a:pt x="97664" y="136075"/>
                  </a:lnTo>
                  <a:lnTo>
                    <a:pt x="64990" y="114438"/>
                  </a:lnTo>
                  <a:lnTo>
                    <a:pt x="36877" y="87642"/>
                  </a:lnTo>
                  <a:lnTo>
                    <a:pt x="789" y="25899"/>
                  </a:lnTo>
                  <a:lnTo>
                    <a:pt x="0" y="18005"/>
                  </a:lnTo>
                  <a:lnTo>
                    <a:pt x="2191" y="10671"/>
                  </a:lnTo>
                  <a:lnTo>
                    <a:pt x="6944" y="4702"/>
                  </a:lnTo>
                  <a:lnTo>
                    <a:pt x="13840" y="902"/>
                  </a:lnTo>
                  <a:lnTo>
                    <a:pt x="15789" y="289"/>
                  </a:lnTo>
                  <a:lnTo>
                    <a:pt x="17757" y="0"/>
                  </a:lnTo>
                  <a:lnTo>
                    <a:pt x="19695" y="0"/>
                  </a:lnTo>
                  <a:lnTo>
                    <a:pt x="28137" y="0"/>
                  </a:lnTo>
                  <a:lnTo>
                    <a:pt x="35957" y="5512"/>
                  </a:lnTo>
                  <a:lnTo>
                    <a:pt x="38581" y="14091"/>
                  </a:lnTo>
                  <a:lnTo>
                    <a:pt x="49734" y="38487"/>
                  </a:lnTo>
                  <a:lnTo>
                    <a:pt x="90041" y="83492"/>
                  </a:lnTo>
                  <a:lnTo>
                    <a:pt x="147076" y="114712"/>
                  </a:lnTo>
                  <a:lnTo>
                    <a:pt x="214936" y="131074"/>
                  </a:lnTo>
                  <a:lnTo>
                    <a:pt x="259666" y="133187"/>
                  </a:lnTo>
                  <a:lnTo>
                    <a:pt x="294941" y="131070"/>
                  </a:lnTo>
                  <a:lnTo>
                    <a:pt x="362507" y="114678"/>
                  </a:lnTo>
                  <a:lnTo>
                    <a:pt x="419415" y="83494"/>
                  </a:lnTo>
                  <a:lnTo>
                    <a:pt x="459721" y="38487"/>
                  </a:lnTo>
                  <a:lnTo>
                    <a:pt x="473501" y="5512"/>
                  </a:lnTo>
                  <a:lnTo>
                    <a:pt x="481324" y="6"/>
                  </a:lnTo>
                  <a:lnTo>
                    <a:pt x="491705" y="6"/>
                  </a:lnTo>
                  <a:lnTo>
                    <a:pt x="493670" y="296"/>
                  </a:lnTo>
                  <a:lnTo>
                    <a:pt x="495614" y="902"/>
                  </a:lnTo>
                  <a:lnTo>
                    <a:pt x="502509" y="4701"/>
                  </a:lnTo>
                  <a:lnTo>
                    <a:pt x="507263" y="10670"/>
                  </a:lnTo>
                  <a:lnTo>
                    <a:pt x="509455" y="18004"/>
                  </a:lnTo>
                  <a:lnTo>
                    <a:pt x="508665" y="25899"/>
                  </a:lnTo>
                  <a:lnTo>
                    <a:pt x="472576" y="87641"/>
                  </a:lnTo>
                  <a:lnTo>
                    <a:pt x="444464" y="114439"/>
                  </a:lnTo>
                  <a:lnTo>
                    <a:pt x="411791" y="136075"/>
                  </a:lnTo>
                  <a:lnTo>
                    <a:pt x="376538" y="152122"/>
                  </a:lnTo>
                  <a:lnTo>
                    <a:pt x="339138" y="163731"/>
                  </a:lnTo>
                  <a:lnTo>
                    <a:pt x="300092" y="170782"/>
                  </a:lnTo>
                  <a:lnTo>
                    <a:pt x="259900" y="17315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6023869" y="7796199"/>
            <a:ext cx="626110" cy="828675"/>
          </a:xfrm>
          <a:custGeom>
            <a:avLst/>
            <a:gdLst/>
            <a:ahLst/>
            <a:cxnLst/>
            <a:rect l="l" t="t" r="r" b="b"/>
            <a:pathLst>
              <a:path w="626109" h="828675">
                <a:moveTo>
                  <a:pt x="453923" y="161505"/>
                </a:moveTo>
                <a:lnTo>
                  <a:pt x="452691" y="149212"/>
                </a:lnTo>
                <a:lnTo>
                  <a:pt x="449148" y="137731"/>
                </a:lnTo>
                <a:lnTo>
                  <a:pt x="443547" y="127330"/>
                </a:lnTo>
                <a:lnTo>
                  <a:pt x="442607" y="126187"/>
                </a:lnTo>
                <a:lnTo>
                  <a:pt x="436143" y="118300"/>
                </a:lnTo>
                <a:lnTo>
                  <a:pt x="428307" y="111785"/>
                </a:lnTo>
                <a:lnTo>
                  <a:pt x="428307" y="161505"/>
                </a:lnTo>
                <a:lnTo>
                  <a:pt x="428307" y="267474"/>
                </a:lnTo>
                <a:lnTo>
                  <a:pt x="406869" y="300024"/>
                </a:lnTo>
                <a:lnTo>
                  <a:pt x="393217" y="302793"/>
                </a:lnTo>
                <a:lnTo>
                  <a:pt x="139255" y="302793"/>
                </a:lnTo>
                <a:lnTo>
                  <a:pt x="106934" y="281228"/>
                </a:lnTo>
                <a:lnTo>
                  <a:pt x="104178" y="267474"/>
                </a:lnTo>
                <a:lnTo>
                  <a:pt x="104178" y="161505"/>
                </a:lnTo>
                <a:lnTo>
                  <a:pt x="125603" y="128968"/>
                </a:lnTo>
                <a:lnTo>
                  <a:pt x="139255" y="126187"/>
                </a:lnTo>
                <a:lnTo>
                  <a:pt x="393217" y="126187"/>
                </a:lnTo>
                <a:lnTo>
                  <a:pt x="425551" y="147764"/>
                </a:lnTo>
                <a:lnTo>
                  <a:pt x="428307" y="161505"/>
                </a:lnTo>
                <a:lnTo>
                  <a:pt x="428307" y="111785"/>
                </a:lnTo>
                <a:lnTo>
                  <a:pt x="427177" y="110845"/>
                </a:lnTo>
                <a:lnTo>
                  <a:pt x="416852" y="105219"/>
                </a:lnTo>
                <a:lnTo>
                  <a:pt x="405460" y="101650"/>
                </a:lnTo>
                <a:lnTo>
                  <a:pt x="393242" y="100406"/>
                </a:lnTo>
                <a:lnTo>
                  <a:pt x="139255" y="100406"/>
                </a:lnTo>
                <a:lnTo>
                  <a:pt x="96342" y="118300"/>
                </a:lnTo>
                <a:lnTo>
                  <a:pt x="78562" y="161505"/>
                </a:lnTo>
                <a:lnTo>
                  <a:pt x="78562" y="267474"/>
                </a:lnTo>
                <a:lnTo>
                  <a:pt x="96342" y="310680"/>
                </a:lnTo>
                <a:lnTo>
                  <a:pt x="139242" y="328587"/>
                </a:lnTo>
                <a:lnTo>
                  <a:pt x="393217" y="328587"/>
                </a:lnTo>
                <a:lnTo>
                  <a:pt x="436143" y="310680"/>
                </a:lnTo>
                <a:lnTo>
                  <a:pt x="442607" y="302793"/>
                </a:lnTo>
                <a:lnTo>
                  <a:pt x="443547" y="301650"/>
                </a:lnTo>
                <a:lnTo>
                  <a:pt x="449148" y="291261"/>
                </a:lnTo>
                <a:lnTo>
                  <a:pt x="452691" y="279781"/>
                </a:lnTo>
                <a:lnTo>
                  <a:pt x="453923" y="267474"/>
                </a:lnTo>
                <a:lnTo>
                  <a:pt x="453923" y="161505"/>
                </a:lnTo>
                <a:close/>
              </a:path>
              <a:path w="626109" h="828675">
                <a:moveTo>
                  <a:pt x="625983" y="60883"/>
                </a:moveTo>
                <a:lnTo>
                  <a:pt x="608177" y="17805"/>
                </a:lnTo>
                <a:lnTo>
                  <a:pt x="565302" y="0"/>
                </a:lnTo>
                <a:lnTo>
                  <a:pt x="518820" y="25"/>
                </a:lnTo>
                <a:lnTo>
                  <a:pt x="518388" y="63"/>
                </a:lnTo>
                <a:lnTo>
                  <a:pt x="523049" y="63"/>
                </a:lnTo>
                <a:lnTo>
                  <a:pt x="526351" y="1435"/>
                </a:lnTo>
                <a:lnTo>
                  <a:pt x="531114" y="6235"/>
                </a:lnTo>
                <a:lnTo>
                  <a:pt x="532485" y="9563"/>
                </a:lnTo>
                <a:lnTo>
                  <a:pt x="532485" y="25781"/>
                </a:lnTo>
                <a:lnTo>
                  <a:pt x="565264" y="25781"/>
                </a:lnTo>
                <a:lnTo>
                  <a:pt x="597623" y="47244"/>
                </a:lnTo>
                <a:lnTo>
                  <a:pt x="600367" y="60883"/>
                </a:lnTo>
                <a:lnTo>
                  <a:pt x="600367" y="767359"/>
                </a:lnTo>
                <a:lnTo>
                  <a:pt x="578954" y="799693"/>
                </a:lnTo>
                <a:lnTo>
                  <a:pt x="565264" y="802449"/>
                </a:lnTo>
                <a:lnTo>
                  <a:pt x="532485" y="802449"/>
                </a:lnTo>
                <a:lnTo>
                  <a:pt x="532485" y="819099"/>
                </a:lnTo>
                <a:lnTo>
                  <a:pt x="531114" y="822413"/>
                </a:lnTo>
                <a:lnTo>
                  <a:pt x="532460" y="819111"/>
                </a:lnTo>
                <a:lnTo>
                  <a:pt x="532460" y="815721"/>
                </a:lnTo>
                <a:lnTo>
                  <a:pt x="532460" y="802830"/>
                </a:lnTo>
                <a:lnTo>
                  <a:pt x="532460" y="802462"/>
                </a:lnTo>
                <a:lnTo>
                  <a:pt x="509625" y="802462"/>
                </a:lnTo>
                <a:lnTo>
                  <a:pt x="532485" y="802449"/>
                </a:lnTo>
                <a:lnTo>
                  <a:pt x="532485" y="25844"/>
                </a:lnTo>
                <a:lnTo>
                  <a:pt x="532460" y="9575"/>
                </a:lnTo>
                <a:lnTo>
                  <a:pt x="531101" y="6248"/>
                </a:lnTo>
                <a:lnTo>
                  <a:pt x="526326" y="1447"/>
                </a:lnTo>
                <a:lnTo>
                  <a:pt x="523024" y="76"/>
                </a:lnTo>
                <a:lnTo>
                  <a:pt x="518375" y="76"/>
                </a:lnTo>
                <a:lnTo>
                  <a:pt x="511911" y="723"/>
                </a:lnTo>
                <a:lnTo>
                  <a:pt x="518375" y="76"/>
                </a:lnTo>
                <a:lnTo>
                  <a:pt x="506869" y="63"/>
                </a:lnTo>
                <a:lnTo>
                  <a:pt x="506869" y="25844"/>
                </a:lnTo>
                <a:lnTo>
                  <a:pt x="506869" y="802805"/>
                </a:lnTo>
                <a:lnTo>
                  <a:pt x="25615" y="802805"/>
                </a:lnTo>
                <a:lnTo>
                  <a:pt x="25615" y="25844"/>
                </a:lnTo>
                <a:lnTo>
                  <a:pt x="506869" y="25844"/>
                </a:lnTo>
                <a:lnTo>
                  <a:pt x="506869" y="63"/>
                </a:lnTo>
                <a:lnTo>
                  <a:pt x="9436" y="63"/>
                </a:lnTo>
                <a:lnTo>
                  <a:pt x="6134" y="1435"/>
                </a:lnTo>
                <a:lnTo>
                  <a:pt x="1371" y="6235"/>
                </a:lnTo>
                <a:lnTo>
                  <a:pt x="0" y="9563"/>
                </a:lnTo>
                <a:lnTo>
                  <a:pt x="0" y="819099"/>
                </a:lnTo>
                <a:lnTo>
                  <a:pt x="1371" y="822413"/>
                </a:lnTo>
                <a:lnTo>
                  <a:pt x="6134" y="827214"/>
                </a:lnTo>
                <a:lnTo>
                  <a:pt x="9436" y="828598"/>
                </a:lnTo>
                <a:lnTo>
                  <a:pt x="520687" y="828598"/>
                </a:lnTo>
                <a:lnTo>
                  <a:pt x="521703" y="828471"/>
                </a:lnTo>
                <a:lnTo>
                  <a:pt x="522617" y="828243"/>
                </a:lnTo>
                <a:lnTo>
                  <a:pt x="565264" y="828230"/>
                </a:lnTo>
                <a:lnTo>
                  <a:pt x="577481" y="826998"/>
                </a:lnTo>
                <a:lnTo>
                  <a:pt x="615581" y="801420"/>
                </a:lnTo>
                <a:lnTo>
                  <a:pt x="625983" y="767359"/>
                </a:lnTo>
                <a:lnTo>
                  <a:pt x="625983" y="6088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15406" y="7796555"/>
            <a:ext cx="597535" cy="827405"/>
          </a:xfrm>
          <a:custGeom>
            <a:avLst/>
            <a:gdLst/>
            <a:ahLst/>
            <a:cxnLst/>
            <a:rect l="l" t="t" r="r" b="b"/>
            <a:pathLst>
              <a:path w="597534" h="827404">
                <a:moveTo>
                  <a:pt x="597141" y="600290"/>
                </a:moveTo>
                <a:lnTo>
                  <a:pt x="594029" y="560324"/>
                </a:lnTo>
                <a:lnTo>
                  <a:pt x="582396" y="512216"/>
                </a:lnTo>
                <a:lnTo>
                  <a:pt x="572503" y="489216"/>
                </a:lnTo>
                <a:lnTo>
                  <a:pt x="558495" y="457479"/>
                </a:lnTo>
                <a:lnTo>
                  <a:pt x="558495" y="600265"/>
                </a:lnTo>
                <a:lnTo>
                  <a:pt x="557885" y="619353"/>
                </a:lnTo>
                <a:lnTo>
                  <a:pt x="541007" y="682790"/>
                </a:lnTo>
                <a:lnTo>
                  <a:pt x="501777" y="733501"/>
                </a:lnTo>
                <a:lnTo>
                  <a:pt x="446887" y="768273"/>
                </a:lnTo>
                <a:lnTo>
                  <a:pt x="382701" y="786231"/>
                </a:lnTo>
                <a:lnTo>
                  <a:pt x="348881" y="788517"/>
                </a:lnTo>
                <a:lnTo>
                  <a:pt x="347383" y="788517"/>
                </a:lnTo>
                <a:lnTo>
                  <a:pt x="308698" y="786663"/>
                </a:lnTo>
                <a:lnTo>
                  <a:pt x="242176" y="768705"/>
                </a:lnTo>
                <a:lnTo>
                  <a:pt x="186283" y="733501"/>
                </a:lnTo>
                <a:lnTo>
                  <a:pt x="147040" y="682790"/>
                </a:lnTo>
                <a:lnTo>
                  <a:pt x="132359" y="637667"/>
                </a:lnTo>
                <a:lnTo>
                  <a:pt x="129565" y="600290"/>
                </a:lnTo>
                <a:lnTo>
                  <a:pt x="129692" y="597712"/>
                </a:lnTo>
                <a:lnTo>
                  <a:pt x="142621" y="600646"/>
                </a:lnTo>
                <a:lnTo>
                  <a:pt x="155854" y="602780"/>
                </a:lnTo>
                <a:lnTo>
                  <a:pt x="169240" y="604062"/>
                </a:lnTo>
                <a:lnTo>
                  <a:pt x="182765" y="604494"/>
                </a:lnTo>
                <a:lnTo>
                  <a:pt x="186182" y="604469"/>
                </a:lnTo>
                <a:lnTo>
                  <a:pt x="189661" y="604494"/>
                </a:lnTo>
                <a:lnTo>
                  <a:pt x="246227" y="596760"/>
                </a:lnTo>
                <a:lnTo>
                  <a:pt x="297992" y="574116"/>
                </a:lnTo>
                <a:lnTo>
                  <a:pt x="308940" y="565785"/>
                </a:lnTo>
                <a:lnTo>
                  <a:pt x="321157" y="556488"/>
                </a:lnTo>
                <a:lnTo>
                  <a:pt x="356577" y="510298"/>
                </a:lnTo>
                <a:lnTo>
                  <a:pt x="369874" y="469379"/>
                </a:lnTo>
                <a:lnTo>
                  <a:pt x="372364" y="436994"/>
                </a:lnTo>
                <a:lnTo>
                  <a:pt x="371538" y="419976"/>
                </a:lnTo>
                <a:lnTo>
                  <a:pt x="361530" y="372313"/>
                </a:lnTo>
                <a:lnTo>
                  <a:pt x="354291" y="355434"/>
                </a:lnTo>
                <a:lnTo>
                  <a:pt x="333717" y="308825"/>
                </a:lnTo>
                <a:lnTo>
                  <a:pt x="333717" y="436956"/>
                </a:lnTo>
                <a:lnTo>
                  <a:pt x="333298" y="450113"/>
                </a:lnTo>
                <a:lnTo>
                  <a:pt x="321792" y="493471"/>
                </a:lnTo>
                <a:lnTo>
                  <a:pt x="295059" y="527964"/>
                </a:lnTo>
                <a:lnTo>
                  <a:pt x="257416" y="551776"/>
                </a:lnTo>
                <a:lnTo>
                  <a:pt x="213169" y="564197"/>
                </a:lnTo>
                <a:lnTo>
                  <a:pt x="190411" y="565759"/>
                </a:lnTo>
                <a:lnTo>
                  <a:pt x="185826" y="565746"/>
                </a:lnTo>
                <a:lnTo>
                  <a:pt x="183540" y="565785"/>
                </a:lnTo>
                <a:lnTo>
                  <a:pt x="182397" y="565785"/>
                </a:lnTo>
                <a:lnTo>
                  <a:pt x="169900" y="565327"/>
                </a:lnTo>
                <a:lnTo>
                  <a:pt x="157543" y="563968"/>
                </a:lnTo>
                <a:lnTo>
                  <a:pt x="145376" y="561708"/>
                </a:lnTo>
                <a:lnTo>
                  <a:pt x="133565" y="558622"/>
                </a:lnTo>
                <a:lnTo>
                  <a:pt x="134759" y="551942"/>
                </a:lnTo>
                <a:lnTo>
                  <a:pt x="138074" y="538175"/>
                </a:lnTo>
                <a:lnTo>
                  <a:pt x="142189" y="524865"/>
                </a:lnTo>
                <a:lnTo>
                  <a:pt x="143852" y="520026"/>
                </a:lnTo>
                <a:lnTo>
                  <a:pt x="150622" y="505498"/>
                </a:lnTo>
                <a:lnTo>
                  <a:pt x="264439" y="247599"/>
                </a:lnTo>
                <a:lnTo>
                  <a:pt x="319036" y="371322"/>
                </a:lnTo>
                <a:lnTo>
                  <a:pt x="323900" y="381774"/>
                </a:lnTo>
                <a:lnTo>
                  <a:pt x="325005" y="384949"/>
                </a:lnTo>
                <a:lnTo>
                  <a:pt x="333044" y="423379"/>
                </a:lnTo>
                <a:lnTo>
                  <a:pt x="333717" y="436956"/>
                </a:lnTo>
                <a:lnTo>
                  <a:pt x="333717" y="308825"/>
                </a:lnTo>
                <a:lnTo>
                  <a:pt x="285572" y="199720"/>
                </a:lnTo>
                <a:lnTo>
                  <a:pt x="344030" y="67246"/>
                </a:lnTo>
                <a:lnTo>
                  <a:pt x="537260" y="505117"/>
                </a:lnTo>
                <a:lnTo>
                  <a:pt x="544195" y="520026"/>
                </a:lnTo>
                <a:lnTo>
                  <a:pt x="555815" y="566077"/>
                </a:lnTo>
                <a:lnTo>
                  <a:pt x="558495" y="600265"/>
                </a:lnTo>
                <a:lnTo>
                  <a:pt x="558495" y="457479"/>
                </a:lnTo>
                <a:lnTo>
                  <a:pt x="386283" y="67246"/>
                </a:lnTo>
                <a:lnTo>
                  <a:pt x="358609" y="4521"/>
                </a:lnTo>
                <a:lnTo>
                  <a:pt x="351675" y="0"/>
                </a:lnTo>
                <a:lnTo>
                  <a:pt x="336372" y="0"/>
                </a:lnTo>
                <a:lnTo>
                  <a:pt x="329438" y="4521"/>
                </a:lnTo>
                <a:lnTo>
                  <a:pt x="264439" y="151815"/>
                </a:lnTo>
                <a:lnTo>
                  <a:pt x="243293" y="103924"/>
                </a:lnTo>
                <a:lnTo>
                  <a:pt x="243293" y="199694"/>
                </a:lnTo>
                <a:lnTo>
                  <a:pt x="115531" y="489216"/>
                </a:lnTo>
                <a:lnTo>
                  <a:pt x="107962" y="505498"/>
                </a:lnTo>
                <a:lnTo>
                  <a:pt x="105651" y="512216"/>
                </a:lnTo>
                <a:lnTo>
                  <a:pt x="100838" y="527799"/>
                </a:lnTo>
                <a:lnTo>
                  <a:pt x="97218" y="542721"/>
                </a:lnTo>
                <a:lnTo>
                  <a:pt x="95516" y="541693"/>
                </a:lnTo>
                <a:lnTo>
                  <a:pt x="95516" y="551154"/>
                </a:lnTo>
                <a:lnTo>
                  <a:pt x="94157" y="559358"/>
                </a:lnTo>
                <a:lnTo>
                  <a:pt x="94094" y="559727"/>
                </a:lnTo>
                <a:lnTo>
                  <a:pt x="95516" y="551154"/>
                </a:lnTo>
                <a:lnTo>
                  <a:pt x="95516" y="541693"/>
                </a:lnTo>
                <a:lnTo>
                  <a:pt x="94627" y="541147"/>
                </a:lnTo>
                <a:lnTo>
                  <a:pt x="93929" y="540626"/>
                </a:lnTo>
                <a:lnTo>
                  <a:pt x="93929" y="560920"/>
                </a:lnTo>
                <a:lnTo>
                  <a:pt x="93802" y="561949"/>
                </a:lnTo>
                <a:lnTo>
                  <a:pt x="92938" y="568388"/>
                </a:lnTo>
                <a:lnTo>
                  <a:pt x="92100" y="576326"/>
                </a:lnTo>
                <a:lnTo>
                  <a:pt x="92938" y="568388"/>
                </a:lnTo>
                <a:lnTo>
                  <a:pt x="93929" y="560920"/>
                </a:lnTo>
                <a:lnTo>
                  <a:pt x="93929" y="540626"/>
                </a:lnTo>
                <a:lnTo>
                  <a:pt x="92011" y="539165"/>
                </a:lnTo>
                <a:lnTo>
                  <a:pt x="92011" y="577215"/>
                </a:lnTo>
                <a:lnTo>
                  <a:pt x="91998" y="577456"/>
                </a:lnTo>
                <a:lnTo>
                  <a:pt x="92011" y="577215"/>
                </a:lnTo>
                <a:lnTo>
                  <a:pt x="92011" y="539165"/>
                </a:lnTo>
                <a:lnTo>
                  <a:pt x="62280" y="511644"/>
                </a:lnTo>
                <a:lnTo>
                  <a:pt x="43141" y="474738"/>
                </a:lnTo>
                <a:lnTo>
                  <a:pt x="38646" y="436994"/>
                </a:lnTo>
                <a:lnTo>
                  <a:pt x="39319" y="423392"/>
                </a:lnTo>
                <a:lnTo>
                  <a:pt x="47345" y="384949"/>
                </a:lnTo>
                <a:lnTo>
                  <a:pt x="53301" y="371322"/>
                </a:lnTo>
                <a:lnTo>
                  <a:pt x="186169" y="70243"/>
                </a:lnTo>
                <a:lnTo>
                  <a:pt x="243293" y="199694"/>
                </a:lnTo>
                <a:lnTo>
                  <a:pt x="243293" y="103924"/>
                </a:lnTo>
                <a:lnTo>
                  <a:pt x="228434" y="70243"/>
                </a:lnTo>
                <a:lnTo>
                  <a:pt x="200761" y="7531"/>
                </a:lnTo>
                <a:lnTo>
                  <a:pt x="193827" y="3009"/>
                </a:lnTo>
                <a:lnTo>
                  <a:pt x="178523" y="3009"/>
                </a:lnTo>
                <a:lnTo>
                  <a:pt x="171589" y="7531"/>
                </a:lnTo>
                <a:lnTo>
                  <a:pt x="18072" y="355434"/>
                </a:lnTo>
                <a:lnTo>
                  <a:pt x="12573" y="367233"/>
                </a:lnTo>
                <a:lnTo>
                  <a:pt x="2273" y="407631"/>
                </a:lnTo>
                <a:lnTo>
                  <a:pt x="0" y="436956"/>
                </a:lnTo>
                <a:lnTo>
                  <a:pt x="546" y="453440"/>
                </a:lnTo>
                <a:lnTo>
                  <a:pt x="15773" y="510298"/>
                </a:lnTo>
                <a:lnTo>
                  <a:pt x="51206" y="556488"/>
                </a:lnTo>
                <a:lnTo>
                  <a:pt x="85661" y="580694"/>
                </a:lnTo>
                <a:lnTo>
                  <a:pt x="91528" y="583565"/>
                </a:lnTo>
                <a:lnTo>
                  <a:pt x="91694" y="583666"/>
                </a:lnTo>
                <a:lnTo>
                  <a:pt x="90906" y="600265"/>
                </a:lnTo>
                <a:lnTo>
                  <a:pt x="91655" y="622681"/>
                </a:lnTo>
                <a:lnTo>
                  <a:pt x="98767" y="665149"/>
                </a:lnTo>
                <a:lnTo>
                  <a:pt x="133197" y="732624"/>
                </a:lnTo>
                <a:lnTo>
                  <a:pt x="160108" y="762012"/>
                </a:lnTo>
                <a:lnTo>
                  <a:pt x="191414" y="785812"/>
                </a:lnTo>
                <a:lnTo>
                  <a:pt x="226733" y="804189"/>
                </a:lnTo>
                <a:lnTo>
                  <a:pt x="264350" y="817321"/>
                </a:lnTo>
                <a:lnTo>
                  <a:pt x="303644" y="825042"/>
                </a:lnTo>
                <a:lnTo>
                  <a:pt x="344017" y="827189"/>
                </a:lnTo>
                <a:lnTo>
                  <a:pt x="348881" y="827239"/>
                </a:lnTo>
                <a:lnTo>
                  <a:pt x="388035" y="824572"/>
                </a:lnTo>
                <a:lnTo>
                  <a:pt x="426046" y="816686"/>
                </a:lnTo>
                <a:lnTo>
                  <a:pt x="462419" y="803719"/>
                </a:lnTo>
                <a:lnTo>
                  <a:pt x="491451" y="788517"/>
                </a:lnTo>
                <a:lnTo>
                  <a:pt x="496620" y="785812"/>
                </a:lnTo>
                <a:lnTo>
                  <a:pt x="527939" y="762012"/>
                </a:lnTo>
                <a:lnTo>
                  <a:pt x="554837" y="732624"/>
                </a:lnTo>
                <a:lnTo>
                  <a:pt x="575805" y="699668"/>
                </a:lnTo>
                <a:lnTo>
                  <a:pt x="593763" y="644334"/>
                </a:lnTo>
                <a:lnTo>
                  <a:pt x="596392" y="622681"/>
                </a:lnTo>
                <a:lnTo>
                  <a:pt x="597141" y="60029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4153354" y="7796270"/>
            <a:ext cx="619125" cy="829310"/>
            <a:chOff x="14153354" y="7796270"/>
            <a:chExt cx="619125" cy="829310"/>
          </a:xfrm>
        </p:grpSpPr>
        <p:sp>
          <p:nvSpPr>
            <p:cNvPr id="29" name="object 29"/>
            <p:cNvSpPr/>
            <p:nvPr/>
          </p:nvSpPr>
          <p:spPr>
            <a:xfrm>
              <a:off x="14153349" y="7796275"/>
              <a:ext cx="619125" cy="829310"/>
            </a:xfrm>
            <a:custGeom>
              <a:avLst/>
              <a:gdLst/>
              <a:ahLst/>
              <a:cxnLst/>
              <a:rect l="l" t="t" r="r" b="b"/>
              <a:pathLst>
                <a:path w="619125" h="829309">
                  <a:moveTo>
                    <a:pt x="618528" y="58153"/>
                  </a:moveTo>
                  <a:lnTo>
                    <a:pt x="601814" y="17132"/>
                  </a:lnTo>
                  <a:lnTo>
                    <a:pt x="593280" y="9969"/>
                  </a:lnTo>
                  <a:lnTo>
                    <a:pt x="593280" y="779830"/>
                  </a:lnTo>
                  <a:lnTo>
                    <a:pt x="589635" y="788035"/>
                  </a:lnTo>
                  <a:lnTo>
                    <a:pt x="577913" y="799973"/>
                  </a:lnTo>
                  <a:lnTo>
                    <a:pt x="570001" y="803567"/>
                  </a:lnTo>
                  <a:lnTo>
                    <a:pt x="94805" y="803567"/>
                  </a:lnTo>
                  <a:lnTo>
                    <a:pt x="86906" y="799985"/>
                  </a:lnTo>
                  <a:lnTo>
                    <a:pt x="80187" y="793165"/>
                  </a:lnTo>
                  <a:lnTo>
                    <a:pt x="75171" y="788047"/>
                  </a:lnTo>
                  <a:lnTo>
                    <a:pt x="71526" y="779830"/>
                  </a:lnTo>
                  <a:lnTo>
                    <a:pt x="71526" y="738670"/>
                  </a:lnTo>
                  <a:lnTo>
                    <a:pt x="71526" y="738276"/>
                  </a:lnTo>
                  <a:lnTo>
                    <a:pt x="115100" y="738276"/>
                  </a:lnTo>
                  <a:lnTo>
                    <a:pt x="115100" y="733209"/>
                  </a:lnTo>
                  <a:lnTo>
                    <a:pt x="117817" y="733209"/>
                  </a:lnTo>
                  <a:lnTo>
                    <a:pt x="117817" y="719251"/>
                  </a:lnTo>
                  <a:lnTo>
                    <a:pt x="114769" y="719251"/>
                  </a:lnTo>
                  <a:lnTo>
                    <a:pt x="114769" y="712901"/>
                  </a:lnTo>
                  <a:lnTo>
                    <a:pt x="71526" y="712901"/>
                  </a:lnTo>
                  <a:lnTo>
                    <a:pt x="71526" y="669772"/>
                  </a:lnTo>
                  <a:lnTo>
                    <a:pt x="114973" y="669772"/>
                  </a:lnTo>
                  <a:lnTo>
                    <a:pt x="114973" y="663435"/>
                  </a:lnTo>
                  <a:lnTo>
                    <a:pt x="117817" y="663435"/>
                  </a:lnTo>
                  <a:lnTo>
                    <a:pt x="117817" y="649478"/>
                  </a:lnTo>
                  <a:lnTo>
                    <a:pt x="114896" y="649478"/>
                  </a:lnTo>
                  <a:lnTo>
                    <a:pt x="114896" y="644410"/>
                  </a:lnTo>
                  <a:lnTo>
                    <a:pt x="71526" y="644410"/>
                  </a:lnTo>
                  <a:lnTo>
                    <a:pt x="71526" y="644220"/>
                  </a:lnTo>
                  <a:lnTo>
                    <a:pt x="71526" y="600138"/>
                  </a:lnTo>
                  <a:lnTo>
                    <a:pt x="71526" y="600011"/>
                  </a:lnTo>
                  <a:lnTo>
                    <a:pt x="114833" y="600011"/>
                  </a:lnTo>
                  <a:lnTo>
                    <a:pt x="114833" y="594931"/>
                  </a:lnTo>
                  <a:lnTo>
                    <a:pt x="117817" y="594931"/>
                  </a:lnTo>
                  <a:lnTo>
                    <a:pt x="117817" y="580974"/>
                  </a:lnTo>
                  <a:lnTo>
                    <a:pt x="115023" y="580974"/>
                  </a:lnTo>
                  <a:lnTo>
                    <a:pt x="115023" y="574636"/>
                  </a:lnTo>
                  <a:lnTo>
                    <a:pt x="71526" y="574636"/>
                  </a:lnTo>
                  <a:lnTo>
                    <a:pt x="71526" y="531507"/>
                  </a:lnTo>
                  <a:lnTo>
                    <a:pt x="114706" y="531507"/>
                  </a:lnTo>
                  <a:lnTo>
                    <a:pt x="114706" y="525170"/>
                  </a:lnTo>
                  <a:lnTo>
                    <a:pt x="117817" y="525170"/>
                  </a:lnTo>
                  <a:lnTo>
                    <a:pt x="117817" y="511213"/>
                  </a:lnTo>
                  <a:lnTo>
                    <a:pt x="115163" y="511213"/>
                  </a:lnTo>
                  <a:lnTo>
                    <a:pt x="115163" y="506133"/>
                  </a:lnTo>
                  <a:lnTo>
                    <a:pt x="71526" y="506133"/>
                  </a:lnTo>
                  <a:lnTo>
                    <a:pt x="71526" y="505688"/>
                  </a:lnTo>
                  <a:lnTo>
                    <a:pt x="71526" y="461733"/>
                  </a:lnTo>
                  <a:lnTo>
                    <a:pt x="115214" y="461733"/>
                  </a:lnTo>
                  <a:lnTo>
                    <a:pt x="115214" y="455396"/>
                  </a:lnTo>
                  <a:lnTo>
                    <a:pt x="117817" y="455396"/>
                  </a:lnTo>
                  <a:lnTo>
                    <a:pt x="117817" y="441439"/>
                  </a:lnTo>
                  <a:lnTo>
                    <a:pt x="114655" y="441439"/>
                  </a:lnTo>
                  <a:lnTo>
                    <a:pt x="114655" y="436372"/>
                  </a:lnTo>
                  <a:lnTo>
                    <a:pt x="71526" y="436372"/>
                  </a:lnTo>
                  <a:lnTo>
                    <a:pt x="71526" y="392341"/>
                  </a:lnTo>
                  <a:lnTo>
                    <a:pt x="71526" y="391972"/>
                  </a:lnTo>
                  <a:lnTo>
                    <a:pt x="115074" y="391972"/>
                  </a:lnTo>
                  <a:lnTo>
                    <a:pt x="115074" y="386892"/>
                  </a:lnTo>
                  <a:lnTo>
                    <a:pt x="117817" y="386892"/>
                  </a:lnTo>
                  <a:lnTo>
                    <a:pt x="117817" y="372935"/>
                  </a:lnTo>
                  <a:lnTo>
                    <a:pt x="114782" y="372935"/>
                  </a:lnTo>
                  <a:lnTo>
                    <a:pt x="114782" y="366598"/>
                  </a:lnTo>
                  <a:lnTo>
                    <a:pt x="71526" y="366598"/>
                  </a:lnTo>
                  <a:lnTo>
                    <a:pt x="71526" y="323469"/>
                  </a:lnTo>
                  <a:lnTo>
                    <a:pt x="114947" y="323469"/>
                  </a:lnTo>
                  <a:lnTo>
                    <a:pt x="114947" y="317131"/>
                  </a:lnTo>
                  <a:lnTo>
                    <a:pt x="117817" y="317131"/>
                  </a:lnTo>
                  <a:lnTo>
                    <a:pt x="117817" y="303174"/>
                  </a:lnTo>
                  <a:lnTo>
                    <a:pt x="114922" y="303174"/>
                  </a:lnTo>
                  <a:lnTo>
                    <a:pt x="114922" y="298094"/>
                  </a:lnTo>
                  <a:lnTo>
                    <a:pt x="71526" y="298094"/>
                  </a:lnTo>
                  <a:lnTo>
                    <a:pt x="71526" y="297891"/>
                  </a:lnTo>
                  <a:lnTo>
                    <a:pt x="71526" y="253809"/>
                  </a:lnTo>
                  <a:lnTo>
                    <a:pt x="114820" y="253695"/>
                  </a:lnTo>
                  <a:lnTo>
                    <a:pt x="114820" y="248627"/>
                  </a:lnTo>
                  <a:lnTo>
                    <a:pt x="117817" y="248627"/>
                  </a:lnTo>
                  <a:lnTo>
                    <a:pt x="117817" y="234670"/>
                  </a:lnTo>
                  <a:lnTo>
                    <a:pt x="115049" y="234670"/>
                  </a:lnTo>
                  <a:lnTo>
                    <a:pt x="115049" y="228333"/>
                  </a:lnTo>
                  <a:lnTo>
                    <a:pt x="71526" y="228333"/>
                  </a:lnTo>
                  <a:lnTo>
                    <a:pt x="71526" y="184543"/>
                  </a:lnTo>
                  <a:lnTo>
                    <a:pt x="71526" y="183934"/>
                  </a:lnTo>
                  <a:lnTo>
                    <a:pt x="115316" y="183934"/>
                  </a:lnTo>
                  <a:lnTo>
                    <a:pt x="115316" y="178854"/>
                  </a:lnTo>
                  <a:lnTo>
                    <a:pt x="117817" y="178854"/>
                  </a:lnTo>
                  <a:lnTo>
                    <a:pt x="117817" y="164896"/>
                  </a:lnTo>
                  <a:lnTo>
                    <a:pt x="115189" y="164896"/>
                  </a:lnTo>
                  <a:lnTo>
                    <a:pt x="115189" y="159829"/>
                  </a:lnTo>
                  <a:lnTo>
                    <a:pt x="71526" y="159829"/>
                  </a:lnTo>
                  <a:lnTo>
                    <a:pt x="71526" y="159359"/>
                  </a:lnTo>
                  <a:lnTo>
                    <a:pt x="71526" y="115430"/>
                  </a:lnTo>
                  <a:lnTo>
                    <a:pt x="115189" y="115430"/>
                  </a:lnTo>
                  <a:lnTo>
                    <a:pt x="115189" y="109093"/>
                  </a:lnTo>
                  <a:lnTo>
                    <a:pt x="117817" y="109093"/>
                  </a:lnTo>
                  <a:lnTo>
                    <a:pt x="117817" y="95135"/>
                  </a:lnTo>
                  <a:lnTo>
                    <a:pt x="114681" y="95135"/>
                  </a:lnTo>
                  <a:lnTo>
                    <a:pt x="114681" y="90055"/>
                  </a:lnTo>
                  <a:lnTo>
                    <a:pt x="71526" y="90055"/>
                  </a:lnTo>
                  <a:lnTo>
                    <a:pt x="71526" y="48933"/>
                  </a:lnTo>
                  <a:lnTo>
                    <a:pt x="75171" y="40728"/>
                  </a:lnTo>
                  <a:lnTo>
                    <a:pt x="86893" y="28790"/>
                  </a:lnTo>
                  <a:lnTo>
                    <a:pt x="94805" y="25196"/>
                  </a:lnTo>
                  <a:lnTo>
                    <a:pt x="570001" y="25196"/>
                  </a:lnTo>
                  <a:lnTo>
                    <a:pt x="593280" y="779830"/>
                  </a:lnTo>
                  <a:lnTo>
                    <a:pt x="593280" y="9969"/>
                  </a:lnTo>
                  <a:lnTo>
                    <a:pt x="583603" y="4622"/>
                  </a:lnTo>
                  <a:lnTo>
                    <a:pt x="572795" y="1193"/>
                  </a:lnTo>
                  <a:lnTo>
                    <a:pt x="561200" y="0"/>
                  </a:lnTo>
                  <a:lnTo>
                    <a:pt x="103593" y="0"/>
                  </a:lnTo>
                  <a:lnTo>
                    <a:pt x="62979" y="17132"/>
                  </a:lnTo>
                  <a:lnTo>
                    <a:pt x="46278" y="58153"/>
                  </a:lnTo>
                  <a:lnTo>
                    <a:pt x="46278" y="90055"/>
                  </a:lnTo>
                  <a:lnTo>
                    <a:pt x="3136" y="90055"/>
                  </a:lnTo>
                  <a:lnTo>
                    <a:pt x="3136" y="95135"/>
                  </a:lnTo>
                  <a:lnTo>
                    <a:pt x="0" y="95135"/>
                  </a:lnTo>
                  <a:lnTo>
                    <a:pt x="0" y="109093"/>
                  </a:lnTo>
                  <a:lnTo>
                    <a:pt x="2628" y="109093"/>
                  </a:lnTo>
                  <a:lnTo>
                    <a:pt x="2628" y="115430"/>
                  </a:lnTo>
                  <a:lnTo>
                    <a:pt x="46278" y="115430"/>
                  </a:lnTo>
                  <a:lnTo>
                    <a:pt x="46278" y="159359"/>
                  </a:lnTo>
                  <a:lnTo>
                    <a:pt x="46278" y="159829"/>
                  </a:lnTo>
                  <a:lnTo>
                    <a:pt x="2628" y="159829"/>
                  </a:lnTo>
                  <a:lnTo>
                    <a:pt x="2628" y="164896"/>
                  </a:lnTo>
                  <a:lnTo>
                    <a:pt x="0" y="164896"/>
                  </a:lnTo>
                  <a:lnTo>
                    <a:pt x="0" y="178854"/>
                  </a:lnTo>
                  <a:lnTo>
                    <a:pt x="2489" y="178854"/>
                  </a:lnTo>
                  <a:lnTo>
                    <a:pt x="2489" y="183934"/>
                  </a:lnTo>
                  <a:lnTo>
                    <a:pt x="46278" y="183934"/>
                  </a:lnTo>
                  <a:lnTo>
                    <a:pt x="46278" y="184543"/>
                  </a:lnTo>
                  <a:lnTo>
                    <a:pt x="46278" y="228333"/>
                  </a:lnTo>
                  <a:lnTo>
                    <a:pt x="2768" y="228333"/>
                  </a:lnTo>
                  <a:lnTo>
                    <a:pt x="2768" y="234670"/>
                  </a:lnTo>
                  <a:lnTo>
                    <a:pt x="0" y="234670"/>
                  </a:lnTo>
                  <a:lnTo>
                    <a:pt x="0" y="248627"/>
                  </a:lnTo>
                  <a:lnTo>
                    <a:pt x="2997" y="248627"/>
                  </a:lnTo>
                  <a:lnTo>
                    <a:pt x="2997" y="253695"/>
                  </a:lnTo>
                  <a:lnTo>
                    <a:pt x="46278" y="253695"/>
                  </a:lnTo>
                  <a:lnTo>
                    <a:pt x="46278" y="297891"/>
                  </a:lnTo>
                  <a:lnTo>
                    <a:pt x="46278" y="298094"/>
                  </a:lnTo>
                  <a:lnTo>
                    <a:pt x="2895" y="298094"/>
                  </a:lnTo>
                  <a:lnTo>
                    <a:pt x="2895" y="303174"/>
                  </a:lnTo>
                  <a:lnTo>
                    <a:pt x="0" y="303174"/>
                  </a:lnTo>
                  <a:lnTo>
                    <a:pt x="0" y="317131"/>
                  </a:lnTo>
                  <a:lnTo>
                    <a:pt x="2870" y="317131"/>
                  </a:lnTo>
                  <a:lnTo>
                    <a:pt x="2870" y="323469"/>
                  </a:lnTo>
                  <a:lnTo>
                    <a:pt x="46278" y="323469"/>
                  </a:lnTo>
                  <a:lnTo>
                    <a:pt x="46278" y="366598"/>
                  </a:lnTo>
                  <a:lnTo>
                    <a:pt x="3022" y="366598"/>
                  </a:lnTo>
                  <a:lnTo>
                    <a:pt x="3022" y="372935"/>
                  </a:lnTo>
                  <a:lnTo>
                    <a:pt x="0" y="372935"/>
                  </a:lnTo>
                  <a:lnTo>
                    <a:pt x="0" y="386892"/>
                  </a:lnTo>
                  <a:lnTo>
                    <a:pt x="2730" y="386892"/>
                  </a:lnTo>
                  <a:lnTo>
                    <a:pt x="2730" y="391972"/>
                  </a:lnTo>
                  <a:lnTo>
                    <a:pt x="46278" y="391972"/>
                  </a:lnTo>
                  <a:lnTo>
                    <a:pt x="46278" y="392341"/>
                  </a:lnTo>
                  <a:lnTo>
                    <a:pt x="46278" y="436372"/>
                  </a:lnTo>
                  <a:lnTo>
                    <a:pt x="3162" y="436372"/>
                  </a:lnTo>
                  <a:lnTo>
                    <a:pt x="3162" y="441439"/>
                  </a:lnTo>
                  <a:lnTo>
                    <a:pt x="0" y="441439"/>
                  </a:lnTo>
                  <a:lnTo>
                    <a:pt x="0" y="455396"/>
                  </a:lnTo>
                  <a:lnTo>
                    <a:pt x="2603" y="455396"/>
                  </a:lnTo>
                  <a:lnTo>
                    <a:pt x="2603" y="461733"/>
                  </a:lnTo>
                  <a:lnTo>
                    <a:pt x="46278" y="461733"/>
                  </a:lnTo>
                  <a:lnTo>
                    <a:pt x="46278" y="505688"/>
                  </a:lnTo>
                  <a:lnTo>
                    <a:pt x="46278" y="506133"/>
                  </a:lnTo>
                  <a:lnTo>
                    <a:pt x="2654" y="506133"/>
                  </a:lnTo>
                  <a:lnTo>
                    <a:pt x="2654" y="511213"/>
                  </a:lnTo>
                  <a:lnTo>
                    <a:pt x="0" y="511213"/>
                  </a:lnTo>
                  <a:lnTo>
                    <a:pt x="0" y="525170"/>
                  </a:lnTo>
                  <a:lnTo>
                    <a:pt x="3111" y="525170"/>
                  </a:lnTo>
                  <a:lnTo>
                    <a:pt x="3111" y="531507"/>
                  </a:lnTo>
                  <a:lnTo>
                    <a:pt x="46278" y="531507"/>
                  </a:lnTo>
                  <a:lnTo>
                    <a:pt x="46278" y="574636"/>
                  </a:lnTo>
                  <a:lnTo>
                    <a:pt x="2781" y="574636"/>
                  </a:lnTo>
                  <a:lnTo>
                    <a:pt x="2781" y="580974"/>
                  </a:lnTo>
                  <a:lnTo>
                    <a:pt x="0" y="580974"/>
                  </a:lnTo>
                  <a:lnTo>
                    <a:pt x="0" y="594931"/>
                  </a:lnTo>
                  <a:lnTo>
                    <a:pt x="2971" y="594931"/>
                  </a:lnTo>
                  <a:lnTo>
                    <a:pt x="2971" y="600011"/>
                  </a:lnTo>
                  <a:lnTo>
                    <a:pt x="46278" y="600011"/>
                  </a:lnTo>
                  <a:lnTo>
                    <a:pt x="46278" y="600138"/>
                  </a:lnTo>
                  <a:lnTo>
                    <a:pt x="46278" y="644220"/>
                  </a:lnTo>
                  <a:lnTo>
                    <a:pt x="46278" y="644410"/>
                  </a:lnTo>
                  <a:lnTo>
                    <a:pt x="2921" y="644410"/>
                  </a:lnTo>
                  <a:lnTo>
                    <a:pt x="2921" y="649478"/>
                  </a:lnTo>
                  <a:lnTo>
                    <a:pt x="0" y="649478"/>
                  </a:lnTo>
                  <a:lnTo>
                    <a:pt x="0" y="663435"/>
                  </a:lnTo>
                  <a:lnTo>
                    <a:pt x="2844" y="663435"/>
                  </a:lnTo>
                  <a:lnTo>
                    <a:pt x="2844" y="669772"/>
                  </a:lnTo>
                  <a:lnTo>
                    <a:pt x="46278" y="669772"/>
                  </a:lnTo>
                  <a:lnTo>
                    <a:pt x="46278" y="712901"/>
                  </a:lnTo>
                  <a:lnTo>
                    <a:pt x="3048" y="712901"/>
                  </a:lnTo>
                  <a:lnTo>
                    <a:pt x="3048" y="719251"/>
                  </a:lnTo>
                  <a:lnTo>
                    <a:pt x="0" y="719251"/>
                  </a:lnTo>
                  <a:lnTo>
                    <a:pt x="0" y="733209"/>
                  </a:lnTo>
                  <a:lnTo>
                    <a:pt x="2717" y="733209"/>
                  </a:lnTo>
                  <a:lnTo>
                    <a:pt x="2717" y="738276"/>
                  </a:lnTo>
                  <a:lnTo>
                    <a:pt x="46278" y="738276"/>
                  </a:lnTo>
                  <a:lnTo>
                    <a:pt x="46278" y="738670"/>
                  </a:lnTo>
                  <a:lnTo>
                    <a:pt x="46278" y="770610"/>
                  </a:lnTo>
                  <a:lnTo>
                    <a:pt x="62979" y="811644"/>
                  </a:lnTo>
                  <a:lnTo>
                    <a:pt x="103606" y="828763"/>
                  </a:lnTo>
                  <a:lnTo>
                    <a:pt x="561200" y="828763"/>
                  </a:lnTo>
                  <a:lnTo>
                    <a:pt x="601814" y="811644"/>
                  </a:lnTo>
                  <a:lnTo>
                    <a:pt x="618528" y="770610"/>
                  </a:lnTo>
                  <a:lnTo>
                    <a:pt x="618528" y="5815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199628" y="8070849"/>
              <a:ext cx="424815" cy="464184"/>
            </a:xfrm>
            <a:custGeom>
              <a:avLst/>
              <a:gdLst/>
              <a:ahLst/>
              <a:cxnLst/>
              <a:rect l="l" t="t" r="r" b="b"/>
              <a:pathLst>
                <a:path w="424815" h="464184">
                  <a:moveTo>
                    <a:pt x="25247" y="438912"/>
                  </a:moveTo>
                  <a:lnTo>
                    <a:pt x="0" y="438912"/>
                  </a:lnTo>
                  <a:lnTo>
                    <a:pt x="0" y="464096"/>
                  </a:lnTo>
                  <a:lnTo>
                    <a:pt x="25247" y="464096"/>
                  </a:lnTo>
                  <a:lnTo>
                    <a:pt x="25247" y="438912"/>
                  </a:lnTo>
                  <a:close/>
                </a:path>
                <a:path w="424815" h="464184">
                  <a:moveTo>
                    <a:pt x="424751" y="270167"/>
                  </a:moveTo>
                  <a:lnTo>
                    <a:pt x="424688" y="266801"/>
                  </a:lnTo>
                  <a:lnTo>
                    <a:pt x="424053" y="257517"/>
                  </a:lnTo>
                  <a:lnTo>
                    <a:pt x="423545" y="254431"/>
                  </a:lnTo>
                  <a:lnTo>
                    <a:pt x="422516" y="248170"/>
                  </a:lnTo>
                  <a:lnTo>
                    <a:pt x="403136" y="202006"/>
                  </a:lnTo>
                  <a:lnTo>
                    <a:pt x="398030" y="194767"/>
                  </a:lnTo>
                  <a:lnTo>
                    <a:pt x="398030" y="254431"/>
                  </a:lnTo>
                  <a:lnTo>
                    <a:pt x="174231" y="254431"/>
                  </a:lnTo>
                  <a:lnTo>
                    <a:pt x="190423" y="215557"/>
                  </a:lnTo>
                  <a:lnTo>
                    <a:pt x="217170" y="184416"/>
                  </a:lnTo>
                  <a:lnTo>
                    <a:pt x="252006" y="162979"/>
                  </a:lnTo>
                  <a:lnTo>
                    <a:pt x="256463" y="161239"/>
                  </a:lnTo>
                  <a:lnTo>
                    <a:pt x="259575" y="157099"/>
                  </a:lnTo>
                  <a:lnTo>
                    <a:pt x="260388" y="147561"/>
                  </a:lnTo>
                  <a:lnTo>
                    <a:pt x="258038" y="142951"/>
                  </a:lnTo>
                  <a:lnTo>
                    <a:pt x="253949" y="140474"/>
                  </a:lnTo>
                  <a:lnTo>
                    <a:pt x="247472" y="135991"/>
                  </a:lnTo>
                  <a:lnTo>
                    <a:pt x="225983" y="103632"/>
                  </a:lnTo>
                  <a:lnTo>
                    <a:pt x="223824" y="87350"/>
                  </a:lnTo>
                  <a:lnTo>
                    <a:pt x="225082" y="74803"/>
                  </a:lnTo>
                  <a:lnTo>
                    <a:pt x="251294" y="35788"/>
                  </a:lnTo>
                  <a:lnTo>
                    <a:pt x="286131" y="25171"/>
                  </a:lnTo>
                  <a:lnTo>
                    <a:pt x="298691" y="26441"/>
                  </a:lnTo>
                  <a:lnTo>
                    <a:pt x="337794" y="52590"/>
                  </a:lnTo>
                  <a:lnTo>
                    <a:pt x="348437" y="87337"/>
                  </a:lnTo>
                  <a:lnTo>
                    <a:pt x="347878" y="95656"/>
                  </a:lnTo>
                  <a:lnTo>
                    <a:pt x="330644" y="130733"/>
                  </a:lnTo>
                  <a:lnTo>
                    <a:pt x="314210" y="142951"/>
                  </a:lnTo>
                  <a:lnTo>
                    <a:pt x="311861" y="147561"/>
                  </a:lnTo>
                  <a:lnTo>
                    <a:pt x="312686" y="157099"/>
                  </a:lnTo>
                  <a:lnTo>
                    <a:pt x="315785" y="161239"/>
                  </a:lnTo>
                  <a:lnTo>
                    <a:pt x="320243" y="162979"/>
                  </a:lnTo>
                  <a:lnTo>
                    <a:pt x="336499" y="170942"/>
                  </a:lnTo>
                  <a:lnTo>
                    <a:pt x="376745" y="208064"/>
                  </a:lnTo>
                  <a:lnTo>
                    <a:pt x="395452" y="243827"/>
                  </a:lnTo>
                  <a:lnTo>
                    <a:pt x="398030" y="254431"/>
                  </a:lnTo>
                  <a:lnTo>
                    <a:pt x="398030" y="194767"/>
                  </a:lnTo>
                  <a:lnTo>
                    <a:pt x="367004" y="161518"/>
                  </a:lnTo>
                  <a:lnTo>
                    <a:pt x="352399" y="151257"/>
                  </a:lnTo>
                  <a:lnTo>
                    <a:pt x="348361" y="148678"/>
                  </a:lnTo>
                  <a:lnTo>
                    <a:pt x="370624" y="110236"/>
                  </a:lnTo>
                  <a:lnTo>
                    <a:pt x="373684" y="87350"/>
                  </a:lnTo>
                  <a:lnTo>
                    <a:pt x="371906" y="69748"/>
                  </a:lnTo>
                  <a:lnTo>
                    <a:pt x="366788" y="53340"/>
                  </a:lnTo>
                  <a:lnTo>
                    <a:pt x="358724" y="38493"/>
                  </a:lnTo>
                  <a:lnTo>
                    <a:pt x="348043" y="25577"/>
                  </a:lnTo>
                  <a:lnTo>
                    <a:pt x="347548" y="25171"/>
                  </a:lnTo>
                  <a:lnTo>
                    <a:pt x="335089" y="14922"/>
                  </a:lnTo>
                  <a:lnTo>
                    <a:pt x="320217" y="6870"/>
                  </a:lnTo>
                  <a:lnTo>
                    <a:pt x="303771" y="1778"/>
                  </a:lnTo>
                  <a:lnTo>
                    <a:pt x="286143" y="0"/>
                  </a:lnTo>
                  <a:lnTo>
                    <a:pt x="268490" y="1765"/>
                  </a:lnTo>
                  <a:lnTo>
                    <a:pt x="224205" y="25577"/>
                  </a:lnTo>
                  <a:lnTo>
                    <a:pt x="200355" y="69748"/>
                  </a:lnTo>
                  <a:lnTo>
                    <a:pt x="198577" y="87337"/>
                  </a:lnTo>
                  <a:lnTo>
                    <a:pt x="199351" y="99021"/>
                  </a:lnTo>
                  <a:lnTo>
                    <a:pt x="214020" y="137388"/>
                  </a:lnTo>
                  <a:lnTo>
                    <a:pt x="223901" y="148678"/>
                  </a:lnTo>
                  <a:lnTo>
                    <a:pt x="209842" y="157962"/>
                  </a:lnTo>
                  <a:lnTo>
                    <a:pt x="175069" y="193268"/>
                  </a:lnTo>
                  <a:lnTo>
                    <a:pt x="155282" y="229438"/>
                  </a:lnTo>
                  <a:lnTo>
                    <a:pt x="147561" y="266801"/>
                  </a:lnTo>
                  <a:lnTo>
                    <a:pt x="147510" y="270167"/>
                  </a:lnTo>
                  <a:lnTo>
                    <a:pt x="148818" y="273443"/>
                  </a:lnTo>
                  <a:lnTo>
                    <a:pt x="153543" y="278244"/>
                  </a:lnTo>
                  <a:lnTo>
                    <a:pt x="156819" y="279615"/>
                  </a:lnTo>
                  <a:lnTo>
                    <a:pt x="415429" y="279615"/>
                  </a:lnTo>
                  <a:lnTo>
                    <a:pt x="418693" y="278244"/>
                  </a:lnTo>
                  <a:lnTo>
                    <a:pt x="423430" y="273443"/>
                  </a:lnTo>
                  <a:lnTo>
                    <a:pt x="424751" y="27016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342943" y="6284645"/>
            <a:ext cx="647700" cy="829310"/>
          </a:xfrm>
          <a:custGeom>
            <a:avLst/>
            <a:gdLst/>
            <a:ahLst/>
            <a:cxnLst/>
            <a:rect l="l" t="t" r="r" b="b"/>
            <a:pathLst>
              <a:path w="647700" h="829309">
                <a:moveTo>
                  <a:pt x="543483" y="468312"/>
                </a:moveTo>
                <a:lnTo>
                  <a:pt x="539076" y="420331"/>
                </a:lnTo>
                <a:lnTo>
                  <a:pt x="526376" y="375539"/>
                </a:lnTo>
                <a:lnTo>
                  <a:pt x="509689" y="341858"/>
                </a:lnTo>
                <a:lnTo>
                  <a:pt x="509689" y="468312"/>
                </a:lnTo>
                <a:lnTo>
                  <a:pt x="505853" y="509955"/>
                </a:lnTo>
                <a:lnTo>
                  <a:pt x="494893" y="548640"/>
                </a:lnTo>
                <a:lnTo>
                  <a:pt x="477583" y="583577"/>
                </a:lnTo>
                <a:lnTo>
                  <a:pt x="441464" y="627138"/>
                </a:lnTo>
                <a:lnTo>
                  <a:pt x="395592" y="657644"/>
                </a:lnTo>
                <a:lnTo>
                  <a:pt x="342531" y="672528"/>
                </a:lnTo>
                <a:lnTo>
                  <a:pt x="323634" y="673569"/>
                </a:lnTo>
                <a:lnTo>
                  <a:pt x="304723" y="672528"/>
                </a:lnTo>
                <a:lnTo>
                  <a:pt x="251663" y="657644"/>
                </a:lnTo>
                <a:lnTo>
                  <a:pt x="205790" y="627138"/>
                </a:lnTo>
                <a:lnTo>
                  <a:pt x="169684" y="583577"/>
                </a:lnTo>
                <a:lnTo>
                  <a:pt x="146050" y="529717"/>
                </a:lnTo>
                <a:lnTo>
                  <a:pt x="137579" y="468312"/>
                </a:lnTo>
                <a:lnTo>
                  <a:pt x="141401" y="426681"/>
                </a:lnTo>
                <a:lnTo>
                  <a:pt x="152374" y="387985"/>
                </a:lnTo>
                <a:lnTo>
                  <a:pt x="169672" y="353047"/>
                </a:lnTo>
                <a:lnTo>
                  <a:pt x="205790" y="309486"/>
                </a:lnTo>
                <a:lnTo>
                  <a:pt x="251663" y="278980"/>
                </a:lnTo>
                <a:lnTo>
                  <a:pt x="304723" y="264109"/>
                </a:lnTo>
                <a:lnTo>
                  <a:pt x="323634" y="263067"/>
                </a:lnTo>
                <a:lnTo>
                  <a:pt x="342531" y="264109"/>
                </a:lnTo>
                <a:lnTo>
                  <a:pt x="395592" y="278980"/>
                </a:lnTo>
                <a:lnTo>
                  <a:pt x="441464" y="309486"/>
                </a:lnTo>
                <a:lnTo>
                  <a:pt x="477583" y="353047"/>
                </a:lnTo>
                <a:lnTo>
                  <a:pt x="501218" y="406908"/>
                </a:lnTo>
                <a:lnTo>
                  <a:pt x="509689" y="468312"/>
                </a:lnTo>
                <a:lnTo>
                  <a:pt x="509689" y="341858"/>
                </a:lnTo>
                <a:lnTo>
                  <a:pt x="479552" y="299478"/>
                </a:lnTo>
                <a:lnTo>
                  <a:pt x="447078" y="270129"/>
                </a:lnTo>
                <a:lnTo>
                  <a:pt x="436473" y="263067"/>
                </a:lnTo>
                <a:lnTo>
                  <a:pt x="428942" y="258051"/>
                </a:lnTo>
                <a:lnTo>
                  <a:pt x="389382" y="239750"/>
                </a:lnTo>
                <a:lnTo>
                  <a:pt x="346252" y="230111"/>
                </a:lnTo>
                <a:lnTo>
                  <a:pt x="323659" y="228854"/>
                </a:lnTo>
                <a:lnTo>
                  <a:pt x="301028" y="230098"/>
                </a:lnTo>
                <a:lnTo>
                  <a:pt x="257873" y="239750"/>
                </a:lnTo>
                <a:lnTo>
                  <a:pt x="209092" y="263855"/>
                </a:lnTo>
                <a:lnTo>
                  <a:pt x="160451" y="307809"/>
                </a:lnTo>
                <a:lnTo>
                  <a:pt x="125247" y="364959"/>
                </a:lnTo>
                <a:lnTo>
                  <a:pt x="106273" y="432066"/>
                </a:lnTo>
                <a:lnTo>
                  <a:pt x="103771" y="468312"/>
                </a:lnTo>
                <a:lnTo>
                  <a:pt x="108191" y="516305"/>
                </a:lnTo>
                <a:lnTo>
                  <a:pt x="120878" y="561086"/>
                </a:lnTo>
                <a:lnTo>
                  <a:pt x="140995" y="601687"/>
                </a:lnTo>
                <a:lnTo>
                  <a:pt x="167690" y="637146"/>
                </a:lnTo>
                <a:lnTo>
                  <a:pt x="200177" y="666496"/>
                </a:lnTo>
                <a:lnTo>
                  <a:pt x="237591" y="688746"/>
                </a:lnTo>
                <a:lnTo>
                  <a:pt x="279057" y="702843"/>
                </a:lnTo>
                <a:lnTo>
                  <a:pt x="323596" y="707771"/>
                </a:lnTo>
                <a:lnTo>
                  <a:pt x="346227" y="706526"/>
                </a:lnTo>
                <a:lnTo>
                  <a:pt x="368185" y="702856"/>
                </a:lnTo>
                <a:lnTo>
                  <a:pt x="389382" y="696887"/>
                </a:lnTo>
                <a:lnTo>
                  <a:pt x="409663" y="688746"/>
                </a:lnTo>
                <a:lnTo>
                  <a:pt x="436727" y="673569"/>
                </a:lnTo>
                <a:lnTo>
                  <a:pt x="438162" y="672769"/>
                </a:lnTo>
                <a:lnTo>
                  <a:pt x="486803" y="628815"/>
                </a:lnTo>
                <a:lnTo>
                  <a:pt x="522008" y="571665"/>
                </a:lnTo>
                <a:lnTo>
                  <a:pt x="540981" y="504571"/>
                </a:lnTo>
                <a:lnTo>
                  <a:pt x="543483" y="468312"/>
                </a:lnTo>
                <a:close/>
              </a:path>
              <a:path w="647700" h="829309">
                <a:moveTo>
                  <a:pt x="647255" y="478650"/>
                </a:moveTo>
                <a:lnTo>
                  <a:pt x="644804" y="428993"/>
                </a:lnTo>
                <a:lnTo>
                  <a:pt x="637654" y="381114"/>
                </a:lnTo>
                <a:lnTo>
                  <a:pt x="626059" y="335381"/>
                </a:lnTo>
                <a:lnTo>
                  <a:pt x="613448" y="300748"/>
                </a:lnTo>
                <a:lnTo>
                  <a:pt x="613448" y="478650"/>
                </a:lnTo>
                <a:lnTo>
                  <a:pt x="610717" y="529221"/>
                </a:lnTo>
                <a:lnTo>
                  <a:pt x="602780" y="577646"/>
                </a:lnTo>
                <a:lnTo>
                  <a:pt x="590003" y="623455"/>
                </a:lnTo>
                <a:lnTo>
                  <a:pt x="572770" y="666229"/>
                </a:lnTo>
                <a:lnTo>
                  <a:pt x="552234" y="704227"/>
                </a:lnTo>
                <a:lnTo>
                  <a:pt x="528256" y="738530"/>
                </a:lnTo>
                <a:lnTo>
                  <a:pt x="501192" y="768756"/>
                </a:lnTo>
                <a:lnTo>
                  <a:pt x="471411" y="794512"/>
                </a:lnTo>
                <a:lnTo>
                  <a:pt x="175844" y="794512"/>
                </a:lnTo>
                <a:lnTo>
                  <a:pt x="146062" y="768756"/>
                </a:lnTo>
                <a:lnTo>
                  <a:pt x="118999" y="738530"/>
                </a:lnTo>
                <a:lnTo>
                  <a:pt x="95021" y="704227"/>
                </a:lnTo>
                <a:lnTo>
                  <a:pt x="74498" y="666229"/>
                </a:lnTo>
                <a:lnTo>
                  <a:pt x="57251" y="623455"/>
                </a:lnTo>
                <a:lnTo>
                  <a:pt x="44475" y="577646"/>
                </a:lnTo>
                <a:lnTo>
                  <a:pt x="36537" y="529221"/>
                </a:lnTo>
                <a:lnTo>
                  <a:pt x="33807" y="478650"/>
                </a:lnTo>
                <a:lnTo>
                  <a:pt x="37350" y="421119"/>
                </a:lnTo>
                <a:lnTo>
                  <a:pt x="47612" y="366458"/>
                </a:lnTo>
                <a:lnTo>
                  <a:pt x="64033" y="315366"/>
                </a:lnTo>
                <a:lnTo>
                  <a:pt x="86042" y="268503"/>
                </a:lnTo>
                <a:lnTo>
                  <a:pt x="112420" y="227393"/>
                </a:lnTo>
                <a:lnTo>
                  <a:pt x="143052" y="191604"/>
                </a:lnTo>
                <a:lnTo>
                  <a:pt x="177368" y="161709"/>
                </a:lnTo>
                <a:lnTo>
                  <a:pt x="214820" y="138290"/>
                </a:lnTo>
                <a:lnTo>
                  <a:pt x="432435" y="138290"/>
                </a:lnTo>
                <a:lnTo>
                  <a:pt x="469887" y="161709"/>
                </a:lnTo>
                <a:lnTo>
                  <a:pt x="504202" y="191604"/>
                </a:lnTo>
                <a:lnTo>
                  <a:pt x="534835" y="227393"/>
                </a:lnTo>
                <a:lnTo>
                  <a:pt x="561213" y="268503"/>
                </a:lnTo>
                <a:lnTo>
                  <a:pt x="583222" y="315366"/>
                </a:lnTo>
                <a:lnTo>
                  <a:pt x="599643" y="366458"/>
                </a:lnTo>
                <a:lnTo>
                  <a:pt x="609904" y="421119"/>
                </a:lnTo>
                <a:lnTo>
                  <a:pt x="613448" y="478650"/>
                </a:lnTo>
                <a:lnTo>
                  <a:pt x="613448" y="300748"/>
                </a:lnTo>
                <a:lnTo>
                  <a:pt x="590727" y="251802"/>
                </a:lnTo>
                <a:lnTo>
                  <a:pt x="567258" y="214312"/>
                </a:lnTo>
                <a:lnTo>
                  <a:pt x="540385" y="180479"/>
                </a:lnTo>
                <a:lnTo>
                  <a:pt x="510374" y="150698"/>
                </a:lnTo>
                <a:lnTo>
                  <a:pt x="477507" y="125387"/>
                </a:lnTo>
                <a:lnTo>
                  <a:pt x="491210" y="117271"/>
                </a:lnTo>
                <a:lnTo>
                  <a:pt x="503961" y="108432"/>
                </a:lnTo>
                <a:lnTo>
                  <a:pt x="509295" y="104089"/>
                </a:lnTo>
                <a:lnTo>
                  <a:pt x="515683" y="98882"/>
                </a:lnTo>
                <a:lnTo>
                  <a:pt x="544601" y="64960"/>
                </a:lnTo>
                <a:lnTo>
                  <a:pt x="559269" y="28765"/>
                </a:lnTo>
                <a:lnTo>
                  <a:pt x="563105" y="0"/>
                </a:lnTo>
                <a:lnTo>
                  <a:pt x="522325" y="0"/>
                </a:lnTo>
                <a:lnTo>
                  <a:pt x="522325" y="34201"/>
                </a:lnTo>
                <a:lnTo>
                  <a:pt x="521462" y="36347"/>
                </a:lnTo>
                <a:lnTo>
                  <a:pt x="499046" y="67868"/>
                </a:lnTo>
                <a:lnTo>
                  <a:pt x="468515" y="91224"/>
                </a:lnTo>
                <a:lnTo>
                  <a:pt x="459587" y="96189"/>
                </a:lnTo>
                <a:lnTo>
                  <a:pt x="459587" y="134277"/>
                </a:lnTo>
                <a:lnTo>
                  <a:pt x="454355" y="136537"/>
                </a:lnTo>
                <a:lnTo>
                  <a:pt x="459574" y="134277"/>
                </a:lnTo>
                <a:lnTo>
                  <a:pt x="459587" y="96189"/>
                </a:lnTo>
                <a:lnTo>
                  <a:pt x="456450" y="97929"/>
                </a:lnTo>
                <a:lnTo>
                  <a:pt x="443445" y="104076"/>
                </a:lnTo>
                <a:lnTo>
                  <a:pt x="440334" y="104076"/>
                </a:lnTo>
                <a:lnTo>
                  <a:pt x="206921" y="104076"/>
                </a:lnTo>
                <a:lnTo>
                  <a:pt x="203796" y="104076"/>
                </a:lnTo>
                <a:lnTo>
                  <a:pt x="186436" y="95631"/>
                </a:lnTo>
                <a:lnTo>
                  <a:pt x="145351" y="64960"/>
                </a:lnTo>
                <a:lnTo>
                  <a:pt x="124929" y="34201"/>
                </a:lnTo>
                <a:lnTo>
                  <a:pt x="522325" y="34201"/>
                </a:lnTo>
                <a:lnTo>
                  <a:pt x="522325" y="0"/>
                </a:lnTo>
                <a:lnTo>
                  <a:pt x="84150" y="0"/>
                </a:lnTo>
                <a:lnTo>
                  <a:pt x="86398" y="19113"/>
                </a:lnTo>
                <a:lnTo>
                  <a:pt x="97777" y="56248"/>
                </a:lnTo>
                <a:lnTo>
                  <a:pt x="124561" y="92329"/>
                </a:lnTo>
                <a:lnTo>
                  <a:pt x="160540" y="120078"/>
                </a:lnTo>
                <a:lnTo>
                  <a:pt x="169748" y="125387"/>
                </a:lnTo>
                <a:lnTo>
                  <a:pt x="136880" y="150698"/>
                </a:lnTo>
                <a:lnTo>
                  <a:pt x="106870" y="180479"/>
                </a:lnTo>
                <a:lnTo>
                  <a:pt x="79997" y="214312"/>
                </a:lnTo>
                <a:lnTo>
                  <a:pt x="56540" y="251802"/>
                </a:lnTo>
                <a:lnTo>
                  <a:pt x="36931" y="292163"/>
                </a:lnTo>
                <a:lnTo>
                  <a:pt x="21196" y="335381"/>
                </a:lnTo>
                <a:lnTo>
                  <a:pt x="9601" y="381114"/>
                </a:lnTo>
                <a:lnTo>
                  <a:pt x="2451" y="428993"/>
                </a:lnTo>
                <a:lnTo>
                  <a:pt x="0" y="478650"/>
                </a:lnTo>
                <a:lnTo>
                  <a:pt x="2933" y="532968"/>
                </a:lnTo>
                <a:lnTo>
                  <a:pt x="11480" y="585101"/>
                </a:lnTo>
                <a:lnTo>
                  <a:pt x="25285" y="634580"/>
                </a:lnTo>
                <a:lnTo>
                  <a:pt x="43967" y="680935"/>
                </a:lnTo>
                <a:lnTo>
                  <a:pt x="67183" y="723684"/>
                </a:lnTo>
                <a:lnTo>
                  <a:pt x="94564" y="762368"/>
                </a:lnTo>
                <a:lnTo>
                  <a:pt x="125780" y="796480"/>
                </a:lnTo>
                <a:lnTo>
                  <a:pt x="160489" y="825525"/>
                </a:lnTo>
                <a:lnTo>
                  <a:pt x="164896" y="828725"/>
                </a:lnTo>
                <a:lnTo>
                  <a:pt x="482358" y="828725"/>
                </a:lnTo>
                <a:lnTo>
                  <a:pt x="486778" y="825525"/>
                </a:lnTo>
                <a:lnTo>
                  <a:pt x="521474" y="796480"/>
                </a:lnTo>
                <a:lnTo>
                  <a:pt x="523265" y="794512"/>
                </a:lnTo>
                <a:lnTo>
                  <a:pt x="552691" y="762368"/>
                </a:lnTo>
                <a:lnTo>
                  <a:pt x="580072" y="723684"/>
                </a:lnTo>
                <a:lnTo>
                  <a:pt x="603288" y="680935"/>
                </a:lnTo>
                <a:lnTo>
                  <a:pt x="621969" y="634580"/>
                </a:lnTo>
                <a:lnTo>
                  <a:pt x="635774" y="585101"/>
                </a:lnTo>
                <a:lnTo>
                  <a:pt x="644321" y="532968"/>
                </a:lnTo>
                <a:lnTo>
                  <a:pt x="647255" y="47865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18231" y="6285077"/>
            <a:ext cx="809625" cy="827405"/>
          </a:xfrm>
          <a:custGeom>
            <a:avLst/>
            <a:gdLst/>
            <a:ahLst/>
            <a:cxnLst/>
            <a:rect l="l" t="t" r="r" b="b"/>
            <a:pathLst>
              <a:path w="809625" h="827404">
                <a:moveTo>
                  <a:pt x="752373" y="17551"/>
                </a:moveTo>
                <a:lnTo>
                  <a:pt x="747750" y="6146"/>
                </a:lnTo>
                <a:lnTo>
                  <a:pt x="743051" y="3187"/>
                </a:lnTo>
                <a:lnTo>
                  <a:pt x="736498" y="3187"/>
                </a:lnTo>
                <a:lnTo>
                  <a:pt x="734885" y="3492"/>
                </a:lnTo>
                <a:lnTo>
                  <a:pt x="711479" y="13093"/>
                </a:lnTo>
                <a:lnTo>
                  <a:pt x="669937" y="30022"/>
                </a:lnTo>
                <a:lnTo>
                  <a:pt x="615530" y="52120"/>
                </a:lnTo>
                <a:lnTo>
                  <a:pt x="555078" y="76517"/>
                </a:lnTo>
                <a:lnTo>
                  <a:pt x="495401" y="100418"/>
                </a:lnTo>
                <a:lnTo>
                  <a:pt x="432282" y="125234"/>
                </a:lnTo>
                <a:lnTo>
                  <a:pt x="393750" y="139496"/>
                </a:lnTo>
                <a:lnTo>
                  <a:pt x="389712" y="137985"/>
                </a:lnTo>
                <a:lnTo>
                  <a:pt x="343954" y="119024"/>
                </a:lnTo>
                <a:lnTo>
                  <a:pt x="271056" y="87553"/>
                </a:lnTo>
                <a:lnTo>
                  <a:pt x="213258" y="62280"/>
                </a:lnTo>
                <a:lnTo>
                  <a:pt x="157226" y="37604"/>
                </a:lnTo>
                <a:lnTo>
                  <a:pt x="109105" y="16294"/>
                </a:lnTo>
                <a:lnTo>
                  <a:pt x="73406" y="355"/>
                </a:lnTo>
                <a:lnTo>
                  <a:pt x="71678" y="0"/>
                </a:lnTo>
                <a:lnTo>
                  <a:pt x="69964" y="0"/>
                </a:lnTo>
                <a:lnTo>
                  <a:pt x="65151" y="0"/>
                </a:lnTo>
                <a:lnTo>
                  <a:pt x="60540" y="2819"/>
                </a:lnTo>
                <a:lnTo>
                  <a:pt x="55638" y="13944"/>
                </a:lnTo>
                <a:lnTo>
                  <a:pt x="58496" y="21450"/>
                </a:lnTo>
                <a:lnTo>
                  <a:pt x="95834" y="38125"/>
                </a:lnTo>
                <a:lnTo>
                  <a:pt x="139230" y="57365"/>
                </a:lnTo>
                <a:lnTo>
                  <a:pt x="190182" y="79819"/>
                </a:lnTo>
                <a:lnTo>
                  <a:pt x="243840" y="103339"/>
                </a:lnTo>
                <a:lnTo>
                  <a:pt x="295363" y="125742"/>
                </a:lnTo>
                <a:lnTo>
                  <a:pt x="349402" y="148856"/>
                </a:lnTo>
                <a:lnTo>
                  <a:pt x="386016" y="163664"/>
                </a:lnTo>
                <a:lnTo>
                  <a:pt x="394284" y="165341"/>
                </a:lnTo>
                <a:lnTo>
                  <a:pt x="396278" y="165087"/>
                </a:lnTo>
                <a:lnTo>
                  <a:pt x="443026" y="148272"/>
                </a:lnTo>
                <a:lnTo>
                  <a:pt x="486651" y="131165"/>
                </a:lnTo>
                <a:lnTo>
                  <a:pt x="548665" y="106426"/>
                </a:lnTo>
                <a:lnTo>
                  <a:pt x="613486" y="80302"/>
                </a:lnTo>
                <a:lnTo>
                  <a:pt x="672922" y="56184"/>
                </a:lnTo>
                <a:lnTo>
                  <a:pt x="718781" y="37503"/>
                </a:lnTo>
                <a:lnTo>
                  <a:pt x="749300" y="24968"/>
                </a:lnTo>
                <a:lnTo>
                  <a:pt x="752373" y="17551"/>
                </a:lnTo>
                <a:close/>
              </a:path>
              <a:path w="809625" h="827404">
                <a:moveTo>
                  <a:pt x="805929" y="82219"/>
                </a:moveTo>
                <a:lnTo>
                  <a:pt x="803808" y="78244"/>
                </a:lnTo>
                <a:lnTo>
                  <a:pt x="798207" y="74485"/>
                </a:lnTo>
                <a:lnTo>
                  <a:pt x="795782" y="73774"/>
                </a:lnTo>
                <a:lnTo>
                  <a:pt x="791679" y="73774"/>
                </a:lnTo>
                <a:lnTo>
                  <a:pt x="790016" y="74104"/>
                </a:lnTo>
                <a:lnTo>
                  <a:pt x="780757" y="78041"/>
                </a:lnTo>
                <a:lnTo>
                  <a:pt x="780757" y="105587"/>
                </a:lnTo>
                <a:lnTo>
                  <a:pt x="780757" y="638949"/>
                </a:lnTo>
                <a:lnTo>
                  <a:pt x="409790" y="795058"/>
                </a:lnTo>
                <a:lnTo>
                  <a:pt x="409790" y="263271"/>
                </a:lnTo>
                <a:lnTo>
                  <a:pt x="780757" y="105587"/>
                </a:lnTo>
                <a:lnTo>
                  <a:pt x="780757" y="78041"/>
                </a:lnTo>
                <a:lnTo>
                  <a:pt x="405142" y="237693"/>
                </a:lnTo>
                <a:lnTo>
                  <a:pt x="397256" y="241046"/>
                </a:lnTo>
                <a:lnTo>
                  <a:pt x="389356" y="237617"/>
                </a:lnTo>
                <a:lnTo>
                  <a:pt x="384619" y="235572"/>
                </a:lnTo>
                <a:lnTo>
                  <a:pt x="384619" y="263207"/>
                </a:lnTo>
                <a:lnTo>
                  <a:pt x="384619" y="795769"/>
                </a:lnTo>
                <a:lnTo>
                  <a:pt x="28917" y="642213"/>
                </a:lnTo>
                <a:lnTo>
                  <a:pt x="28917" y="108915"/>
                </a:lnTo>
                <a:lnTo>
                  <a:pt x="384619" y="263207"/>
                </a:lnTo>
                <a:lnTo>
                  <a:pt x="384619" y="235572"/>
                </a:lnTo>
                <a:lnTo>
                  <a:pt x="92633" y="108915"/>
                </a:lnTo>
                <a:lnTo>
                  <a:pt x="19697" y="77279"/>
                </a:lnTo>
                <a:lnTo>
                  <a:pt x="18008" y="76936"/>
                </a:lnTo>
                <a:lnTo>
                  <a:pt x="13893" y="76936"/>
                </a:lnTo>
                <a:lnTo>
                  <a:pt x="11493" y="77647"/>
                </a:lnTo>
                <a:lnTo>
                  <a:pt x="5854" y="81394"/>
                </a:lnTo>
                <a:lnTo>
                  <a:pt x="3733" y="85356"/>
                </a:lnTo>
                <a:lnTo>
                  <a:pt x="3733" y="655675"/>
                </a:lnTo>
                <a:lnTo>
                  <a:pt x="6731" y="660247"/>
                </a:lnTo>
                <a:lnTo>
                  <a:pt x="392785" y="826909"/>
                </a:lnTo>
                <a:lnTo>
                  <a:pt x="394474" y="827252"/>
                </a:lnTo>
                <a:lnTo>
                  <a:pt x="397802" y="827252"/>
                </a:lnTo>
                <a:lnTo>
                  <a:pt x="399440" y="826922"/>
                </a:lnTo>
                <a:lnTo>
                  <a:pt x="402450" y="825652"/>
                </a:lnTo>
                <a:lnTo>
                  <a:pt x="404152" y="825652"/>
                </a:lnTo>
                <a:lnTo>
                  <a:pt x="405384" y="824420"/>
                </a:lnTo>
                <a:lnTo>
                  <a:pt x="802881" y="657148"/>
                </a:lnTo>
                <a:lnTo>
                  <a:pt x="805929" y="652538"/>
                </a:lnTo>
                <a:lnTo>
                  <a:pt x="805929" y="647407"/>
                </a:lnTo>
                <a:lnTo>
                  <a:pt x="805929" y="635698"/>
                </a:lnTo>
                <a:lnTo>
                  <a:pt x="805929" y="105587"/>
                </a:lnTo>
                <a:lnTo>
                  <a:pt x="805929" y="82219"/>
                </a:lnTo>
                <a:close/>
              </a:path>
              <a:path w="809625" h="827404">
                <a:moveTo>
                  <a:pt x="809625" y="42938"/>
                </a:moveTo>
                <a:lnTo>
                  <a:pt x="804989" y="31546"/>
                </a:lnTo>
                <a:lnTo>
                  <a:pt x="800290" y="28575"/>
                </a:lnTo>
                <a:lnTo>
                  <a:pt x="793750" y="28575"/>
                </a:lnTo>
                <a:lnTo>
                  <a:pt x="792124" y="28879"/>
                </a:lnTo>
                <a:lnTo>
                  <a:pt x="396316" y="192493"/>
                </a:lnTo>
                <a:lnTo>
                  <a:pt x="17780" y="22567"/>
                </a:lnTo>
                <a:lnTo>
                  <a:pt x="16040" y="22225"/>
                </a:lnTo>
                <a:lnTo>
                  <a:pt x="14338" y="22225"/>
                </a:lnTo>
                <a:lnTo>
                  <a:pt x="9512" y="22225"/>
                </a:lnTo>
                <a:lnTo>
                  <a:pt x="4914" y="25031"/>
                </a:lnTo>
                <a:lnTo>
                  <a:pt x="0" y="36156"/>
                </a:lnTo>
                <a:lnTo>
                  <a:pt x="2857" y="43662"/>
                </a:lnTo>
                <a:lnTo>
                  <a:pt x="392633" y="218617"/>
                </a:lnTo>
                <a:lnTo>
                  <a:pt x="394373" y="218998"/>
                </a:lnTo>
                <a:lnTo>
                  <a:pt x="397725" y="218998"/>
                </a:lnTo>
                <a:lnTo>
                  <a:pt x="399351" y="218681"/>
                </a:lnTo>
                <a:lnTo>
                  <a:pt x="806538" y="50355"/>
                </a:lnTo>
                <a:lnTo>
                  <a:pt x="809625" y="4293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31192" y="6284353"/>
            <a:ext cx="940435" cy="828675"/>
          </a:xfrm>
          <a:custGeom>
            <a:avLst/>
            <a:gdLst/>
            <a:ahLst/>
            <a:cxnLst/>
            <a:rect l="l" t="t" r="r" b="b"/>
            <a:pathLst>
              <a:path w="940434" h="828675">
                <a:moveTo>
                  <a:pt x="466382" y="723531"/>
                </a:moveTo>
                <a:lnTo>
                  <a:pt x="461962" y="723112"/>
                </a:lnTo>
                <a:lnTo>
                  <a:pt x="462915" y="723468"/>
                </a:lnTo>
                <a:lnTo>
                  <a:pt x="466382" y="723531"/>
                </a:lnTo>
                <a:close/>
              </a:path>
              <a:path w="940434" h="828675">
                <a:moveTo>
                  <a:pt x="886231" y="104508"/>
                </a:moveTo>
                <a:lnTo>
                  <a:pt x="884707" y="100825"/>
                </a:lnTo>
                <a:lnTo>
                  <a:pt x="879246" y="95377"/>
                </a:lnTo>
                <a:lnTo>
                  <a:pt x="875601" y="93865"/>
                </a:lnTo>
                <a:lnTo>
                  <a:pt x="857275" y="93916"/>
                </a:lnTo>
                <a:lnTo>
                  <a:pt x="857275" y="122961"/>
                </a:lnTo>
                <a:lnTo>
                  <a:pt x="857275" y="704697"/>
                </a:lnTo>
                <a:lnTo>
                  <a:pt x="494055" y="704697"/>
                </a:lnTo>
                <a:lnTo>
                  <a:pt x="487997" y="709434"/>
                </a:lnTo>
                <a:lnTo>
                  <a:pt x="483463" y="713308"/>
                </a:lnTo>
                <a:lnTo>
                  <a:pt x="480568" y="715886"/>
                </a:lnTo>
                <a:lnTo>
                  <a:pt x="478142" y="720471"/>
                </a:lnTo>
                <a:lnTo>
                  <a:pt x="473316" y="723607"/>
                </a:lnTo>
                <a:lnTo>
                  <a:pt x="470077" y="723595"/>
                </a:lnTo>
                <a:lnTo>
                  <a:pt x="473316" y="723595"/>
                </a:lnTo>
                <a:lnTo>
                  <a:pt x="478142" y="720471"/>
                </a:lnTo>
                <a:lnTo>
                  <a:pt x="508812" y="693801"/>
                </a:lnTo>
                <a:lnTo>
                  <a:pt x="554824" y="665873"/>
                </a:lnTo>
                <a:lnTo>
                  <a:pt x="624065" y="637235"/>
                </a:lnTo>
                <a:lnTo>
                  <a:pt x="665721" y="626579"/>
                </a:lnTo>
                <a:lnTo>
                  <a:pt x="716635" y="618858"/>
                </a:lnTo>
                <a:lnTo>
                  <a:pt x="811250" y="607148"/>
                </a:lnTo>
                <a:lnTo>
                  <a:pt x="816775" y="600938"/>
                </a:lnTo>
                <a:lnTo>
                  <a:pt x="816775" y="593572"/>
                </a:lnTo>
                <a:lnTo>
                  <a:pt x="816775" y="579145"/>
                </a:lnTo>
                <a:lnTo>
                  <a:pt x="816775" y="123037"/>
                </a:lnTo>
                <a:lnTo>
                  <a:pt x="857275" y="122961"/>
                </a:lnTo>
                <a:lnTo>
                  <a:pt x="857275" y="93916"/>
                </a:lnTo>
                <a:lnTo>
                  <a:pt x="816775" y="93992"/>
                </a:lnTo>
                <a:lnTo>
                  <a:pt x="816775" y="31153"/>
                </a:lnTo>
                <a:lnTo>
                  <a:pt x="816724" y="10198"/>
                </a:lnTo>
                <a:lnTo>
                  <a:pt x="814997" y="6375"/>
                </a:lnTo>
                <a:lnTo>
                  <a:pt x="809180" y="1257"/>
                </a:lnTo>
                <a:lnTo>
                  <a:pt x="805815" y="0"/>
                </a:lnTo>
                <a:lnTo>
                  <a:pt x="801687" y="0"/>
                </a:lnTo>
                <a:lnTo>
                  <a:pt x="801039" y="38"/>
                </a:lnTo>
                <a:lnTo>
                  <a:pt x="787819" y="1943"/>
                </a:lnTo>
                <a:lnTo>
                  <a:pt x="787819" y="31153"/>
                </a:lnTo>
                <a:lnTo>
                  <a:pt x="787819" y="580656"/>
                </a:lnTo>
                <a:lnTo>
                  <a:pt x="706983" y="590867"/>
                </a:lnTo>
                <a:lnTo>
                  <a:pt x="667092" y="596811"/>
                </a:lnTo>
                <a:lnTo>
                  <a:pt x="614781" y="609714"/>
                </a:lnTo>
                <a:lnTo>
                  <a:pt x="574763" y="624433"/>
                </a:lnTo>
                <a:lnTo>
                  <a:pt x="539953" y="640905"/>
                </a:lnTo>
                <a:lnTo>
                  <a:pt x="502805" y="662813"/>
                </a:lnTo>
                <a:lnTo>
                  <a:pt x="482244" y="677214"/>
                </a:lnTo>
                <a:lnTo>
                  <a:pt x="482244" y="136626"/>
                </a:lnTo>
                <a:lnTo>
                  <a:pt x="482244" y="121945"/>
                </a:lnTo>
                <a:lnTo>
                  <a:pt x="482257" y="136626"/>
                </a:lnTo>
                <a:lnTo>
                  <a:pt x="499973" y="122897"/>
                </a:lnTo>
                <a:lnTo>
                  <a:pt x="511670" y="115443"/>
                </a:lnTo>
                <a:lnTo>
                  <a:pt x="519112" y="110693"/>
                </a:lnTo>
                <a:lnTo>
                  <a:pt x="531850" y="102577"/>
                </a:lnTo>
                <a:lnTo>
                  <a:pt x="578154" y="79375"/>
                </a:lnTo>
                <a:lnTo>
                  <a:pt x="639191" y="56984"/>
                </a:lnTo>
                <a:lnTo>
                  <a:pt x="676389" y="48717"/>
                </a:lnTo>
                <a:lnTo>
                  <a:pt x="724433" y="40538"/>
                </a:lnTo>
                <a:lnTo>
                  <a:pt x="767638" y="34023"/>
                </a:lnTo>
                <a:lnTo>
                  <a:pt x="787819" y="31153"/>
                </a:lnTo>
                <a:lnTo>
                  <a:pt x="787819" y="1943"/>
                </a:lnTo>
                <a:lnTo>
                  <a:pt x="730516" y="10198"/>
                </a:lnTo>
                <a:lnTo>
                  <a:pt x="687946" y="17119"/>
                </a:lnTo>
                <a:lnTo>
                  <a:pt x="642518" y="26022"/>
                </a:lnTo>
                <a:lnTo>
                  <a:pt x="571042" y="50825"/>
                </a:lnTo>
                <a:lnTo>
                  <a:pt x="524141" y="73609"/>
                </a:lnTo>
                <a:lnTo>
                  <a:pt x="489902" y="94564"/>
                </a:lnTo>
                <a:lnTo>
                  <a:pt x="479653" y="102133"/>
                </a:lnTo>
                <a:lnTo>
                  <a:pt x="479653" y="138849"/>
                </a:lnTo>
                <a:lnTo>
                  <a:pt x="478193" y="140271"/>
                </a:lnTo>
                <a:lnTo>
                  <a:pt x="478193" y="717994"/>
                </a:lnTo>
                <a:lnTo>
                  <a:pt x="473951" y="722147"/>
                </a:lnTo>
                <a:lnTo>
                  <a:pt x="470293" y="723531"/>
                </a:lnTo>
                <a:lnTo>
                  <a:pt x="473951" y="722134"/>
                </a:lnTo>
                <a:lnTo>
                  <a:pt x="478193" y="717994"/>
                </a:lnTo>
                <a:lnTo>
                  <a:pt x="478193" y="140271"/>
                </a:lnTo>
                <a:lnTo>
                  <a:pt x="475259" y="143103"/>
                </a:lnTo>
                <a:lnTo>
                  <a:pt x="478269" y="140169"/>
                </a:lnTo>
                <a:lnTo>
                  <a:pt x="479653" y="138849"/>
                </a:lnTo>
                <a:lnTo>
                  <a:pt x="479653" y="102133"/>
                </a:lnTo>
                <a:lnTo>
                  <a:pt x="468058" y="110693"/>
                </a:lnTo>
                <a:lnTo>
                  <a:pt x="466839" y="109702"/>
                </a:lnTo>
                <a:lnTo>
                  <a:pt x="466839" y="723582"/>
                </a:lnTo>
                <a:lnTo>
                  <a:pt x="462927" y="723480"/>
                </a:lnTo>
                <a:lnTo>
                  <a:pt x="461949" y="723112"/>
                </a:lnTo>
                <a:lnTo>
                  <a:pt x="466623" y="723531"/>
                </a:lnTo>
                <a:lnTo>
                  <a:pt x="466394" y="723531"/>
                </a:lnTo>
                <a:lnTo>
                  <a:pt x="466839" y="723582"/>
                </a:lnTo>
                <a:lnTo>
                  <a:pt x="466839" y="109702"/>
                </a:lnTo>
                <a:lnTo>
                  <a:pt x="460908" y="104838"/>
                </a:lnTo>
                <a:lnTo>
                  <a:pt x="460489" y="104521"/>
                </a:lnTo>
                <a:lnTo>
                  <a:pt x="460489" y="142887"/>
                </a:lnTo>
                <a:lnTo>
                  <a:pt x="453288" y="136232"/>
                </a:lnTo>
                <a:lnTo>
                  <a:pt x="453288" y="679462"/>
                </a:lnTo>
                <a:lnTo>
                  <a:pt x="453288" y="716546"/>
                </a:lnTo>
                <a:lnTo>
                  <a:pt x="449859" y="713638"/>
                </a:lnTo>
                <a:lnTo>
                  <a:pt x="452031" y="715454"/>
                </a:lnTo>
                <a:lnTo>
                  <a:pt x="453288" y="716546"/>
                </a:lnTo>
                <a:lnTo>
                  <a:pt x="453288" y="679462"/>
                </a:lnTo>
                <a:lnTo>
                  <a:pt x="447548" y="675487"/>
                </a:lnTo>
                <a:lnTo>
                  <a:pt x="447548" y="711758"/>
                </a:lnTo>
                <a:lnTo>
                  <a:pt x="440994" y="706551"/>
                </a:lnTo>
                <a:lnTo>
                  <a:pt x="438569" y="704710"/>
                </a:lnTo>
                <a:lnTo>
                  <a:pt x="79895" y="704710"/>
                </a:lnTo>
                <a:lnTo>
                  <a:pt x="79895" y="122809"/>
                </a:lnTo>
                <a:lnTo>
                  <a:pt x="118757" y="122720"/>
                </a:lnTo>
                <a:lnTo>
                  <a:pt x="118757" y="601281"/>
                </a:lnTo>
                <a:lnTo>
                  <a:pt x="124802" y="607656"/>
                </a:lnTo>
                <a:lnTo>
                  <a:pt x="176834" y="611022"/>
                </a:lnTo>
                <a:lnTo>
                  <a:pt x="222694" y="615251"/>
                </a:lnTo>
                <a:lnTo>
                  <a:pt x="270535" y="622198"/>
                </a:lnTo>
                <a:lnTo>
                  <a:pt x="318858" y="638124"/>
                </a:lnTo>
                <a:lnTo>
                  <a:pt x="354139" y="653491"/>
                </a:lnTo>
                <a:lnTo>
                  <a:pt x="410197" y="684847"/>
                </a:lnTo>
                <a:lnTo>
                  <a:pt x="438556" y="704697"/>
                </a:lnTo>
                <a:lnTo>
                  <a:pt x="440982" y="706539"/>
                </a:lnTo>
                <a:lnTo>
                  <a:pt x="443179" y="708253"/>
                </a:lnTo>
                <a:lnTo>
                  <a:pt x="447548" y="711758"/>
                </a:lnTo>
                <a:lnTo>
                  <a:pt x="447548" y="675487"/>
                </a:lnTo>
                <a:lnTo>
                  <a:pt x="388708" y="638505"/>
                </a:lnTo>
                <a:lnTo>
                  <a:pt x="342341" y="616356"/>
                </a:lnTo>
                <a:lnTo>
                  <a:pt x="287375" y="596595"/>
                </a:lnTo>
                <a:lnTo>
                  <a:pt x="249135" y="589229"/>
                </a:lnTo>
                <a:lnTo>
                  <a:pt x="204800" y="584263"/>
                </a:lnTo>
                <a:lnTo>
                  <a:pt x="147726" y="579869"/>
                </a:lnTo>
                <a:lnTo>
                  <a:pt x="147726" y="93662"/>
                </a:lnTo>
                <a:lnTo>
                  <a:pt x="147726" y="30289"/>
                </a:lnTo>
                <a:lnTo>
                  <a:pt x="187680" y="34023"/>
                </a:lnTo>
                <a:lnTo>
                  <a:pt x="241287" y="40233"/>
                </a:lnTo>
                <a:lnTo>
                  <a:pt x="280606" y="46596"/>
                </a:lnTo>
                <a:lnTo>
                  <a:pt x="326707" y="61125"/>
                </a:lnTo>
                <a:lnTo>
                  <a:pt x="388416" y="90665"/>
                </a:lnTo>
                <a:lnTo>
                  <a:pt x="423125" y="112801"/>
                </a:lnTo>
                <a:lnTo>
                  <a:pt x="453288" y="136232"/>
                </a:lnTo>
                <a:lnTo>
                  <a:pt x="460489" y="142887"/>
                </a:lnTo>
                <a:lnTo>
                  <a:pt x="460489" y="104521"/>
                </a:lnTo>
                <a:lnTo>
                  <a:pt x="428713" y="81483"/>
                </a:lnTo>
                <a:lnTo>
                  <a:pt x="372186" y="49250"/>
                </a:lnTo>
                <a:lnTo>
                  <a:pt x="337096" y="34023"/>
                </a:lnTo>
                <a:lnTo>
                  <a:pt x="325856" y="30289"/>
                </a:lnTo>
                <a:lnTo>
                  <a:pt x="297878" y="20980"/>
                </a:lnTo>
                <a:lnTo>
                  <a:pt x="257365" y="13169"/>
                </a:lnTo>
                <a:lnTo>
                  <a:pt x="198564" y="5943"/>
                </a:lnTo>
                <a:lnTo>
                  <a:pt x="133985" y="12"/>
                </a:lnTo>
                <a:lnTo>
                  <a:pt x="129603" y="0"/>
                </a:lnTo>
                <a:lnTo>
                  <a:pt x="126085" y="1371"/>
                </a:lnTo>
                <a:lnTo>
                  <a:pt x="120446" y="6604"/>
                </a:lnTo>
                <a:lnTo>
                  <a:pt x="118884" y="10198"/>
                </a:lnTo>
                <a:lnTo>
                  <a:pt x="118757" y="93662"/>
                </a:lnTo>
                <a:lnTo>
                  <a:pt x="138328" y="93662"/>
                </a:lnTo>
                <a:lnTo>
                  <a:pt x="118770" y="93675"/>
                </a:lnTo>
                <a:lnTo>
                  <a:pt x="57340" y="93929"/>
                </a:lnTo>
                <a:lnTo>
                  <a:pt x="50927" y="100406"/>
                </a:lnTo>
                <a:lnTo>
                  <a:pt x="50927" y="723049"/>
                </a:lnTo>
                <a:lnTo>
                  <a:pt x="52476" y="726782"/>
                </a:lnTo>
                <a:lnTo>
                  <a:pt x="57873" y="732193"/>
                </a:lnTo>
                <a:lnTo>
                  <a:pt x="61595" y="733742"/>
                </a:lnTo>
                <a:lnTo>
                  <a:pt x="875563" y="733742"/>
                </a:lnTo>
                <a:lnTo>
                  <a:pt x="879297" y="732193"/>
                </a:lnTo>
                <a:lnTo>
                  <a:pt x="884694" y="726782"/>
                </a:lnTo>
                <a:lnTo>
                  <a:pt x="886231" y="723049"/>
                </a:lnTo>
                <a:lnTo>
                  <a:pt x="886231" y="104508"/>
                </a:lnTo>
                <a:close/>
              </a:path>
              <a:path w="940434" h="828675">
                <a:moveTo>
                  <a:pt x="939863" y="154736"/>
                </a:moveTo>
                <a:lnTo>
                  <a:pt x="933373" y="148234"/>
                </a:lnTo>
                <a:lnTo>
                  <a:pt x="925372" y="148234"/>
                </a:lnTo>
                <a:lnTo>
                  <a:pt x="917384" y="148234"/>
                </a:lnTo>
                <a:lnTo>
                  <a:pt x="910894" y="154736"/>
                </a:lnTo>
                <a:lnTo>
                  <a:pt x="910894" y="753579"/>
                </a:lnTo>
                <a:lnTo>
                  <a:pt x="548259" y="753579"/>
                </a:lnTo>
                <a:lnTo>
                  <a:pt x="544537" y="755129"/>
                </a:lnTo>
                <a:lnTo>
                  <a:pt x="539140" y="760539"/>
                </a:lnTo>
                <a:lnTo>
                  <a:pt x="537591" y="764273"/>
                </a:lnTo>
                <a:lnTo>
                  <a:pt x="537591" y="799617"/>
                </a:lnTo>
                <a:lnTo>
                  <a:pt x="402272" y="799617"/>
                </a:lnTo>
                <a:lnTo>
                  <a:pt x="402272" y="764273"/>
                </a:lnTo>
                <a:lnTo>
                  <a:pt x="400723" y="760539"/>
                </a:lnTo>
                <a:lnTo>
                  <a:pt x="395338" y="755129"/>
                </a:lnTo>
                <a:lnTo>
                  <a:pt x="391604" y="753579"/>
                </a:lnTo>
                <a:lnTo>
                  <a:pt x="28968" y="753579"/>
                </a:lnTo>
                <a:lnTo>
                  <a:pt x="28968" y="154736"/>
                </a:lnTo>
                <a:lnTo>
                  <a:pt x="22479" y="148234"/>
                </a:lnTo>
                <a:lnTo>
                  <a:pt x="6489" y="148234"/>
                </a:lnTo>
                <a:lnTo>
                  <a:pt x="0" y="154736"/>
                </a:lnTo>
                <a:lnTo>
                  <a:pt x="0" y="771918"/>
                </a:lnTo>
                <a:lnTo>
                  <a:pt x="1549" y="775665"/>
                </a:lnTo>
                <a:lnTo>
                  <a:pt x="6946" y="781062"/>
                </a:lnTo>
                <a:lnTo>
                  <a:pt x="10668" y="782624"/>
                </a:lnTo>
                <a:lnTo>
                  <a:pt x="373316" y="782624"/>
                </a:lnTo>
                <a:lnTo>
                  <a:pt x="373316" y="817968"/>
                </a:lnTo>
                <a:lnTo>
                  <a:pt x="374853" y="821702"/>
                </a:lnTo>
                <a:lnTo>
                  <a:pt x="380250" y="827112"/>
                </a:lnTo>
                <a:lnTo>
                  <a:pt x="383971" y="828662"/>
                </a:lnTo>
                <a:lnTo>
                  <a:pt x="555891" y="828662"/>
                </a:lnTo>
                <a:lnTo>
                  <a:pt x="559612" y="827112"/>
                </a:lnTo>
                <a:lnTo>
                  <a:pt x="565010" y="821702"/>
                </a:lnTo>
                <a:lnTo>
                  <a:pt x="566559" y="817968"/>
                </a:lnTo>
                <a:lnTo>
                  <a:pt x="566559" y="782612"/>
                </a:lnTo>
                <a:lnTo>
                  <a:pt x="929195" y="782624"/>
                </a:lnTo>
                <a:lnTo>
                  <a:pt x="932916" y="781062"/>
                </a:lnTo>
                <a:lnTo>
                  <a:pt x="938314" y="775665"/>
                </a:lnTo>
                <a:lnTo>
                  <a:pt x="939863" y="771918"/>
                </a:lnTo>
                <a:lnTo>
                  <a:pt x="939863" y="154736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26020" y="6284480"/>
            <a:ext cx="438150" cy="828675"/>
          </a:xfrm>
          <a:custGeom>
            <a:avLst/>
            <a:gdLst/>
            <a:ahLst/>
            <a:cxnLst/>
            <a:rect l="l" t="t" r="r" b="b"/>
            <a:pathLst>
              <a:path w="438150" h="828675">
                <a:moveTo>
                  <a:pt x="2806" y="422922"/>
                </a:moveTo>
                <a:lnTo>
                  <a:pt x="1841" y="424522"/>
                </a:lnTo>
                <a:lnTo>
                  <a:pt x="1739" y="424789"/>
                </a:lnTo>
                <a:lnTo>
                  <a:pt x="2806" y="422922"/>
                </a:lnTo>
                <a:close/>
              </a:path>
              <a:path w="438150" h="828675">
                <a:moveTo>
                  <a:pt x="130581" y="806856"/>
                </a:moveTo>
                <a:lnTo>
                  <a:pt x="130505" y="807593"/>
                </a:lnTo>
                <a:lnTo>
                  <a:pt x="130492" y="808761"/>
                </a:lnTo>
                <a:lnTo>
                  <a:pt x="130581" y="806856"/>
                </a:lnTo>
                <a:close/>
              </a:path>
              <a:path w="438150" h="828675">
                <a:moveTo>
                  <a:pt x="137553" y="824001"/>
                </a:moveTo>
                <a:lnTo>
                  <a:pt x="135280" y="822121"/>
                </a:lnTo>
                <a:lnTo>
                  <a:pt x="137553" y="824001"/>
                </a:lnTo>
                <a:close/>
              </a:path>
              <a:path w="438150" h="828675">
                <a:moveTo>
                  <a:pt x="212407" y="413499"/>
                </a:moveTo>
                <a:lnTo>
                  <a:pt x="211721" y="413461"/>
                </a:lnTo>
                <a:lnTo>
                  <a:pt x="212407" y="413499"/>
                </a:lnTo>
                <a:close/>
              </a:path>
              <a:path w="438150" h="828675">
                <a:moveTo>
                  <a:pt x="270522" y="7607"/>
                </a:moveTo>
                <a:lnTo>
                  <a:pt x="269138" y="5842"/>
                </a:lnTo>
                <a:lnTo>
                  <a:pt x="270522" y="7607"/>
                </a:lnTo>
                <a:close/>
              </a:path>
              <a:path w="438150" h="828675">
                <a:moveTo>
                  <a:pt x="274243" y="18186"/>
                </a:moveTo>
                <a:lnTo>
                  <a:pt x="274078" y="15773"/>
                </a:lnTo>
                <a:lnTo>
                  <a:pt x="274243" y="18186"/>
                </a:lnTo>
                <a:close/>
              </a:path>
              <a:path w="438150" h="828675">
                <a:moveTo>
                  <a:pt x="423697" y="325907"/>
                </a:moveTo>
                <a:lnTo>
                  <a:pt x="422071" y="325450"/>
                </a:lnTo>
                <a:lnTo>
                  <a:pt x="423697" y="325907"/>
                </a:lnTo>
                <a:close/>
              </a:path>
              <a:path w="438150" h="828675">
                <a:moveTo>
                  <a:pt x="435000" y="354965"/>
                </a:moveTo>
                <a:lnTo>
                  <a:pt x="431622" y="360578"/>
                </a:lnTo>
                <a:lnTo>
                  <a:pt x="425513" y="364337"/>
                </a:lnTo>
                <a:lnTo>
                  <a:pt x="384848" y="364337"/>
                </a:lnTo>
                <a:lnTo>
                  <a:pt x="185750" y="708152"/>
                </a:lnTo>
                <a:lnTo>
                  <a:pt x="131991" y="800976"/>
                </a:lnTo>
                <a:lnTo>
                  <a:pt x="185737" y="708152"/>
                </a:lnTo>
                <a:lnTo>
                  <a:pt x="229997" y="436511"/>
                </a:lnTo>
                <a:lnTo>
                  <a:pt x="228384" y="445643"/>
                </a:lnTo>
                <a:lnTo>
                  <a:pt x="230212" y="435000"/>
                </a:lnTo>
                <a:lnTo>
                  <a:pt x="230276" y="434352"/>
                </a:lnTo>
                <a:lnTo>
                  <a:pt x="230276" y="433946"/>
                </a:lnTo>
                <a:lnTo>
                  <a:pt x="230301" y="433692"/>
                </a:lnTo>
                <a:lnTo>
                  <a:pt x="230301" y="433108"/>
                </a:lnTo>
                <a:lnTo>
                  <a:pt x="230339" y="431215"/>
                </a:lnTo>
                <a:lnTo>
                  <a:pt x="230238" y="430085"/>
                </a:lnTo>
                <a:lnTo>
                  <a:pt x="230060" y="429463"/>
                </a:lnTo>
                <a:lnTo>
                  <a:pt x="229273" y="426580"/>
                </a:lnTo>
                <a:lnTo>
                  <a:pt x="229044" y="425780"/>
                </a:lnTo>
                <a:lnTo>
                  <a:pt x="228866" y="425094"/>
                </a:lnTo>
                <a:lnTo>
                  <a:pt x="227584" y="422630"/>
                </a:lnTo>
                <a:lnTo>
                  <a:pt x="223926" y="418172"/>
                </a:lnTo>
                <a:lnTo>
                  <a:pt x="223164" y="417601"/>
                </a:lnTo>
                <a:lnTo>
                  <a:pt x="222059" y="416750"/>
                </a:lnTo>
                <a:lnTo>
                  <a:pt x="221538" y="416331"/>
                </a:lnTo>
                <a:lnTo>
                  <a:pt x="217335" y="414464"/>
                </a:lnTo>
                <a:lnTo>
                  <a:pt x="217004" y="414312"/>
                </a:lnTo>
                <a:lnTo>
                  <a:pt x="216027" y="414070"/>
                </a:lnTo>
                <a:lnTo>
                  <a:pt x="215785" y="413994"/>
                </a:lnTo>
                <a:lnTo>
                  <a:pt x="215099" y="413791"/>
                </a:lnTo>
                <a:lnTo>
                  <a:pt x="213093" y="413575"/>
                </a:lnTo>
                <a:lnTo>
                  <a:pt x="214160" y="413715"/>
                </a:lnTo>
                <a:lnTo>
                  <a:pt x="215341" y="413931"/>
                </a:lnTo>
                <a:lnTo>
                  <a:pt x="212407" y="413499"/>
                </a:lnTo>
                <a:lnTo>
                  <a:pt x="211023" y="413461"/>
                </a:lnTo>
                <a:lnTo>
                  <a:pt x="201485" y="413664"/>
                </a:lnTo>
                <a:lnTo>
                  <a:pt x="210578" y="413461"/>
                </a:lnTo>
                <a:lnTo>
                  <a:pt x="52755" y="413461"/>
                </a:lnTo>
                <a:lnTo>
                  <a:pt x="227914" y="106172"/>
                </a:lnTo>
                <a:lnTo>
                  <a:pt x="273062" y="26949"/>
                </a:lnTo>
                <a:lnTo>
                  <a:pt x="273875" y="24371"/>
                </a:lnTo>
                <a:lnTo>
                  <a:pt x="274167" y="21653"/>
                </a:lnTo>
                <a:lnTo>
                  <a:pt x="274167" y="21780"/>
                </a:lnTo>
                <a:lnTo>
                  <a:pt x="274307" y="20586"/>
                </a:lnTo>
                <a:lnTo>
                  <a:pt x="274281" y="19710"/>
                </a:lnTo>
                <a:lnTo>
                  <a:pt x="274307" y="19215"/>
                </a:lnTo>
                <a:lnTo>
                  <a:pt x="274243" y="18389"/>
                </a:lnTo>
                <a:lnTo>
                  <a:pt x="274243" y="18186"/>
                </a:lnTo>
                <a:lnTo>
                  <a:pt x="265887" y="3403"/>
                </a:lnTo>
                <a:lnTo>
                  <a:pt x="264947" y="2679"/>
                </a:lnTo>
                <a:lnTo>
                  <a:pt x="263207" y="1739"/>
                </a:lnTo>
                <a:lnTo>
                  <a:pt x="262483" y="1511"/>
                </a:lnTo>
                <a:lnTo>
                  <a:pt x="259867" y="571"/>
                </a:lnTo>
                <a:lnTo>
                  <a:pt x="258330" y="228"/>
                </a:lnTo>
                <a:lnTo>
                  <a:pt x="259867" y="571"/>
                </a:lnTo>
                <a:lnTo>
                  <a:pt x="259257" y="342"/>
                </a:lnTo>
                <a:lnTo>
                  <a:pt x="257175" y="0"/>
                </a:lnTo>
                <a:lnTo>
                  <a:pt x="255574" y="0"/>
                </a:lnTo>
                <a:lnTo>
                  <a:pt x="248793" y="0"/>
                </a:lnTo>
                <a:lnTo>
                  <a:pt x="248475" y="0"/>
                </a:lnTo>
                <a:lnTo>
                  <a:pt x="245872" y="1473"/>
                </a:lnTo>
                <a:lnTo>
                  <a:pt x="242747" y="3048"/>
                </a:lnTo>
                <a:lnTo>
                  <a:pt x="239064" y="8534"/>
                </a:lnTo>
                <a:lnTo>
                  <a:pt x="238798" y="8940"/>
                </a:lnTo>
                <a:lnTo>
                  <a:pt x="238137" y="10058"/>
                </a:lnTo>
                <a:lnTo>
                  <a:pt x="2806" y="422922"/>
                </a:lnTo>
                <a:lnTo>
                  <a:pt x="6184" y="417245"/>
                </a:lnTo>
                <a:lnTo>
                  <a:pt x="1739" y="424789"/>
                </a:lnTo>
                <a:lnTo>
                  <a:pt x="1676" y="424942"/>
                </a:lnTo>
                <a:lnTo>
                  <a:pt x="1104" y="426288"/>
                </a:lnTo>
                <a:lnTo>
                  <a:pt x="635" y="428167"/>
                </a:lnTo>
                <a:lnTo>
                  <a:pt x="241" y="429717"/>
                </a:lnTo>
                <a:lnTo>
                  <a:pt x="63" y="430415"/>
                </a:lnTo>
                <a:lnTo>
                  <a:pt x="0" y="431342"/>
                </a:lnTo>
                <a:lnTo>
                  <a:pt x="8255" y="449046"/>
                </a:lnTo>
                <a:lnTo>
                  <a:pt x="5854" y="447332"/>
                </a:lnTo>
                <a:lnTo>
                  <a:pt x="8991" y="449541"/>
                </a:lnTo>
                <a:lnTo>
                  <a:pt x="17703" y="452589"/>
                </a:lnTo>
                <a:lnTo>
                  <a:pt x="26174" y="452475"/>
                </a:lnTo>
                <a:lnTo>
                  <a:pt x="19634" y="452577"/>
                </a:lnTo>
                <a:lnTo>
                  <a:pt x="188277" y="452577"/>
                </a:lnTo>
                <a:lnTo>
                  <a:pt x="130822" y="805268"/>
                </a:lnTo>
                <a:lnTo>
                  <a:pt x="130759" y="805688"/>
                </a:lnTo>
                <a:lnTo>
                  <a:pt x="130594" y="806716"/>
                </a:lnTo>
                <a:lnTo>
                  <a:pt x="130581" y="806856"/>
                </a:lnTo>
                <a:lnTo>
                  <a:pt x="130492" y="811072"/>
                </a:lnTo>
                <a:lnTo>
                  <a:pt x="130492" y="808761"/>
                </a:lnTo>
                <a:lnTo>
                  <a:pt x="137553" y="824001"/>
                </a:lnTo>
                <a:lnTo>
                  <a:pt x="139255" y="825436"/>
                </a:lnTo>
                <a:lnTo>
                  <a:pt x="141236" y="826566"/>
                </a:lnTo>
                <a:lnTo>
                  <a:pt x="142214" y="826922"/>
                </a:lnTo>
                <a:lnTo>
                  <a:pt x="141109" y="826401"/>
                </a:lnTo>
                <a:lnTo>
                  <a:pt x="142214" y="826922"/>
                </a:lnTo>
                <a:lnTo>
                  <a:pt x="143395" y="827341"/>
                </a:lnTo>
                <a:lnTo>
                  <a:pt x="145478" y="828090"/>
                </a:lnTo>
                <a:lnTo>
                  <a:pt x="147637" y="828446"/>
                </a:lnTo>
                <a:lnTo>
                  <a:pt x="148742" y="828446"/>
                </a:lnTo>
                <a:lnTo>
                  <a:pt x="147701" y="828357"/>
                </a:lnTo>
                <a:lnTo>
                  <a:pt x="145516" y="827989"/>
                </a:lnTo>
                <a:lnTo>
                  <a:pt x="147701" y="828357"/>
                </a:lnTo>
                <a:lnTo>
                  <a:pt x="148755" y="828433"/>
                </a:lnTo>
                <a:lnTo>
                  <a:pt x="152603" y="828433"/>
                </a:lnTo>
                <a:lnTo>
                  <a:pt x="154813" y="827951"/>
                </a:lnTo>
                <a:lnTo>
                  <a:pt x="154978" y="827900"/>
                </a:lnTo>
                <a:lnTo>
                  <a:pt x="155384" y="827811"/>
                </a:lnTo>
                <a:lnTo>
                  <a:pt x="160528" y="825373"/>
                </a:lnTo>
                <a:lnTo>
                  <a:pt x="160756" y="825195"/>
                </a:lnTo>
                <a:lnTo>
                  <a:pt x="162788" y="823633"/>
                </a:lnTo>
                <a:lnTo>
                  <a:pt x="164655" y="821334"/>
                </a:lnTo>
                <a:lnTo>
                  <a:pt x="165303" y="820547"/>
                </a:lnTo>
                <a:lnTo>
                  <a:pt x="165874" y="819734"/>
                </a:lnTo>
                <a:lnTo>
                  <a:pt x="166065" y="819442"/>
                </a:lnTo>
                <a:lnTo>
                  <a:pt x="166649" y="818388"/>
                </a:lnTo>
                <a:lnTo>
                  <a:pt x="435000" y="354965"/>
                </a:lnTo>
                <a:close/>
              </a:path>
              <a:path w="438150" h="828675">
                <a:moveTo>
                  <a:pt x="436029" y="353187"/>
                </a:moveTo>
                <a:lnTo>
                  <a:pt x="435000" y="354965"/>
                </a:lnTo>
                <a:lnTo>
                  <a:pt x="435914" y="353453"/>
                </a:lnTo>
                <a:lnTo>
                  <a:pt x="436029" y="353187"/>
                </a:lnTo>
                <a:close/>
              </a:path>
              <a:path w="438150" h="828675">
                <a:moveTo>
                  <a:pt x="437857" y="344093"/>
                </a:moveTo>
                <a:lnTo>
                  <a:pt x="437794" y="343446"/>
                </a:lnTo>
                <a:lnTo>
                  <a:pt x="437769" y="343306"/>
                </a:lnTo>
                <a:lnTo>
                  <a:pt x="437730" y="342785"/>
                </a:lnTo>
                <a:lnTo>
                  <a:pt x="437451" y="340067"/>
                </a:lnTo>
                <a:lnTo>
                  <a:pt x="436905" y="338378"/>
                </a:lnTo>
                <a:lnTo>
                  <a:pt x="436638" y="337502"/>
                </a:lnTo>
                <a:lnTo>
                  <a:pt x="433971" y="332701"/>
                </a:lnTo>
                <a:lnTo>
                  <a:pt x="433451" y="332117"/>
                </a:lnTo>
                <a:lnTo>
                  <a:pt x="433095" y="331711"/>
                </a:lnTo>
                <a:lnTo>
                  <a:pt x="432193" y="330657"/>
                </a:lnTo>
                <a:lnTo>
                  <a:pt x="428980" y="328307"/>
                </a:lnTo>
                <a:lnTo>
                  <a:pt x="429412" y="328587"/>
                </a:lnTo>
                <a:lnTo>
                  <a:pt x="428078" y="327596"/>
                </a:lnTo>
                <a:lnTo>
                  <a:pt x="425970" y="326555"/>
                </a:lnTo>
                <a:lnTo>
                  <a:pt x="425361" y="326390"/>
                </a:lnTo>
                <a:lnTo>
                  <a:pt x="422059" y="325450"/>
                </a:lnTo>
                <a:lnTo>
                  <a:pt x="420331" y="325208"/>
                </a:lnTo>
                <a:lnTo>
                  <a:pt x="418541" y="325208"/>
                </a:lnTo>
                <a:lnTo>
                  <a:pt x="411721" y="325323"/>
                </a:lnTo>
                <a:lnTo>
                  <a:pt x="418211" y="325208"/>
                </a:lnTo>
                <a:lnTo>
                  <a:pt x="247103" y="325208"/>
                </a:lnTo>
                <a:lnTo>
                  <a:pt x="274167" y="21780"/>
                </a:lnTo>
                <a:lnTo>
                  <a:pt x="273888" y="24371"/>
                </a:lnTo>
                <a:lnTo>
                  <a:pt x="273075" y="26949"/>
                </a:lnTo>
                <a:lnTo>
                  <a:pt x="245198" y="75857"/>
                </a:lnTo>
                <a:lnTo>
                  <a:pt x="245198" y="346532"/>
                </a:lnTo>
                <a:lnTo>
                  <a:pt x="243243" y="353542"/>
                </a:lnTo>
                <a:lnTo>
                  <a:pt x="245198" y="346532"/>
                </a:lnTo>
                <a:lnTo>
                  <a:pt x="245198" y="75857"/>
                </a:lnTo>
                <a:lnTo>
                  <a:pt x="227914" y="106172"/>
                </a:lnTo>
                <a:lnTo>
                  <a:pt x="206819" y="342709"/>
                </a:lnTo>
                <a:lnTo>
                  <a:pt x="206883" y="347751"/>
                </a:lnTo>
                <a:lnTo>
                  <a:pt x="206705" y="346278"/>
                </a:lnTo>
                <a:lnTo>
                  <a:pt x="226250" y="364337"/>
                </a:lnTo>
                <a:lnTo>
                  <a:pt x="384848" y="364324"/>
                </a:lnTo>
                <a:lnTo>
                  <a:pt x="425500" y="364324"/>
                </a:lnTo>
                <a:lnTo>
                  <a:pt x="431609" y="360578"/>
                </a:lnTo>
                <a:lnTo>
                  <a:pt x="436029" y="353187"/>
                </a:lnTo>
                <a:lnTo>
                  <a:pt x="436626" y="351802"/>
                </a:lnTo>
                <a:lnTo>
                  <a:pt x="436651" y="351675"/>
                </a:lnTo>
                <a:lnTo>
                  <a:pt x="437591" y="348335"/>
                </a:lnTo>
                <a:lnTo>
                  <a:pt x="437781" y="347624"/>
                </a:lnTo>
                <a:lnTo>
                  <a:pt x="437794" y="346824"/>
                </a:lnTo>
                <a:lnTo>
                  <a:pt x="437832" y="346570"/>
                </a:lnTo>
                <a:lnTo>
                  <a:pt x="437819" y="345744"/>
                </a:lnTo>
                <a:lnTo>
                  <a:pt x="437857" y="34409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408400" y="6284595"/>
            <a:ext cx="619125" cy="828675"/>
            <a:chOff x="8408400" y="6284595"/>
            <a:chExt cx="619125" cy="828675"/>
          </a:xfrm>
        </p:grpSpPr>
        <p:sp>
          <p:nvSpPr>
            <p:cNvPr id="36" name="object 36"/>
            <p:cNvSpPr/>
            <p:nvPr/>
          </p:nvSpPr>
          <p:spPr>
            <a:xfrm>
              <a:off x="8408400" y="6284595"/>
              <a:ext cx="619125" cy="828675"/>
            </a:xfrm>
            <a:custGeom>
              <a:avLst/>
              <a:gdLst/>
              <a:ahLst/>
              <a:cxnLst/>
              <a:rect l="l" t="t" r="r" b="b"/>
              <a:pathLst>
                <a:path w="619125" h="828675">
                  <a:moveTo>
                    <a:pt x="499723" y="828526"/>
                  </a:moveTo>
                  <a:lnTo>
                    <a:pt x="119257" y="828526"/>
                  </a:lnTo>
                  <a:lnTo>
                    <a:pt x="95238" y="826080"/>
                  </a:lnTo>
                  <a:lnTo>
                    <a:pt x="52573" y="807991"/>
                  </a:lnTo>
                  <a:lnTo>
                    <a:pt x="20380" y="775555"/>
                  </a:lnTo>
                  <a:lnTo>
                    <a:pt x="2423" y="732562"/>
                  </a:lnTo>
                  <a:lnTo>
                    <a:pt x="0" y="120159"/>
                  </a:lnTo>
                  <a:lnTo>
                    <a:pt x="2422" y="95955"/>
                  </a:lnTo>
                  <a:lnTo>
                    <a:pt x="20378" y="52964"/>
                  </a:lnTo>
                  <a:lnTo>
                    <a:pt x="52578" y="20529"/>
                  </a:lnTo>
                  <a:lnTo>
                    <a:pt x="95257" y="2440"/>
                  </a:lnTo>
                  <a:lnTo>
                    <a:pt x="119282" y="0"/>
                  </a:lnTo>
                  <a:lnTo>
                    <a:pt x="446878" y="0"/>
                  </a:lnTo>
                  <a:lnTo>
                    <a:pt x="446878" y="28488"/>
                  </a:lnTo>
                  <a:lnTo>
                    <a:pt x="119282" y="28491"/>
                  </a:lnTo>
                  <a:lnTo>
                    <a:pt x="100929" y="30354"/>
                  </a:lnTo>
                  <a:lnTo>
                    <a:pt x="54937" y="55338"/>
                  </a:lnTo>
                  <a:lnTo>
                    <a:pt x="30132" y="101672"/>
                  </a:lnTo>
                  <a:lnTo>
                    <a:pt x="28283" y="708358"/>
                  </a:lnTo>
                  <a:lnTo>
                    <a:pt x="30132" y="726846"/>
                  </a:lnTo>
                  <a:lnTo>
                    <a:pt x="54937" y="773184"/>
                  </a:lnTo>
                  <a:lnTo>
                    <a:pt x="100933" y="798172"/>
                  </a:lnTo>
                  <a:lnTo>
                    <a:pt x="119285" y="800031"/>
                  </a:lnTo>
                  <a:lnTo>
                    <a:pt x="576006" y="800031"/>
                  </a:lnTo>
                  <a:lnTo>
                    <a:pt x="566429" y="807993"/>
                  </a:lnTo>
                  <a:lnTo>
                    <a:pt x="546155" y="819075"/>
                  </a:lnTo>
                  <a:lnTo>
                    <a:pt x="523751" y="826083"/>
                  </a:lnTo>
                  <a:lnTo>
                    <a:pt x="499723" y="828526"/>
                  </a:lnTo>
                  <a:close/>
                </a:path>
                <a:path w="619125" h="828675">
                  <a:moveTo>
                    <a:pt x="475162" y="2"/>
                  </a:moveTo>
                  <a:lnTo>
                    <a:pt x="446878" y="0"/>
                  </a:lnTo>
                  <a:lnTo>
                    <a:pt x="475162" y="0"/>
                  </a:lnTo>
                  <a:close/>
                </a:path>
                <a:path w="619125" h="828675">
                  <a:moveTo>
                    <a:pt x="618463" y="194815"/>
                  </a:moveTo>
                  <a:lnTo>
                    <a:pt x="584050" y="194815"/>
                  </a:lnTo>
                  <a:lnTo>
                    <a:pt x="580786" y="190202"/>
                  </a:lnTo>
                  <a:lnTo>
                    <a:pt x="532861" y="120159"/>
                  </a:lnTo>
                  <a:lnTo>
                    <a:pt x="498282" y="68918"/>
                  </a:lnTo>
                  <a:lnTo>
                    <a:pt x="475162" y="34503"/>
                  </a:lnTo>
                  <a:lnTo>
                    <a:pt x="475162" y="2"/>
                  </a:lnTo>
                  <a:lnTo>
                    <a:pt x="483327" y="2"/>
                  </a:lnTo>
                  <a:lnTo>
                    <a:pt x="487753" y="2376"/>
                  </a:lnTo>
                  <a:lnTo>
                    <a:pt x="532481" y="68946"/>
                  </a:lnTo>
                  <a:lnTo>
                    <a:pt x="550770" y="96055"/>
                  </a:lnTo>
                  <a:lnTo>
                    <a:pt x="589518" y="153000"/>
                  </a:lnTo>
                  <a:lnTo>
                    <a:pt x="611587" y="184584"/>
                  </a:lnTo>
                  <a:lnTo>
                    <a:pt x="614367" y="188151"/>
                  </a:lnTo>
                  <a:lnTo>
                    <a:pt x="616573" y="190356"/>
                  </a:lnTo>
                  <a:lnTo>
                    <a:pt x="617806" y="192499"/>
                  </a:lnTo>
                  <a:lnTo>
                    <a:pt x="618463" y="194815"/>
                  </a:lnTo>
                  <a:close/>
                </a:path>
                <a:path w="619125" h="828675">
                  <a:moveTo>
                    <a:pt x="619009" y="708358"/>
                  </a:moveTo>
                  <a:lnTo>
                    <a:pt x="590728" y="708358"/>
                  </a:lnTo>
                  <a:lnTo>
                    <a:pt x="590728" y="223306"/>
                  </a:lnTo>
                  <a:lnTo>
                    <a:pt x="619009" y="223306"/>
                  </a:lnTo>
                  <a:lnTo>
                    <a:pt x="619009" y="708358"/>
                  </a:lnTo>
                  <a:close/>
                </a:path>
                <a:path w="619125" h="828675">
                  <a:moveTo>
                    <a:pt x="576006" y="800031"/>
                  </a:moveTo>
                  <a:lnTo>
                    <a:pt x="499729" y="800031"/>
                  </a:lnTo>
                  <a:lnTo>
                    <a:pt x="518081" y="798169"/>
                  </a:lnTo>
                  <a:lnTo>
                    <a:pt x="535150" y="792833"/>
                  </a:lnTo>
                  <a:lnTo>
                    <a:pt x="575196" y="759600"/>
                  </a:lnTo>
                  <a:lnTo>
                    <a:pt x="590731" y="708358"/>
                  </a:lnTo>
                  <a:lnTo>
                    <a:pt x="619011" y="708358"/>
                  </a:lnTo>
                  <a:lnTo>
                    <a:pt x="616587" y="732562"/>
                  </a:lnTo>
                  <a:lnTo>
                    <a:pt x="609630" y="755131"/>
                  </a:lnTo>
                  <a:lnTo>
                    <a:pt x="598629" y="775555"/>
                  </a:lnTo>
                  <a:lnTo>
                    <a:pt x="584070" y="793327"/>
                  </a:lnTo>
                  <a:lnTo>
                    <a:pt x="576006" y="80003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55279" y="6284595"/>
              <a:ext cx="172133" cy="22330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18105" y="6382003"/>
              <a:ext cx="400050" cy="613410"/>
            </a:xfrm>
            <a:custGeom>
              <a:avLst/>
              <a:gdLst/>
              <a:ahLst/>
              <a:cxnLst/>
              <a:rect l="l" t="t" r="r" b="b"/>
              <a:pathLst>
                <a:path w="400050" h="613409">
                  <a:moveTo>
                    <a:pt x="245605" y="97409"/>
                  </a:moveTo>
                  <a:lnTo>
                    <a:pt x="0" y="97409"/>
                  </a:lnTo>
                  <a:lnTo>
                    <a:pt x="0" y="125907"/>
                  </a:lnTo>
                  <a:lnTo>
                    <a:pt x="245605" y="125907"/>
                  </a:lnTo>
                  <a:lnTo>
                    <a:pt x="245605" y="97409"/>
                  </a:lnTo>
                  <a:close/>
                </a:path>
                <a:path w="400050" h="613409">
                  <a:moveTo>
                    <a:pt x="245605" y="0"/>
                  </a:moveTo>
                  <a:lnTo>
                    <a:pt x="0" y="0"/>
                  </a:lnTo>
                  <a:lnTo>
                    <a:pt x="0" y="28498"/>
                  </a:lnTo>
                  <a:lnTo>
                    <a:pt x="245605" y="28498"/>
                  </a:lnTo>
                  <a:lnTo>
                    <a:pt x="245605" y="0"/>
                  </a:lnTo>
                  <a:close/>
                </a:path>
                <a:path w="400050" h="613409">
                  <a:moveTo>
                    <a:pt x="399580" y="584454"/>
                  </a:moveTo>
                  <a:lnTo>
                    <a:pt x="0" y="584454"/>
                  </a:lnTo>
                  <a:lnTo>
                    <a:pt x="0" y="612940"/>
                  </a:lnTo>
                  <a:lnTo>
                    <a:pt x="399580" y="612940"/>
                  </a:lnTo>
                  <a:lnTo>
                    <a:pt x="399580" y="584454"/>
                  </a:lnTo>
                  <a:close/>
                </a:path>
                <a:path w="400050" h="613409">
                  <a:moveTo>
                    <a:pt x="399580" y="487045"/>
                  </a:moveTo>
                  <a:lnTo>
                    <a:pt x="0" y="487045"/>
                  </a:lnTo>
                  <a:lnTo>
                    <a:pt x="0" y="515531"/>
                  </a:lnTo>
                  <a:lnTo>
                    <a:pt x="399580" y="515531"/>
                  </a:lnTo>
                  <a:lnTo>
                    <a:pt x="399580" y="487045"/>
                  </a:lnTo>
                  <a:close/>
                </a:path>
                <a:path w="400050" h="613409">
                  <a:moveTo>
                    <a:pt x="399580" y="389636"/>
                  </a:moveTo>
                  <a:lnTo>
                    <a:pt x="0" y="389636"/>
                  </a:lnTo>
                  <a:lnTo>
                    <a:pt x="0" y="418134"/>
                  </a:lnTo>
                  <a:lnTo>
                    <a:pt x="399580" y="418134"/>
                  </a:lnTo>
                  <a:lnTo>
                    <a:pt x="399580" y="389636"/>
                  </a:lnTo>
                  <a:close/>
                </a:path>
                <a:path w="400050" h="613409">
                  <a:moveTo>
                    <a:pt x="399580" y="292227"/>
                  </a:moveTo>
                  <a:lnTo>
                    <a:pt x="0" y="292227"/>
                  </a:lnTo>
                  <a:lnTo>
                    <a:pt x="0" y="320725"/>
                  </a:lnTo>
                  <a:lnTo>
                    <a:pt x="399580" y="320725"/>
                  </a:lnTo>
                  <a:lnTo>
                    <a:pt x="399580" y="292227"/>
                  </a:lnTo>
                  <a:close/>
                </a:path>
                <a:path w="400050" h="613409">
                  <a:moveTo>
                    <a:pt x="399580" y="194818"/>
                  </a:moveTo>
                  <a:lnTo>
                    <a:pt x="0" y="194818"/>
                  </a:lnTo>
                  <a:lnTo>
                    <a:pt x="0" y="223316"/>
                  </a:lnTo>
                  <a:lnTo>
                    <a:pt x="399580" y="223316"/>
                  </a:lnTo>
                  <a:lnTo>
                    <a:pt x="399580" y="19481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86911" y="3224707"/>
            <a:ext cx="561975" cy="809625"/>
          </a:xfrm>
          <a:custGeom>
            <a:avLst/>
            <a:gdLst/>
            <a:ahLst/>
            <a:cxnLst/>
            <a:rect l="l" t="t" r="r" b="b"/>
            <a:pathLst>
              <a:path w="561975" h="809625">
                <a:moveTo>
                  <a:pt x="337731" y="488442"/>
                </a:moveTo>
                <a:lnTo>
                  <a:pt x="331546" y="482269"/>
                </a:lnTo>
                <a:lnTo>
                  <a:pt x="228650" y="482269"/>
                </a:lnTo>
                <a:lnTo>
                  <a:pt x="222465" y="488442"/>
                </a:lnTo>
                <a:lnTo>
                  <a:pt x="222465" y="503656"/>
                </a:lnTo>
                <a:lnTo>
                  <a:pt x="228650" y="509828"/>
                </a:lnTo>
                <a:lnTo>
                  <a:pt x="323926" y="509828"/>
                </a:lnTo>
                <a:lnTo>
                  <a:pt x="331546" y="509828"/>
                </a:lnTo>
                <a:lnTo>
                  <a:pt x="337731" y="503656"/>
                </a:lnTo>
                <a:lnTo>
                  <a:pt x="337731" y="488442"/>
                </a:lnTo>
                <a:close/>
              </a:path>
              <a:path w="561975" h="809625">
                <a:moveTo>
                  <a:pt x="337731" y="394271"/>
                </a:moveTo>
                <a:lnTo>
                  <a:pt x="331546" y="388099"/>
                </a:lnTo>
                <a:lnTo>
                  <a:pt x="228650" y="388099"/>
                </a:lnTo>
                <a:lnTo>
                  <a:pt x="222465" y="394271"/>
                </a:lnTo>
                <a:lnTo>
                  <a:pt x="222465" y="409486"/>
                </a:lnTo>
                <a:lnTo>
                  <a:pt x="228650" y="415658"/>
                </a:lnTo>
                <a:lnTo>
                  <a:pt x="323926" y="415658"/>
                </a:lnTo>
                <a:lnTo>
                  <a:pt x="331546" y="415658"/>
                </a:lnTo>
                <a:lnTo>
                  <a:pt x="337731" y="409486"/>
                </a:lnTo>
                <a:lnTo>
                  <a:pt x="337731" y="394271"/>
                </a:lnTo>
                <a:close/>
              </a:path>
              <a:path w="561975" h="809625">
                <a:moveTo>
                  <a:pt x="337731" y="300101"/>
                </a:moveTo>
                <a:lnTo>
                  <a:pt x="331546" y="293928"/>
                </a:lnTo>
                <a:lnTo>
                  <a:pt x="228650" y="293928"/>
                </a:lnTo>
                <a:lnTo>
                  <a:pt x="222465" y="300101"/>
                </a:lnTo>
                <a:lnTo>
                  <a:pt x="222465" y="315315"/>
                </a:lnTo>
                <a:lnTo>
                  <a:pt x="228650" y="321487"/>
                </a:lnTo>
                <a:lnTo>
                  <a:pt x="323926" y="321487"/>
                </a:lnTo>
                <a:lnTo>
                  <a:pt x="331546" y="321487"/>
                </a:lnTo>
                <a:lnTo>
                  <a:pt x="337731" y="315315"/>
                </a:lnTo>
                <a:lnTo>
                  <a:pt x="337731" y="300101"/>
                </a:lnTo>
                <a:close/>
              </a:path>
              <a:path w="561975" h="809625">
                <a:moveTo>
                  <a:pt x="561606" y="405168"/>
                </a:moveTo>
                <a:lnTo>
                  <a:pt x="558723" y="365429"/>
                </a:lnTo>
                <a:lnTo>
                  <a:pt x="550113" y="325031"/>
                </a:lnTo>
                <a:lnTo>
                  <a:pt x="535863" y="284137"/>
                </a:lnTo>
                <a:lnTo>
                  <a:pt x="533984" y="280225"/>
                </a:lnTo>
                <a:lnTo>
                  <a:pt x="533984" y="405168"/>
                </a:lnTo>
                <a:lnTo>
                  <a:pt x="528497" y="457619"/>
                </a:lnTo>
                <a:lnTo>
                  <a:pt x="513562" y="507758"/>
                </a:lnTo>
                <a:lnTo>
                  <a:pt x="491439" y="554901"/>
                </a:lnTo>
                <a:lnTo>
                  <a:pt x="464400" y="598360"/>
                </a:lnTo>
                <a:lnTo>
                  <a:pt x="434721" y="637463"/>
                </a:lnTo>
                <a:lnTo>
                  <a:pt x="425069" y="648398"/>
                </a:lnTo>
                <a:lnTo>
                  <a:pt x="405701" y="641731"/>
                </a:lnTo>
                <a:lnTo>
                  <a:pt x="405701" y="670318"/>
                </a:lnTo>
                <a:lnTo>
                  <a:pt x="366064" y="709688"/>
                </a:lnTo>
                <a:lnTo>
                  <a:pt x="330428" y="740905"/>
                </a:lnTo>
                <a:lnTo>
                  <a:pt x="280809" y="779068"/>
                </a:lnTo>
                <a:lnTo>
                  <a:pt x="263296" y="766267"/>
                </a:lnTo>
                <a:lnTo>
                  <a:pt x="237998" y="746404"/>
                </a:lnTo>
                <a:lnTo>
                  <a:pt x="207200" y="720090"/>
                </a:lnTo>
                <a:lnTo>
                  <a:pt x="173151" y="687908"/>
                </a:lnTo>
                <a:lnTo>
                  <a:pt x="151930" y="665238"/>
                </a:lnTo>
                <a:lnTo>
                  <a:pt x="176428" y="660908"/>
                </a:lnTo>
                <a:lnTo>
                  <a:pt x="208089" y="656539"/>
                </a:lnTo>
                <a:lnTo>
                  <a:pt x="244640" y="653186"/>
                </a:lnTo>
                <a:lnTo>
                  <a:pt x="284340" y="651840"/>
                </a:lnTo>
                <a:lnTo>
                  <a:pt x="315442" y="652780"/>
                </a:lnTo>
                <a:lnTo>
                  <a:pt x="346570" y="655891"/>
                </a:lnTo>
                <a:lnTo>
                  <a:pt x="376936" y="661593"/>
                </a:lnTo>
                <a:lnTo>
                  <a:pt x="405701" y="670318"/>
                </a:lnTo>
                <a:lnTo>
                  <a:pt x="405701" y="641731"/>
                </a:lnTo>
                <a:lnTo>
                  <a:pt x="391731" y="636917"/>
                </a:lnTo>
                <a:lnTo>
                  <a:pt x="356171" y="629399"/>
                </a:lnTo>
                <a:lnTo>
                  <a:pt x="319773" y="625348"/>
                </a:lnTo>
                <a:lnTo>
                  <a:pt x="283552" y="624128"/>
                </a:lnTo>
                <a:lnTo>
                  <a:pt x="233794" y="626135"/>
                </a:lnTo>
                <a:lnTo>
                  <a:pt x="189623" y="630910"/>
                </a:lnTo>
                <a:lnTo>
                  <a:pt x="154139" y="636638"/>
                </a:lnTo>
                <a:lnTo>
                  <a:pt x="130848" y="641400"/>
                </a:lnTo>
                <a:lnTo>
                  <a:pt x="104381" y="608355"/>
                </a:lnTo>
                <a:lnTo>
                  <a:pt x="74193" y="562178"/>
                </a:lnTo>
                <a:lnTo>
                  <a:pt x="49834" y="512521"/>
                </a:lnTo>
                <a:lnTo>
                  <a:pt x="33553" y="459981"/>
                </a:lnTo>
                <a:lnTo>
                  <a:pt x="27622" y="405168"/>
                </a:lnTo>
                <a:lnTo>
                  <a:pt x="33096" y="352717"/>
                </a:lnTo>
                <a:lnTo>
                  <a:pt x="48044" y="302577"/>
                </a:lnTo>
                <a:lnTo>
                  <a:pt x="70154" y="255435"/>
                </a:lnTo>
                <a:lnTo>
                  <a:pt x="97205" y="211975"/>
                </a:lnTo>
                <a:lnTo>
                  <a:pt x="126885" y="172872"/>
                </a:lnTo>
                <a:lnTo>
                  <a:pt x="128612" y="170916"/>
                </a:lnTo>
                <a:lnTo>
                  <a:pt x="141820" y="176885"/>
                </a:lnTo>
                <a:lnTo>
                  <a:pt x="160058" y="183807"/>
                </a:lnTo>
                <a:lnTo>
                  <a:pt x="210210" y="196748"/>
                </a:lnTo>
                <a:lnTo>
                  <a:pt x="256603" y="201968"/>
                </a:lnTo>
                <a:lnTo>
                  <a:pt x="274510" y="202387"/>
                </a:lnTo>
                <a:lnTo>
                  <a:pt x="309448" y="200799"/>
                </a:lnTo>
                <a:lnTo>
                  <a:pt x="347624" y="195465"/>
                </a:lnTo>
                <a:lnTo>
                  <a:pt x="388696" y="185547"/>
                </a:lnTo>
                <a:lnTo>
                  <a:pt x="419138" y="174828"/>
                </a:lnTo>
                <a:lnTo>
                  <a:pt x="431876" y="170345"/>
                </a:lnTo>
                <a:lnTo>
                  <a:pt x="457225" y="201980"/>
                </a:lnTo>
                <a:lnTo>
                  <a:pt x="487413" y="248158"/>
                </a:lnTo>
                <a:lnTo>
                  <a:pt x="511771" y="297815"/>
                </a:lnTo>
                <a:lnTo>
                  <a:pt x="528053" y="350354"/>
                </a:lnTo>
                <a:lnTo>
                  <a:pt x="533984" y="405168"/>
                </a:lnTo>
                <a:lnTo>
                  <a:pt x="533984" y="280225"/>
                </a:lnTo>
                <a:lnTo>
                  <a:pt x="516077" y="242951"/>
                </a:lnTo>
                <a:lnTo>
                  <a:pt x="490829" y="201663"/>
                </a:lnTo>
                <a:lnTo>
                  <a:pt x="460235" y="160451"/>
                </a:lnTo>
                <a:lnTo>
                  <a:pt x="448894" y="147523"/>
                </a:lnTo>
                <a:lnTo>
                  <a:pt x="448551" y="146710"/>
                </a:lnTo>
                <a:lnTo>
                  <a:pt x="447827" y="145580"/>
                </a:lnTo>
                <a:lnTo>
                  <a:pt x="446849" y="144411"/>
                </a:lnTo>
                <a:lnTo>
                  <a:pt x="444207" y="141401"/>
                </a:lnTo>
                <a:lnTo>
                  <a:pt x="443115" y="140931"/>
                </a:lnTo>
                <a:lnTo>
                  <a:pt x="424357" y="119494"/>
                </a:lnTo>
                <a:lnTo>
                  <a:pt x="412648" y="108089"/>
                </a:lnTo>
                <a:lnTo>
                  <a:pt x="412648" y="148310"/>
                </a:lnTo>
                <a:lnTo>
                  <a:pt x="374764" y="160858"/>
                </a:lnTo>
                <a:lnTo>
                  <a:pt x="338721" y="169075"/>
                </a:lnTo>
                <a:lnTo>
                  <a:pt x="305193" y="173507"/>
                </a:lnTo>
                <a:lnTo>
                  <a:pt x="274472" y="174828"/>
                </a:lnTo>
                <a:lnTo>
                  <a:pt x="258318" y="174459"/>
                </a:lnTo>
                <a:lnTo>
                  <a:pt x="216408" y="169862"/>
                </a:lnTo>
                <a:lnTo>
                  <a:pt x="175526" y="159854"/>
                </a:lnTo>
                <a:lnTo>
                  <a:pt x="147662" y="149352"/>
                </a:lnTo>
                <a:lnTo>
                  <a:pt x="156959" y="138823"/>
                </a:lnTo>
                <a:lnTo>
                  <a:pt x="195541" y="100647"/>
                </a:lnTo>
                <a:lnTo>
                  <a:pt x="231178" y="69430"/>
                </a:lnTo>
                <a:lnTo>
                  <a:pt x="260654" y="46012"/>
                </a:lnTo>
                <a:lnTo>
                  <a:pt x="280797" y="31267"/>
                </a:lnTo>
                <a:lnTo>
                  <a:pt x="298310" y="44069"/>
                </a:lnTo>
                <a:lnTo>
                  <a:pt x="323608" y="63931"/>
                </a:lnTo>
                <a:lnTo>
                  <a:pt x="354406" y="90246"/>
                </a:lnTo>
                <a:lnTo>
                  <a:pt x="388454" y="122428"/>
                </a:lnTo>
                <a:lnTo>
                  <a:pt x="412648" y="148310"/>
                </a:lnTo>
                <a:lnTo>
                  <a:pt x="412648" y="108089"/>
                </a:lnTo>
                <a:lnTo>
                  <a:pt x="375196" y="71577"/>
                </a:lnTo>
                <a:lnTo>
                  <a:pt x="332257" y="35293"/>
                </a:lnTo>
                <a:lnTo>
                  <a:pt x="301371" y="11988"/>
                </a:lnTo>
                <a:lnTo>
                  <a:pt x="283781" y="0"/>
                </a:lnTo>
                <a:lnTo>
                  <a:pt x="277825" y="0"/>
                </a:lnTo>
                <a:lnTo>
                  <a:pt x="229362" y="35293"/>
                </a:lnTo>
                <a:lnTo>
                  <a:pt x="186410" y="71577"/>
                </a:lnTo>
                <a:lnTo>
                  <a:pt x="137248" y="119494"/>
                </a:lnTo>
                <a:lnTo>
                  <a:pt x="118732" y="140639"/>
                </a:lnTo>
                <a:lnTo>
                  <a:pt x="116014" y="142036"/>
                </a:lnTo>
                <a:lnTo>
                  <a:pt x="112496" y="147764"/>
                </a:lnTo>
                <a:lnTo>
                  <a:pt x="101384" y="160451"/>
                </a:lnTo>
                <a:lnTo>
                  <a:pt x="70777" y="201663"/>
                </a:lnTo>
                <a:lnTo>
                  <a:pt x="45529" y="242951"/>
                </a:lnTo>
                <a:lnTo>
                  <a:pt x="25742" y="284137"/>
                </a:lnTo>
                <a:lnTo>
                  <a:pt x="11506" y="325031"/>
                </a:lnTo>
                <a:lnTo>
                  <a:pt x="2895" y="365429"/>
                </a:lnTo>
                <a:lnTo>
                  <a:pt x="0" y="405168"/>
                </a:lnTo>
                <a:lnTo>
                  <a:pt x="2895" y="444906"/>
                </a:lnTo>
                <a:lnTo>
                  <a:pt x="11506" y="485305"/>
                </a:lnTo>
                <a:lnTo>
                  <a:pt x="25742" y="526199"/>
                </a:lnTo>
                <a:lnTo>
                  <a:pt x="45529" y="567372"/>
                </a:lnTo>
                <a:lnTo>
                  <a:pt x="70777" y="608672"/>
                </a:lnTo>
                <a:lnTo>
                  <a:pt x="101384" y="649884"/>
                </a:lnTo>
                <a:lnTo>
                  <a:pt x="112331" y="662393"/>
                </a:lnTo>
                <a:lnTo>
                  <a:pt x="113372" y="666483"/>
                </a:lnTo>
                <a:lnTo>
                  <a:pt x="118999" y="670636"/>
                </a:lnTo>
                <a:lnTo>
                  <a:pt x="119545" y="670636"/>
                </a:lnTo>
                <a:lnTo>
                  <a:pt x="137248" y="690841"/>
                </a:lnTo>
                <a:lnTo>
                  <a:pt x="186410" y="738759"/>
                </a:lnTo>
                <a:lnTo>
                  <a:pt x="229349" y="775042"/>
                </a:lnTo>
                <a:lnTo>
                  <a:pt x="260235" y="798347"/>
                </a:lnTo>
                <a:lnTo>
                  <a:pt x="278168" y="809586"/>
                </a:lnTo>
                <a:lnTo>
                  <a:pt x="283451" y="809586"/>
                </a:lnTo>
                <a:lnTo>
                  <a:pt x="286080" y="808824"/>
                </a:lnTo>
                <a:lnTo>
                  <a:pt x="288378" y="807326"/>
                </a:lnTo>
                <a:lnTo>
                  <a:pt x="301371" y="798347"/>
                </a:lnTo>
                <a:lnTo>
                  <a:pt x="326910" y="779068"/>
                </a:lnTo>
                <a:lnTo>
                  <a:pt x="332244" y="775042"/>
                </a:lnTo>
                <a:lnTo>
                  <a:pt x="375196" y="738759"/>
                </a:lnTo>
                <a:lnTo>
                  <a:pt x="424357" y="690841"/>
                </a:lnTo>
                <a:lnTo>
                  <a:pt x="435178" y="678484"/>
                </a:lnTo>
                <a:lnTo>
                  <a:pt x="439064" y="676236"/>
                </a:lnTo>
                <a:lnTo>
                  <a:pt x="441464" y="671322"/>
                </a:lnTo>
                <a:lnTo>
                  <a:pt x="460235" y="649884"/>
                </a:lnTo>
                <a:lnTo>
                  <a:pt x="490829" y="608672"/>
                </a:lnTo>
                <a:lnTo>
                  <a:pt x="516077" y="567385"/>
                </a:lnTo>
                <a:lnTo>
                  <a:pt x="535863" y="526199"/>
                </a:lnTo>
                <a:lnTo>
                  <a:pt x="550113" y="485305"/>
                </a:lnTo>
                <a:lnTo>
                  <a:pt x="558723" y="444906"/>
                </a:lnTo>
                <a:lnTo>
                  <a:pt x="561606" y="40516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06813" y="3224745"/>
            <a:ext cx="636905" cy="809625"/>
          </a:xfrm>
          <a:custGeom>
            <a:avLst/>
            <a:gdLst/>
            <a:ahLst/>
            <a:cxnLst/>
            <a:rect l="l" t="t" r="r" b="b"/>
            <a:pathLst>
              <a:path w="636905" h="809625">
                <a:moveTo>
                  <a:pt x="335165" y="92075"/>
                </a:moveTo>
                <a:lnTo>
                  <a:pt x="332930" y="87122"/>
                </a:lnTo>
                <a:lnTo>
                  <a:pt x="329399" y="83642"/>
                </a:lnTo>
                <a:lnTo>
                  <a:pt x="325882" y="80149"/>
                </a:lnTo>
                <a:lnTo>
                  <a:pt x="320916" y="77939"/>
                </a:lnTo>
                <a:lnTo>
                  <a:pt x="310095" y="77939"/>
                </a:lnTo>
                <a:lnTo>
                  <a:pt x="305117" y="80149"/>
                </a:lnTo>
                <a:lnTo>
                  <a:pt x="298081" y="87134"/>
                </a:lnTo>
                <a:lnTo>
                  <a:pt x="295859" y="92087"/>
                </a:lnTo>
                <a:lnTo>
                  <a:pt x="295859" y="102768"/>
                </a:lnTo>
                <a:lnTo>
                  <a:pt x="298081" y="107708"/>
                </a:lnTo>
                <a:lnTo>
                  <a:pt x="305130" y="114706"/>
                </a:lnTo>
                <a:lnTo>
                  <a:pt x="310108" y="116903"/>
                </a:lnTo>
                <a:lnTo>
                  <a:pt x="320903" y="116903"/>
                </a:lnTo>
                <a:lnTo>
                  <a:pt x="325882" y="114693"/>
                </a:lnTo>
                <a:lnTo>
                  <a:pt x="332930" y="107721"/>
                </a:lnTo>
                <a:lnTo>
                  <a:pt x="335165" y="102768"/>
                </a:lnTo>
                <a:lnTo>
                  <a:pt x="335165" y="92075"/>
                </a:lnTo>
                <a:close/>
              </a:path>
              <a:path w="636905" h="809625">
                <a:moveTo>
                  <a:pt x="504278" y="90665"/>
                </a:moveTo>
                <a:lnTo>
                  <a:pt x="498741" y="85178"/>
                </a:lnTo>
                <a:lnTo>
                  <a:pt x="491934" y="85178"/>
                </a:lnTo>
                <a:lnTo>
                  <a:pt x="351104" y="85178"/>
                </a:lnTo>
                <a:lnTo>
                  <a:pt x="345579" y="90665"/>
                </a:lnTo>
                <a:lnTo>
                  <a:pt x="345579" y="104190"/>
                </a:lnTo>
                <a:lnTo>
                  <a:pt x="351104" y="109677"/>
                </a:lnTo>
                <a:lnTo>
                  <a:pt x="498741" y="109677"/>
                </a:lnTo>
                <a:lnTo>
                  <a:pt x="504278" y="104190"/>
                </a:lnTo>
                <a:lnTo>
                  <a:pt x="504278" y="90665"/>
                </a:lnTo>
                <a:close/>
              </a:path>
              <a:path w="636905" h="809625">
                <a:moveTo>
                  <a:pt x="511670" y="739190"/>
                </a:moveTo>
                <a:lnTo>
                  <a:pt x="506133" y="733704"/>
                </a:lnTo>
                <a:lnTo>
                  <a:pt x="499325" y="733704"/>
                </a:lnTo>
                <a:lnTo>
                  <a:pt x="289267" y="733704"/>
                </a:lnTo>
                <a:lnTo>
                  <a:pt x="283743" y="739190"/>
                </a:lnTo>
                <a:lnTo>
                  <a:pt x="283743" y="752716"/>
                </a:lnTo>
                <a:lnTo>
                  <a:pt x="289267" y="758202"/>
                </a:lnTo>
                <a:lnTo>
                  <a:pt x="506133" y="758202"/>
                </a:lnTo>
                <a:lnTo>
                  <a:pt x="511670" y="752716"/>
                </a:lnTo>
                <a:lnTo>
                  <a:pt x="511670" y="739190"/>
                </a:lnTo>
                <a:close/>
              </a:path>
              <a:path w="636905" h="809625">
                <a:moveTo>
                  <a:pt x="525513" y="616623"/>
                </a:moveTo>
                <a:lnTo>
                  <a:pt x="519988" y="611136"/>
                </a:lnTo>
                <a:lnTo>
                  <a:pt x="513156" y="611136"/>
                </a:lnTo>
                <a:lnTo>
                  <a:pt x="275424" y="611136"/>
                </a:lnTo>
                <a:lnTo>
                  <a:pt x="269900" y="616623"/>
                </a:lnTo>
                <a:lnTo>
                  <a:pt x="269900" y="630161"/>
                </a:lnTo>
                <a:lnTo>
                  <a:pt x="275424" y="635635"/>
                </a:lnTo>
                <a:lnTo>
                  <a:pt x="519988" y="635635"/>
                </a:lnTo>
                <a:lnTo>
                  <a:pt x="525513" y="630161"/>
                </a:lnTo>
                <a:lnTo>
                  <a:pt x="525513" y="616623"/>
                </a:lnTo>
                <a:close/>
              </a:path>
              <a:path w="636905" h="809625">
                <a:moveTo>
                  <a:pt x="525513" y="550252"/>
                </a:moveTo>
                <a:lnTo>
                  <a:pt x="519988" y="544766"/>
                </a:lnTo>
                <a:lnTo>
                  <a:pt x="513156" y="544766"/>
                </a:lnTo>
                <a:lnTo>
                  <a:pt x="275424" y="544766"/>
                </a:lnTo>
                <a:lnTo>
                  <a:pt x="269900" y="550252"/>
                </a:lnTo>
                <a:lnTo>
                  <a:pt x="269900" y="563778"/>
                </a:lnTo>
                <a:lnTo>
                  <a:pt x="275424" y="569264"/>
                </a:lnTo>
                <a:lnTo>
                  <a:pt x="519988" y="569264"/>
                </a:lnTo>
                <a:lnTo>
                  <a:pt x="525513" y="563778"/>
                </a:lnTo>
                <a:lnTo>
                  <a:pt x="525513" y="550252"/>
                </a:lnTo>
                <a:close/>
              </a:path>
              <a:path w="636905" h="809625">
                <a:moveTo>
                  <a:pt x="525513" y="483857"/>
                </a:moveTo>
                <a:lnTo>
                  <a:pt x="519988" y="478383"/>
                </a:lnTo>
                <a:lnTo>
                  <a:pt x="513156" y="478383"/>
                </a:lnTo>
                <a:lnTo>
                  <a:pt x="275424" y="478383"/>
                </a:lnTo>
                <a:lnTo>
                  <a:pt x="269900" y="483857"/>
                </a:lnTo>
                <a:lnTo>
                  <a:pt x="269900" y="497395"/>
                </a:lnTo>
                <a:lnTo>
                  <a:pt x="275424" y="502869"/>
                </a:lnTo>
                <a:lnTo>
                  <a:pt x="519988" y="502869"/>
                </a:lnTo>
                <a:lnTo>
                  <a:pt x="525513" y="497395"/>
                </a:lnTo>
                <a:lnTo>
                  <a:pt x="525513" y="483857"/>
                </a:lnTo>
                <a:close/>
              </a:path>
              <a:path w="636905" h="809625">
                <a:moveTo>
                  <a:pt x="525513" y="417474"/>
                </a:moveTo>
                <a:lnTo>
                  <a:pt x="519988" y="411988"/>
                </a:lnTo>
                <a:lnTo>
                  <a:pt x="513156" y="411988"/>
                </a:lnTo>
                <a:lnTo>
                  <a:pt x="275424" y="411988"/>
                </a:lnTo>
                <a:lnTo>
                  <a:pt x="269900" y="417474"/>
                </a:lnTo>
                <a:lnTo>
                  <a:pt x="269900" y="430999"/>
                </a:lnTo>
                <a:lnTo>
                  <a:pt x="275424" y="436486"/>
                </a:lnTo>
                <a:lnTo>
                  <a:pt x="519988" y="436486"/>
                </a:lnTo>
                <a:lnTo>
                  <a:pt x="525513" y="430999"/>
                </a:lnTo>
                <a:lnTo>
                  <a:pt x="525513" y="417474"/>
                </a:lnTo>
                <a:close/>
              </a:path>
              <a:path w="636905" h="809625">
                <a:moveTo>
                  <a:pt x="525513" y="351091"/>
                </a:moveTo>
                <a:lnTo>
                  <a:pt x="519988" y="345605"/>
                </a:lnTo>
                <a:lnTo>
                  <a:pt x="513156" y="345605"/>
                </a:lnTo>
                <a:lnTo>
                  <a:pt x="275424" y="345605"/>
                </a:lnTo>
                <a:lnTo>
                  <a:pt x="269900" y="351091"/>
                </a:lnTo>
                <a:lnTo>
                  <a:pt x="269900" y="364617"/>
                </a:lnTo>
                <a:lnTo>
                  <a:pt x="275424" y="370103"/>
                </a:lnTo>
                <a:lnTo>
                  <a:pt x="519988" y="370103"/>
                </a:lnTo>
                <a:lnTo>
                  <a:pt x="525513" y="364617"/>
                </a:lnTo>
                <a:lnTo>
                  <a:pt x="525513" y="351091"/>
                </a:lnTo>
                <a:close/>
              </a:path>
              <a:path w="636905" h="809625">
                <a:moveTo>
                  <a:pt x="525513" y="284708"/>
                </a:moveTo>
                <a:lnTo>
                  <a:pt x="519988" y="279222"/>
                </a:lnTo>
                <a:lnTo>
                  <a:pt x="513156" y="279222"/>
                </a:lnTo>
                <a:lnTo>
                  <a:pt x="275424" y="279222"/>
                </a:lnTo>
                <a:lnTo>
                  <a:pt x="269900" y="284708"/>
                </a:lnTo>
                <a:lnTo>
                  <a:pt x="269900" y="298234"/>
                </a:lnTo>
                <a:lnTo>
                  <a:pt x="275424" y="303720"/>
                </a:lnTo>
                <a:lnTo>
                  <a:pt x="519988" y="303720"/>
                </a:lnTo>
                <a:lnTo>
                  <a:pt x="525513" y="298234"/>
                </a:lnTo>
                <a:lnTo>
                  <a:pt x="525513" y="284708"/>
                </a:lnTo>
                <a:close/>
              </a:path>
              <a:path w="636905" h="809625">
                <a:moveTo>
                  <a:pt x="525513" y="218325"/>
                </a:moveTo>
                <a:lnTo>
                  <a:pt x="519988" y="212839"/>
                </a:lnTo>
                <a:lnTo>
                  <a:pt x="513156" y="212839"/>
                </a:lnTo>
                <a:lnTo>
                  <a:pt x="275424" y="212839"/>
                </a:lnTo>
                <a:lnTo>
                  <a:pt x="269900" y="218325"/>
                </a:lnTo>
                <a:lnTo>
                  <a:pt x="269900" y="231851"/>
                </a:lnTo>
                <a:lnTo>
                  <a:pt x="275424" y="237337"/>
                </a:lnTo>
                <a:lnTo>
                  <a:pt x="519988" y="237337"/>
                </a:lnTo>
                <a:lnTo>
                  <a:pt x="525513" y="231851"/>
                </a:lnTo>
                <a:lnTo>
                  <a:pt x="525513" y="218325"/>
                </a:lnTo>
                <a:close/>
              </a:path>
              <a:path w="636905" h="809625">
                <a:moveTo>
                  <a:pt x="636587" y="85483"/>
                </a:moveTo>
                <a:lnTo>
                  <a:pt x="611149" y="52336"/>
                </a:lnTo>
                <a:lnTo>
                  <a:pt x="590207" y="47409"/>
                </a:lnTo>
                <a:lnTo>
                  <a:pt x="582790" y="47409"/>
                </a:lnTo>
                <a:lnTo>
                  <a:pt x="204927" y="47409"/>
                </a:lnTo>
                <a:lnTo>
                  <a:pt x="177012" y="56832"/>
                </a:lnTo>
                <a:lnTo>
                  <a:pt x="171361" y="52844"/>
                </a:lnTo>
                <a:lnTo>
                  <a:pt x="165404" y="48882"/>
                </a:lnTo>
                <a:lnTo>
                  <a:pt x="159169" y="44945"/>
                </a:lnTo>
                <a:lnTo>
                  <a:pt x="152641" y="41071"/>
                </a:lnTo>
                <a:lnTo>
                  <a:pt x="118630" y="24828"/>
                </a:lnTo>
                <a:lnTo>
                  <a:pt x="105397" y="18503"/>
                </a:lnTo>
                <a:lnTo>
                  <a:pt x="64922" y="6184"/>
                </a:lnTo>
                <a:lnTo>
                  <a:pt x="34061" y="1041"/>
                </a:lnTo>
                <a:lnTo>
                  <a:pt x="15633" y="0"/>
                </a:lnTo>
                <a:lnTo>
                  <a:pt x="13233" y="0"/>
                </a:lnTo>
                <a:lnTo>
                  <a:pt x="5130" y="469"/>
                </a:lnTo>
                <a:lnTo>
                  <a:pt x="0" y="5842"/>
                </a:lnTo>
                <a:lnTo>
                  <a:pt x="0" y="577532"/>
                </a:lnTo>
                <a:lnTo>
                  <a:pt x="1498" y="580834"/>
                </a:lnTo>
                <a:lnTo>
                  <a:pt x="6413" y="585177"/>
                </a:lnTo>
                <a:lnTo>
                  <a:pt x="9334" y="586282"/>
                </a:lnTo>
                <a:lnTo>
                  <a:pt x="12801" y="586282"/>
                </a:lnTo>
                <a:lnTo>
                  <a:pt x="16256" y="585990"/>
                </a:lnTo>
                <a:lnTo>
                  <a:pt x="19862" y="585990"/>
                </a:lnTo>
                <a:lnTo>
                  <a:pt x="84836" y="598081"/>
                </a:lnTo>
                <a:lnTo>
                  <a:pt x="130048" y="617677"/>
                </a:lnTo>
                <a:lnTo>
                  <a:pt x="158826" y="635495"/>
                </a:lnTo>
                <a:lnTo>
                  <a:pt x="165696" y="640575"/>
                </a:lnTo>
                <a:lnTo>
                  <a:pt x="172097" y="645655"/>
                </a:lnTo>
                <a:lnTo>
                  <a:pt x="178041" y="650697"/>
                </a:lnTo>
                <a:lnTo>
                  <a:pt x="183527" y="655688"/>
                </a:lnTo>
                <a:lnTo>
                  <a:pt x="189738" y="661504"/>
                </a:lnTo>
                <a:lnTo>
                  <a:pt x="216204" y="694982"/>
                </a:lnTo>
                <a:lnTo>
                  <a:pt x="219710" y="701154"/>
                </a:lnTo>
                <a:lnTo>
                  <a:pt x="219710" y="701509"/>
                </a:lnTo>
                <a:lnTo>
                  <a:pt x="221030" y="704672"/>
                </a:lnTo>
                <a:lnTo>
                  <a:pt x="221703" y="705358"/>
                </a:lnTo>
                <a:lnTo>
                  <a:pt x="222808" y="707809"/>
                </a:lnTo>
                <a:lnTo>
                  <a:pt x="227330" y="710539"/>
                </a:lnTo>
                <a:lnTo>
                  <a:pt x="228815" y="710539"/>
                </a:lnTo>
                <a:lnTo>
                  <a:pt x="232321" y="710539"/>
                </a:lnTo>
                <a:lnTo>
                  <a:pt x="566597" y="710539"/>
                </a:lnTo>
                <a:lnTo>
                  <a:pt x="569772" y="709231"/>
                </a:lnTo>
                <a:lnTo>
                  <a:pt x="574370" y="704672"/>
                </a:lnTo>
                <a:lnTo>
                  <a:pt x="575691" y="701509"/>
                </a:lnTo>
                <a:lnTo>
                  <a:pt x="575691" y="698284"/>
                </a:lnTo>
                <a:lnTo>
                  <a:pt x="575691" y="148818"/>
                </a:lnTo>
                <a:lnTo>
                  <a:pt x="575691" y="133350"/>
                </a:lnTo>
                <a:lnTo>
                  <a:pt x="574370" y="130200"/>
                </a:lnTo>
                <a:lnTo>
                  <a:pt x="569772" y="125628"/>
                </a:lnTo>
                <a:lnTo>
                  <a:pt x="566597" y="124333"/>
                </a:lnTo>
                <a:lnTo>
                  <a:pt x="550989" y="124333"/>
                </a:lnTo>
                <a:lnTo>
                  <a:pt x="550989" y="148818"/>
                </a:lnTo>
                <a:lnTo>
                  <a:pt x="550989" y="686041"/>
                </a:lnTo>
                <a:lnTo>
                  <a:pt x="246126" y="686041"/>
                </a:lnTo>
                <a:lnTo>
                  <a:pt x="246126" y="699541"/>
                </a:lnTo>
                <a:lnTo>
                  <a:pt x="243293" y="706767"/>
                </a:lnTo>
                <a:lnTo>
                  <a:pt x="246113" y="699541"/>
                </a:lnTo>
                <a:lnTo>
                  <a:pt x="246126" y="686041"/>
                </a:lnTo>
                <a:lnTo>
                  <a:pt x="244411" y="686041"/>
                </a:lnTo>
                <a:lnTo>
                  <a:pt x="244411" y="148831"/>
                </a:lnTo>
                <a:lnTo>
                  <a:pt x="550989" y="148818"/>
                </a:lnTo>
                <a:lnTo>
                  <a:pt x="550989" y="124333"/>
                </a:lnTo>
                <a:lnTo>
                  <a:pt x="246075" y="124333"/>
                </a:lnTo>
                <a:lnTo>
                  <a:pt x="246075" y="138201"/>
                </a:lnTo>
                <a:lnTo>
                  <a:pt x="243357" y="131622"/>
                </a:lnTo>
                <a:lnTo>
                  <a:pt x="243497" y="131940"/>
                </a:lnTo>
                <a:lnTo>
                  <a:pt x="246075" y="138201"/>
                </a:lnTo>
                <a:lnTo>
                  <a:pt x="246075" y="124333"/>
                </a:lnTo>
                <a:lnTo>
                  <a:pt x="239712" y="124333"/>
                </a:lnTo>
                <a:lnTo>
                  <a:pt x="237032" y="119684"/>
                </a:lnTo>
                <a:lnTo>
                  <a:pt x="235216" y="116840"/>
                </a:lnTo>
                <a:lnTo>
                  <a:pt x="235216" y="148539"/>
                </a:lnTo>
                <a:lnTo>
                  <a:pt x="233629" y="148831"/>
                </a:lnTo>
                <a:lnTo>
                  <a:pt x="235204" y="148539"/>
                </a:lnTo>
                <a:lnTo>
                  <a:pt x="235216" y="116840"/>
                </a:lnTo>
                <a:lnTo>
                  <a:pt x="233527" y="114173"/>
                </a:lnTo>
                <a:lnTo>
                  <a:pt x="229158" y="107873"/>
                </a:lnTo>
                <a:lnTo>
                  <a:pt x="223850" y="100901"/>
                </a:lnTo>
                <a:lnTo>
                  <a:pt x="222618" y="99428"/>
                </a:lnTo>
                <a:lnTo>
                  <a:pt x="222618" y="145973"/>
                </a:lnTo>
                <a:lnTo>
                  <a:pt x="220637" y="141236"/>
                </a:lnTo>
                <a:lnTo>
                  <a:pt x="222618" y="145973"/>
                </a:lnTo>
                <a:lnTo>
                  <a:pt x="222618" y="99428"/>
                </a:lnTo>
                <a:lnTo>
                  <a:pt x="219710" y="95923"/>
                </a:lnTo>
                <a:lnTo>
                  <a:pt x="219710" y="139268"/>
                </a:lnTo>
                <a:lnTo>
                  <a:pt x="219710" y="658088"/>
                </a:lnTo>
                <a:lnTo>
                  <a:pt x="218351" y="656475"/>
                </a:lnTo>
                <a:lnTo>
                  <a:pt x="203073" y="640334"/>
                </a:lnTo>
                <a:lnTo>
                  <a:pt x="183438" y="623239"/>
                </a:lnTo>
                <a:lnTo>
                  <a:pt x="178054" y="619467"/>
                </a:lnTo>
                <a:lnTo>
                  <a:pt x="159118" y="606158"/>
                </a:lnTo>
                <a:lnTo>
                  <a:pt x="129743" y="590003"/>
                </a:lnTo>
                <a:lnTo>
                  <a:pt x="120065" y="585990"/>
                </a:lnTo>
                <a:lnTo>
                  <a:pt x="95745" y="575894"/>
                </a:lnTo>
                <a:lnTo>
                  <a:pt x="66382" y="567347"/>
                </a:lnTo>
                <a:lnTo>
                  <a:pt x="42443" y="563029"/>
                </a:lnTo>
                <a:lnTo>
                  <a:pt x="24714" y="561568"/>
                </a:lnTo>
                <a:lnTo>
                  <a:pt x="24714" y="24828"/>
                </a:lnTo>
                <a:lnTo>
                  <a:pt x="70827" y="32931"/>
                </a:lnTo>
                <a:lnTo>
                  <a:pt x="140220" y="62230"/>
                </a:lnTo>
                <a:lnTo>
                  <a:pt x="179666" y="90284"/>
                </a:lnTo>
                <a:lnTo>
                  <a:pt x="210604" y="123786"/>
                </a:lnTo>
                <a:lnTo>
                  <a:pt x="219710" y="139268"/>
                </a:lnTo>
                <a:lnTo>
                  <a:pt x="219710" y="95923"/>
                </a:lnTo>
                <a:lnTo>
                  <a:pt x="218579" y="94551"/>
                </a:lnTo>
                <a:lnTo>
                  <a:pt x="212547" y="87871"/>
                </a:lnTo>
                <a:lnTo>
                  <a:pt x="207365" y="82588"/>
                </a:lnTo>
                <a:lnTo>
                  <a:pt x="205740" y="80924"/>
                </a:lnTo>
                <a:lnTo>
                  <a:pt x="198120" y="73787"/>
                </a:lnTo>
                <a:lnTo>
                  <a:pt x="193649" y="75184"/>
                </a:lnTo>
                <a:lnTo>
                  <a:pt x="190627" y="76974"/>
                </a:lnTo>
                <a:lnTo>
                  <a:pt x="186105" y="81407"/>
                </a:lnTo>
                <a:lnTo>
                  <a:pt x="182956" y="82588"/>
                </a:lnTo>
                <a:lnTo>
                  <a:pt x="176631" y="82588"/>
                </a:lnTo>
                <a:lnTo>
                  <a:pt x="173456" y="81368"/>
                </a:lnTo>
                <a:lnTo>
                  <a:pt x="176631" y="82575"/>
                </a:lnTo>
                <a:lnTo>
                  <a:pt x="182956" y="82575"/>
                </a:lnTo>
                <a:lnTo>
                  <a:pt x="186093" y="81407"/>
                </a:lnTo>
                <a:lnTo>
                  <a:pt x="190627" y="76962"/>
                </a:lnTo>
                <a:lnTo>
                  <a:pt x="193649" y="75171"/>
                </a:lnTo>
                <a:lnTo>
                  <a:pt x="198120" y="73787"/>
                </a:lnTo>
                <a:lnTo>
                  <a:pt x="202120" y="72580"/>
                </a:lnTo>
                <a:lnTo>
                  <a:pt x="207073" y="71907"/>
                </a:lnTo>
                <a:lnTo>
                  <a:pt x="587692" y="71907"/>
                </a:lnTo>
                <a:lnTo>
                  <a:pt x="611873" y="773430"/>
                </a:lnTo>
                <a:lnTo>
                  <a:pt x="611657" y="775131"/>
                </a:lnTo>
                <a:lnTo>
                  <a:pt x="588352" y="785088"/>
                </a:lnTo>
                <a:lnTo>
                  <a:pt x="206959" y="785088"/>
                </a:lnTo>
                <a:lnTo>
                  <a:pt x="183527" y="774954"/>
                </a:lnTo>
                <a:lnTo>
                  <a:pt x="183527" y="655701"/>
                </a:lnTo>
                <a:lnTo>
                  <a:pt x="178028" y="650709"/>
                </a:lnTo>
                <a:lnTo>
                  <a:pt x="172085" y="645668"/>
                </a:lnTo>
                <a:lnTo>
                  <a:pt x="165696" y="640588"/>
                </a:lnTo>
                <a:lnTo>
                  <a:pt x="158826" y="635508"/>
                </a:lnTo>
                <a:lnTo>
                  <a:pt x="158826" y="775017"/>
                </a:lnTo>
                <a:lnTo>
                  <a:pt x="183959" y="806983"/>
                </a:lnTo>
                <a:lnTo>
                  <a:pt x="206768" y="809586"/>
                </a:lnTo>
                <a:lnTo>
                  <a:pt x="588733" y="809586"/>
                </a:lnTo>
                <a:lnTo>
                  <a:pt x="626859" y="798360"/>
                </a:lnTo>
                <a:lnTo>
                  <a:pt x="636574" y="777582"/>
                </a:lnTo>
                <a:lnTo>
                  <a:pt x="636587" y="8548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25313" y="4008468"/>
            <a:ext cx="234315" cy="26034"/>
          </a:xfrm>
          <a:custGeom>
            <a:avLst/>
            <a:gdLst/>
            <a:ahLst/>
            <a:cxnLst/>
            <a:rect l="l" t="t" r="r" b="b"/>
            <a:pathLst>
              <a:path w="234315" h="26035">
                <a:moveTo>
                  <a:pt x="234108" y="25622"/>
                </a:moveTo>
                <a:lnTo>
                  <a:pt x="0" y="25622"/>
                </a:lnTo>
                <a:lnTo>
                  <a:pt x="3370" y="25590"/>
                </a:lnTo>
                <a:lnTo>
                  <a:pt x="6654" y="24225"/>
                </a:lnTo>
                <a:lnTo>
                  <a:pt x="11453" y="19482"/>
                </a:lnTo>
                <a:lnTo>
                  <a:pt x="12832" y="16186"/>
                </a:lnTo>
                <a:lnTo>
                  <a:pt x="12832" y="0"/>
                </a:lnTo>
                <a:lnTo>
                  <a:pt x="221247" y="0"/>
                </a:lnTo>
                <a:lnTo>
                  <a:pt x="221247" y="16187"/>
                </a:lnTo>
                <a:lnTo>
                  <a:pt x="222633" y="19485"/>
                </a:lnTo>
                <a:lnTo>
                  <a:pt x="227441" y="24238"/>
                </a:lnTo>
                <a:lnTo>
                  <a:pt x="230741" y="25599"/>
                </a:lnTo>
                <a:lnTo>
                  <a:pt x="234108" y="25622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38146" y="3387650"/>
            <a:ext cx="208915" cy="26034"/>
          </a:xfrm>
          <a:custGeom>
            <a:avLst/>
            <a:gdLst/>
            <a:ahLst/>
            <a:cxnLst/>
            <a:rect l="l" t="t" r="r" b="b"/>
            <a:pathLst>
              <a:path w="208915" h="26035">
                <a:moveTo>
                  <a:pt x="208417" y="25622"/>
                </a:moveTo>
                <a:lnTo>
                  <a:pt x="0" y="25622"/>
                </a:lnTo>
                <a:lnTo>
                  <a:pt x="0" y="0"/>
                </a:lnTo>
                <a:lnTo>
                  <a:pt x="208417" y="0"/>
                </a:lnTo>
                <a:lnTo>
                  <a:pt x="208417" y="25622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823292" y="3225291"/>
            <a:ext cx="203200" cy="808990"/>
          </a:xfrm>
          <a:custGeom>
            <a:avLst/>
            <a:gdLst/>
            <a:ahLst/>
            <a:cxnLst/>
            <a:rect l="l" t="t" r="r" b="b"/>
            <a:pathLst>
              <a:path w="203200" h="808989">
                <a:moveTo>
                  <a:pt x="202692" y="68160"/>
                </a:moveTo>
                <a:lnTo>
                  <a:pt x="202463" y="67208"/>
                </a:lnTo>
                <a:lnTo>
                  <a:pt x="202463" y="25628"/>
                </a:lnTo>
                <a:lnTo>
                  <a:pt x="202463" y="9436"/>
                </a:lnTo>
                <a:lnTo>
                  <a:pt x="201079" y="6146"/>
                </a:lnTo>
                <a:lnTo>
                  <a:pt x="196253" y="1371"/>
                </a:lnTo>
                <a:lnTo>
                  <a:pt x="192925" y="0"/>
                </a:lnTo>
                <a:lnTo>
                  <a:pt x="176555" y="0"/>
                </a:lnTo>
                <a:lnTo>
                  <a:pt x="176555" y="25628"/>
                </a:lnTo>
                <a:lnTo>
                  <a:pt x="176555" y="57353"/>
                </a:lnTo>
                <a:lnTo>
                  <a:pt x="25908" y="57353"/>
                </a:lnTo>
                <a:lnTo>
                  <a:pt x="25908" y="25628"/>
                </a:lnTo>
                <a:lnTo>
                  <a:pt x="176555" y="25628"/>
                </a:lnTo>
                <a:lnTo>
                  <a:pt x="176555" y="0"/>
                </a:lnTo>
                <a:lnTo>
                  <a:pt x="9537" y="0"/>
                </a:lnTo>
                <a:lnTo>
                  <a:pt x="6197" y="1371"/>
                </a:lnTo>
                <a:lnTo>
                  <a:pt x="1384" y="6146"/>
                </a:lnTo>
                <a:lnTo>
                  <a:pt x="0" y="9436"/>
                </a:lnTo>
                <a:lnTo>
                  <a:pt x="0" y="98869"/>
                </a:lnTo>
                <a:lnTo>
                  <a:pt x="16192" y="98869"/>
                </a:lnTo>
                <a:lnTo>
                  <a:pt x="19519" y="100241"/>
                </a:lnTo>
                <a:lnTo>
                  <a:pt x="24345" y="105003"/>
                </a:lnTo>
                <a:lnTo>
                  <a:pt x="25730" y="108305"/>
                </a:lnTo>
                <a:lnTo>
                  <a:pt x="25730" y="122301"/>
                </a:lnTo>
                <a:lnTo>
                  <a:pt x="25844" y="121602"/>
                </a:lnTo>
                <a:lnTo>
                  <a:pt x="25895" y="82981"/>
                </a:lnTo>
                <a:lnTo>
                  <a:pt x="176555" y="82981"/>
                </a:lnTo>
                <a:lnTo>
                  <a:pt x="176555" y="783183"/>
                </a:lnTo>
                <a:lnTo>
                  <a:pt x="25730" y="783183"/>
                </a:lnTo>
                <a:lnTo>
                  <a:pt x="25730" y="799376"/>
                </a:lnTo>
                <a:lnTo>
                  <a:pt x="24345" y="802665"/>
                </a:lnTo>
                <a:lnTo>
                  <a:pt x="19545" y="807415"/>
                </a:lnTo>
                <a:lnTo>
                  <a:pt x="16243" y="808774"/>
                </a:lnTo>
                <a:lnTo>
                  <a:pt x="12865" y="808799"/>
                </a:lnTo>
                <a:lnTo>
                  <a:pt x="192925" y="808799"/>
                </a:lnTo>
                <a:lnTo>
                  <a:pt x="196253" y="807440"/>
                </a:lnTo>
                <a:lnTo>
                  <a:pt x="201079" y="802665"/>
                </a:lnTo>
                <a:lnTo>
                  <a:pt x="202463" y="799376"/>
                </a:lnTo>
                <a:lnTo>
                  <a:pt x="202463" y="73126"/>
                </a:lnTo>
                <a:lnTo>
                  <a:pt x="202692" y="72174"/>
                </a:lnTo>
                <a:lnTo>
                  <a:pt x="202692" y="6816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78296" y="3289489"/>
            <a:ext cx="260350" cy="744855"/>
          </a:xfrm>
          <a:custGeom>
            <a:avLst/>
            <a:gdLst/>
            <a:ahLst/>
            <a:cxnLst/>
            <a:rect l="l" t="t" r="r" b="b"/>
            <a:pathLst>
              <a:path w="260350" h="744854">
                <a:moveTo>
                  <a:pt x="259842" y="9436"/>
                </a:moveTo>
                <a:lnTo>
                  <a:pt x="258457" y="6146"/>
                </a:lnTo>
                <a:lnTo>
                  <a:pt x="253644" y="1371"/>
                </a:lnTo>
                <a:lnTo>
                  <a:pt x="250291" y="0"/>
                </a:lnTo>
                <a:lnTo>
                  <a:pt x="246888" y="0"/>
                </a:lnTo>
                <a:lnTo>
                  <a:pt x="233934" y="0"/>
                </a:lnTo>
                <a:lnTo>
                  <a:pt x="233934" y="25615"/>
                </a:lnTo>
                <a:lnTo>
                  <a:pt x="233934" y="110248"/>
                </a:lnTo>
                <a:lnTo>
                  <a:pt x="233934" y="111696"/>
                </a:lnTo>
                <a:lnTo>
                  <a:pt x="233934" y="718985"/>
                </a:lnTo>
                <a:lnTo>
                  <a:pt x="25895" y="718985"/>
                </a:lnTo>
                <a:lnTo>
                  <a:pt x="25895" y="25615"/>
                </a:lnTo>
                <a:lnTo>
                  <a:pt x="233934" y="25615"/>
                </a:lnTo>
                <a:lnTo>
                  <a:pt x="233934" y="0"/>
                </a:lnTo>
                <a:lnTo>
                  <a:pt x="9537" y="0"/>
                </a:lnTo>
                <a:lnTo>
                  <a:pt x="6197" y="1371"/>
                </a:lnTo>
                <a:lnTo>
                  <a:pt x="1371" y="6134"/>
                </a:lnTo>
                <a:lnTo>
                  <a:pt x="0" y="9436"/>
                </a:lnTo>
                <a:lnTo>
                  <a:pt x="0" y="735164"/>
                </a:lnTo>
                <a:lnTo>
                  <a:pt x="1371" y="738466"/>
                </a:lnTo>
                <a:lnTo>
                  <a:pt x="6197" y="743242"/>
                </a:lnTo>
                <a:lnTo>
                  <a:pt x="9537" y="744601"/>
                </a:lnTo>
                <a:lnTo>
                  <a:pt x="247015" y="744601"/>
                </a:lnTo>
                <a:lnTo>
                  <a:pt x="250380" y="744575"/>
                </a:lnTo>
                <a:lnTo>
                  <a:pt x="253669" y="743216"/>
                </a:lnTo>
                <a:lnTo>
                  <a:pt x="258457" y="738466"/>
                </a:lnTo>
                <a:lnTo>
                  <a:pt x="259842" y="735177"/>
                </a:lnTo>
                <a:lnTo>
                  <a:pt x="259842" y="731799"/>
                </a:lnTo>
                <a:lnTo>
                  <a:pt x="259842" y="718985"/>
                </a:lnTo>
                <a:lnTo>
                  <a:pt x="259842" y="123786"/>
                </a:lnTo>
                <a:lnTo>
                  <a:pt x="259842" y="98171"/>
                </a:lnTo>
                <a:lnTo>
                  <a:pt x="259842" y="9436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646559" y="3324161"/>
            <a:ext cx="202565" cy="709930"/>
          </a:xfrm>
          <a:custGeom>
            <a:avLst/>
            <a:gdLst/>
            <a:ahLst/>
            <a:cxnLst/>
            <a:rect l="l" t="t" r="r" b="b"/>
            <a:pathLst>
              <a:path w="202565" h="709929">
                <a:moveTo>
                  <a:pt x="202463" y="9436"/>
                </a:moveTo>
                <a:lnTo>
                  <a:pt x="201079" y="6146"/>
                </a:lnTo>
                <a:lnTo>
                  <a:pt x="196253" y="1371"/>
                </a:lnTo>
                <a:lnTo>
                  <a:pt x="192925" y="0"/>
                </a:lnTo>
                <a:lnTo>
                  <a:pt x="176733" y="0"/>
                </a:lnTo>
                <a:lnTo>
                  <a:pt x="176555" y="0"/>
                </a:lnTo>
                <a:lnTo>
                  <a:pt x="176555" y="684314"/>
                </a:lnTo>
                <a:lnTo>
                  <a:pt x="25908" y="684314"/>
                </a:lnTo>
                <a:lnTo>
                  <a:pt x="25908" y="451916"/>
                </a:lnTo>
                <a:lnTo>
                  <a:pt x="176555" y="451916"/>
                </a:lnTo>
                <a:lnTo>
                  <a:pt x="176555" y="425386"/>
                </a:lnTo>
                <a:lnTo>
                  <a:pt x="25908" y="425386"/>
                </a:lnTo>
                <a:lnTo>
                  <a:pt x="25908" y="283933"/>
                </a:lnTo>
                <a:lnTo>
                  <a:pt x="176555" y="283933"/>
                </a:lnTo>
                <a:lnTo>
                  <a:pt x="176555" y="258673"/>
                </a:lnTo>
                <a:lnTo>
                  <a:pt x="25908" y="258673"/>
                </a:lnTo>
                <a:lnTo>
                  <a:pt x="25908" y="25628"/>
                </a:lnTo>
                <a:lnTo>
                  <a:pt x="176555" y="25628"/>
                </a:lnTo>
                <a:lnTo>
                  <a:pt x="176555" y="0"/>
                </a:lnTo>
                <a:lnTo>
                  <a:pt x="9537" y="0"/>
                </a:lnTo>
                <a:lnTo>
                  <a:pt x="6197" y="1371"/>
                </a:lnTo>
                <a:lnTo>
                  <a:pt x="1384" y="6146"/>
                </a:lnTo>
                <a:lnTo>
                  <a:pt x="0" y="9436"/>
                </a:lnTo>
                <a:lnTo>
                  <a:pt x="0" y="63500"/>
                </a:lnTo>
                <a:lnTo>
                  <a:pt x="0" y="89115"/>
                </a:lnTo>
                <a:lnTo>
                  <a:pt x="0" y="684314"/>
                </a:lnTo>
                <a:lnTo>
                  <a:pt x="0" y="700506"/>
                </a:lnTo>
                <a:lnTo>
                  <a:pt x="1384" y="703795"/>
                </a:lnTo>
                <a:lnTo>
                  <a:pt x="6184" y="708558"/>
                </a:lnTo>
                <a:lnTo>
                  <a:pt x="9486" y="709917"/>
                </a:lnTo>
                <a:lnTo>
                  <a:pt x="12877" y="709930"/>
                </a:lnTo>
                <a:lnTo>
                  <a:pt x="189598" y="709930"/>
                </a:lnTo>
                <a:lnTo>
                  <a:pt x="192976" y="709904"/>
                </a:lnTo>
                <a:lnTo>
                  <a:pt x="196278" y="708545"/>
                </a:lnTo>
                <a:lnTo>
                  <a:pt x="201079" y="703795"/>
                </a:lnTo>
                <a:lnTo>
                  <a:pt x="202463" y="700506"/>
                </a:lnTo>
                <a:lnTo>
                  <a:pt x="202463" y="697128"/>
                </a:lnTo>
                <a:lnTo>
                  <a:pt x="202463" y="684314"/>
                </a:lnTo>
                <a:lnTo>
                  <a:pt x="202450" y="34112"/>
                </a:lnTo>
                <a:lnTo>
                  <a:pt x="202450" y="23507"/>
                </a:lnTo>
                <a:lnTo>
                  <a:pt x="202463" y="9436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09464" y="3476829"/>
            <a:ext cx="198120" cy="370205"/>
          </a:xfrm>
          <a:custGeom>
            <a:avLst/>
            <a:gdLst/>
            <a:ahLst/>
            <a:cxnLst/>
            <a:rect l="l" t="t" r="r" b="b"/>
            <a:pathLst>
              <a:path w="198120" h="370204">
                <a:moveTo>
                  <a:pt x="106502" y="369920"/>
                </a:moveTo>
                <a:lnTo>
                  <a:pt x="98676" y="369920"/>
                </a:lnTo>
                <a:lnTo>
                  <a:pt x="90116" y="369259"/>
                </a:lnTo>
                <a:lnTo>
                  <a:pt x="52506" y="349298"/>
                </a:lnTo>
                <a:lnTo>
                  <a:pt x="29679" y="318498"/>
                </a:lnTo>
                <a:lnTo>
                  <a:pt x="12969" y="277902"/>
                </a:lnTo>
                <a:lnTo>
                  <a:pt x="4010" y="238095"/>
                </a:lnTo>
                <a:lnTo>
                  <a:pt x="0" y="184955"/>
                </a:lnTo>
                <a:lnTo>
                  <a:pt x="787" y="161117"/>
                </a:lnTo>
                <a:lnTo>
                  <a:pt x="6803" y="116345"/>
                </a:lnTo>
                <a:lnTo>
                  <a:pt x="18175" y="76652"/>
                </a:lnTo>
                <a:lnTo>
                  <a:pt x="44205" y="29657"/>
                </a:lnTo>
                <a:lnTo>
                  <a:pt x="76499" y="4474"/>
                </a:lnTo>
                <a:lnTo>
                  <a:pt x="91031" y="0"/>
                </a:lnTo>
                <a:lnTo>
                  <a:pt x="98835" y="0"/>
                </a:lnTo>
                <a:lnTo>
                  <a:pt x="138314" y="14746"/>
                </a:lnTo>
                <a:lnTo>
                  <a:pt x="149737" y="25622"/>
                </a:lnTo>
                <a:lnTo>
                  <a:pt x="102902" y="25622"/>
                </a:lnTo>
                <a:lnTo>
                  <a:pt x="92569" y="25638"/>
                </a:lnTo>
                <a:lnTo>
                  <a:pt x="61244" y="49758"/>
                </a:lnTo>
                <a:lnTo>
                  <a:pt x="37777" y="99366"/>
                </a:lnTo>
                <a:lnTo>
                  <a:pt x="27583" y="151547"/>
                </a:lnTo>
                <a:lnTo>
                  <a:pt x="25904" y="184961"/>
                </a:lnTo>
                <a:lnTo>
                  <a:pt x="26634" y="207116"/>
                </a:lnTo>
                <a:lnTo>
                  <a:pt x="32180" y="248424"/>
                </a:lnTo>
                <a:lnTo>
                  <a:pt x="49034" y="299655"/>
                </a:lnTo>
                <a:lnTo>
                  <a:pt x="75390" y="335160"/>
                </a:lnTo>
                <a:lnTo>
                  <a:pt x="94619" y="344287"/>
                </a:lnTo>
                <a:lnTo>
                  <a:pt x="149669" y="344287"/>
                </a:lnTo>
                <a:lnTo>
                  <a:pt x="146094" y="348237"/>
                </a:lnTo>
                <a:lnTo>
                  <a:pt x="138313" y="355177"/>
                </a:lnTo>
                <a:lnTo>
                  <a:pt x="129958" y="360954"/>
                </a:lnTo>
                <a:lnTo>
                  <a:pt x="121015" y="365445"/>
                </a:lnTo>
                <a:lnTo>
                  <a:pt x="114015" y="368325"/>
                </a:lnTo>
                <a:lnTo>
                  <a:pt x="106502" y="369920"/>
                </a:lnTo>
                <a:close/>
              </a:path>
              <a:path w="198120" h="370204">
                <a:moveTo>
                  <a:pt x="197521" y="184958"/>
                </a:moveTo>
                <a:lnTo>
                  <a:pt x="171617" y="184955"/>
                </a:lnTo>
                <a:lnTo>
                  <a:pt x="170887" y="162798"/>
                </a:lnTo>
                <a:lnTo>
                  <a:pt x="168759" y="141570"/>
                </a:lnTo>
                <a:lnTo>
                  <a:pt x="160740" y="102761"/>
                </a:lnTo>
                <a:lnTo>
                  <a:pt x="141134" y="56915"/>
                </a:lnTo>
                <a:lnTo>
                  <a:pt x="111088" y="28139"/>
                </a:lnTo>
                <a:lnTo>
                  <a:pt x="102902" y="25622"/>
                </a:lnTo>
                <a:lnTo>
                  <a:pt x="149737" y="25622"/>
                </a:lnTo>
                <a:lnTo>
                  <a:pt x="176976" y="70626"/>
                </a:lnTo>
                <a:lnTo>
                  <a:pt x="190507" y="115332"/>
                </a:lnTo>
                <a:lnTo>
                  <a:pt x="197063" y="166716"/>
                </a:lnTo>
                <a:lnTo>
                  <a:pt x="197521" y="184958"/>
                </a:lnTo>
                <a:close/>
              </a:path>
              <a:path w="198120" h="370204">
                <a:moveTo>
                  <a:pt x="149669" y="344287"/>
                </a:moveTo>
                <a:lnTo>
                  <a:pt x="94619" y="344287"/>
                </a:lnTo>
                <a:lnTo>
                  <a:pt x="104951" y="344278"/>
                </a:lnTo>
                <a:lnTo>
                  <a:pt x="110997" y="342475"/>
                </a:lnTo>
                <a:lnTo>
                  <a:pt x="145073" y="306275"/>
                </a:lnTo>
                <a:lnTo>
                  <a:pt x="159740" y="270547"/>
                </a:lnTo>
                <a:lnTo>
                  <a:pt x="169937" y="218366"/>
                </a:lnTo>
                <a:lnTo>
                  <a:pt x="171617" y="184958"/>
                </a:lnTo>
                <a:lnTo>
                  <a:pt x="197521" y="184958"/>
                </a:lnTo>
                <a:lnTo>
                  <a:pt x="194439" y="231734"/>
                </a:lnTo>
                <a:lnTo>
                  <a:pt x="185663" y="274143"/>
                </a:lnTo>
                <a:lnTo>
                  <a:pt x="171835" y="310777"/>
                </a:lnTo>
                <a:lnTo>
                  <a:pt x="153315" y="340258"/>
                </a:lnTo>
                <a:lnTo>
                  <a:pt x="149669" y="34428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61861" y="3431356"/>
            <a:ext cx="160821" cy="16334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61861" y="3871209"/>
            <a:ext cx="160821" cy="10248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849409" y="3871209"/>
            <a:ext cx="149912" cy="10248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01264" y="3224719"/>
            <a:ext cx="494388" cy="809622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8230502" y="3178167"/>
            <a:ext cx="979805" cy="904875"/>
            <a:chOff x="8230502" y="3178167"/>
            <a:chExt cx="979805" cy="904875"/>
          </a:xfrm>
        </p:grpSpPr>
        <p:sp>
          <p:nvSpPr>
            <p:cNvPr id="52" name="object 52"/>
            <p:cNvSpPr/>
            <p:nvPr/>
          </p:nvSpPr>
          <p:spPr>
            <a:xfrm>
              <a:off x="8457781" y="3178174"/>
              <a:ext cx="513715" cy="904875"/>
            </a:xfrm>
            <a:custGeom>
              <a:avLst/>
              <a:gdLst/>
              <a:ahLst/>
              <a:cxnLst/>
              <a:rect l="l" t="t" r="r" b="b"/>
              <a:pathLst>
                <a:path w="513715" h="904875">
                  <a:moveTo>
                    <a:pt x="273367" y="7467"/>
                  </a:moveTo>
                  <a:lnTo>
                    <a:pt x="265861" y="0"/>
                  </a:lnTo>
                  <a:lnTo>
                    <a:pt x="256590" y="0"/>
                  </a:lnTo>
                  <a:lnTo>
                    <a:pt x="247332" y="0"/>
                  </a:lnTo>
                  <a:lnTo>
                    <a:pt x="239814" y="7467"/>
                  </a:lnTo>
                  <a:lnTo>
                    <a:pt x="239814" y="172516"/>
                  </a:lnTo>
                  <a:lnTo>
                    <a:pt x="247332" y="179997"/>
                  </a:lnTo>
                  <a:lnTo>
                    <a:pt x="265861" y="179997"/>
                  </a:lnTo>
                  <a:lnTo>
                    <a:pt x="273367" y="172516"/>
                  </a:lnTo>
                  <a:lnTo>
                    <a:pt x="273367" y="7467"/>
                  </a:lnTo>
                  <a:close/>
                </a:path>
                <a:path w="513715" h="904875">
                  <a:moveTo>
                    <a:pt x="513181" y="478637"/>
                  </a:moveTo>
                  <a:lnTo>
                    <a:pt x="509041" y="432816"/>
                  </a:lnTo>
                  <a:lnTo>
                    <a:pt x="497103" y="389674"/>
                  </a:lnTo>
                  <a:lnTo>
                    <a:pt x="479628" y="353123"/>
                  </a:lnTo>
                  <a:lnTo>
                    <a:pt x="479628" y="478637"/>
                  </a:lnTo>
                  <a:lnTo>
                    <a:pt x="474205" y="527113"/>
                  </a:lnTo>
                  <a:lnTo>
                    <a:pt x="458673" y="572287"/>
                  </a:lnTo>
                  <a:lnTo>
                    <a:pt x="434060" y="612800"/>
                  </a:lnTo>
                  <a:lnTo>
                    <a:pt x="401447" y="647242"/>
                  </a:lnTo>
                  <a:lnTo>
                    <a:pt x="361886" y="674243"/>
                  </a:lnTo>
                  <a:lnTo>
                    <a:pt x="330796" y="686676"/>
                  </a:lnTo>
                  <a:lnTo>
                    <a:pt x="330796" y="854049"/>
                  </a:lnTo>
                  <a:lnTo>
                    <a:pt x="330187" y="854659"/>
                  </a:lnTo>
                  <a:lnTo>
                    <a:pt x="304152" y="854659"/>
                  </a:lnTo>
                  <a:lnTo>
                    <a:pt x="304152" y="871410"/>
                  </a:lnTo>
                  <a:lnTo>
                    <a:pt x="209029" y="871410"/>
                  </a:lnTo>
                  <a:lnTo>
                    <a:pt x="209029" y="854659"/>
                  </a:lnTo>
                  <a:lnTo>
                    <a:pt x="182981" y="854659"/>
                  </a:lnTo>
                  <a:lnTo>
                    <a:pt x="182359" y="854049"/>
                  </a:lnTo>
                  <a:lnTo>
                    <a:pt x="209029" y="854049"/>
                  </a:lnTo>
                  <a:lnTo>
                    <a:pt x="209029" y="854659"/>
                  </a:lnTo>
                  <a:lnTo>
                    <a:pt x="304152" y="854659"/>
                  </a:lnTo>
                  <a:lnTo>
                    <a:pt x="304152" y="854049"/>
                  </a:lnTo>
                  <a:lnTo>
                    <a:pt x="330796" y="854049"/>
                  </a:lnTo>
                  <a:lnTo>
                    <a:pt x="330796" y="686676"/>
                  </a:lnTo>
                  <a:lnTo>
                    <a:pt x="330695" y="798309"/>
                  </a:lnTo>
                  <a:lnTo>
                    <a:pt x="330200" y="798804"/>
                  </a:lnTo>
                  <a:lnTo>
                    <a:pt x="304152" y="798804"/>
                  </a:lnTo>
                  <a:lnTo>
                    <a:pt x="304152" y="821105"/>
                  </a:lnTo>
                  <a:lnTo>
                    <a:pt x="304152" y="821270"/>
                  </a:lnTo>
                  <a:lnTo>
                    <a:pt x="209029" y="821270"/>
                  </a:lnTo>
                  <a:lnTo>
                    <a:pt x="209029" y="821105"/>
                  </a:lnTo>
                  <a:lnTo>
                    <a:pt x="209029" y="798804"/>
                  </a:lnTo>
                  <a:lnTo>
                    <a:pt x="182981" y="798804"/>
                  </a:lnTo>
                  <a:lnTo>
                    <a:pt x="182473" y="798309"/>
                  </a:lnTo>
                  <a:lnTo>
                    <a:pt x="209029" y="798309"/>
                  </a:lnTo>
                  <a:lnTo>
                    <a:pt x="209029" y="798804"/>
                  </a:lnTo>
                  <a:lnTo>
                    <a:pt x="304152" y="798804"/>
                  </a:lnTo>
                  <a:lnTo>
                    <a:pt x="304152" y="798309"/>
                  </a:lnTo>
                  <a:lnTo>
                    <a:pt x="330695" y="798309"/>
                  </a:lnTo>
                  <a:lnTo>
                    <a:pt x="330695" y="686714"/>
                  </a:lnTo>
                  <a:lnTo>
                    <a:pt x="316433" y="692404"/>
                  </a:lnTo>
                  <a:lnTo>
                    <a:pt x="309168" y="694410"/>
                  </a:lnTo>
                  <a:lnTo>
                    <a:pt x="304152" y="700989"/>
                  </a:lnTo>
                  <a:lnTo>
                    <a:pt x="304152" y="765378"/>
                  </a:lnTo>
                  <a:lnTo>
                    <a:pt x="209029" y="765429"/>
                  </a:lnTo>
                  <a:lnTo>
                    <a:pt x="209029" y="700989"/>
                  </a:lnTo>
                  <a:lnTo>
                    <a:pt x="204000" y="694410"/>
                  </a:lnTo>
                  <a:lnTo>
                    <a:pt x="196735" y="692404"/>
                  </a:lnTo>
                  <a:lnTo>
                    <a:pt x="179336" y="685457"/>
                  </a:lnTo>
                  <a:lnTo>
                    <a:pt x="179336" y="824915"/>
                  </a:lnTo>
                  <a:lnTo>
                    <a:pt x="179336" y="828713"/>
                  </a:lnTo>
                  <a:lnTo>
                    <a:pt x="179184" y="828713"/>
                  </a:lnTo>
                  <a:lnTo>
                    <a:pt x="179184" y="847712"/>
                  </a:lnTo>
                  <a:lnTo>
                    <a:pt x="179184" y="850887"/>
                  </a:lnTo>
                  <a:lnTo>
                    <a:pt x="176009" y="847712"/>
                  </a:lnTo>
                  <a:lnTo>
                    <a:pt x="179184" y="847712"/>
                  </a:lnTo>
                  <a:lnTo>
                    <a:pt x="179184" y="828713"/>
                  </a:lnTo>
                  <a:lnTo>
                    <a:pt x="175514" y="828713"/>
                  </a:lnTo>
                  <a:lnTo>
                    <a:pt x="179336" y="824915"/>
                  </a:lnTo>
                  <a:lnTo>
                    <a:pt x="179336" y="685457"/>
                  </a:lnTo>
                  <a:lnTo>
                    <a:pt x="111734" y="647242"/>
                  </a:lnTo>
                  <a:lnTo>
                    <a:pt x="79121" y="612800"/>
                  </a:lnTo>
                  <a:lnTo>
                    <a:pt x="54508" y="572287"/>
                  </a:lnTo>
                  <a:lnTo>
                    <a:pt x="38963" y="527113"/>
                  </a:lnTo>
                  <a:lnTo>
                    <a:pt x="33553" y="478637"/>
                  </a:lnTo>
                  <a:lnTo>
                    <a:pt x="38087" y="433984"/>
                  </a:lnTo>
                  <a:lnTo>
                    <a:pt x="51104" y="392366"/>
                  </a:lnTo>
                  <a:lnTo>
                    <a:pt x="71691" y="354685"/>
                  </a:lnTo>
                  <a:lnTo>
                    <a:pt x="98945" y="321843"/>
                  </a:lnTo>
                  <a:lnTo>
                    <a:pt x="131978" y="294728"/>
                  </a:lnTo>
                  <a:lnTo>
                    <a:pt x="169849" y="274256"/>
                  </a:lnTo>
                  <a:lnTo>
                    <a:pt x="211696" y="261302"/>
                  </a:lnTo>
                  <a:lnTo>
                    <a:pt x="256590" y="256794"/>
                  </a:lnTo>
                  <a:lnTo>
                    <a:pt x="301485" y="261302"/>
                  </a:lnTo>
                  <a:lnTo>
                    <a:pt x="343319" y="274256"/>
                  </a:lnTo>
                  <a:lnTo>
                    <a:pt x="381203" y="294728"/>
                  </a:lnTo>
                  <a:lnTo>
                    <a:pt x="414223" y="321843"/>
                  </a:lnTo>
                  <a:lnTo>
                    <a:pt x="441477" y="354685"/>
                  </a:lnTo>
                  <a:lnTo>
                    <a:pt x="462064" y="392366"/>
                  </a:lnTo>
                  <a:lnTo>
                    <a:pt x="475081" y="433984"/>
                  </a:lnTo>
                  <a:lnTo>
                    <a:pt x="479628" y="478637"/>
                  </a:lnTo>
                  <a:lnTo>
                    <a:pt x="479628" y="353123"/>
                  </a:lnTo>
                  <a:lnTo>
                    <a:pt x="452767" y="314299"/>
                  </a:lnTo>
                  <a:lnTo>
                    <a:pt x="421817" y="283514"/>
                  </a:lnTo>
                  <a:lnTo>
                    <a:pt x="386003" y="258318"/>
                  </a:lnTo>
                  <a:lnTo>
                    <a:pt x="346036" y="239407"/>
                  </a:lnTo>
                  <a:lnTo>
                    <a:pt x="302653" y="227533"/>
                  </a:lnTo>
                  <a:lnTo>
                    <a:pt x="256590" y="223418"/>
                  </a:lnTo>
                  <a:lnTo>
                    <a:pt x="210527" y="227533"/>
                  </a:lnTo>
                  <a:lnTo>
                    <a:pt x="167144" y="239407"/>
                  </a:lnTo>
                  <a:lnTo>
                    <a:pt x="127177" y="258318"/>
                  </a:lnTo>
                  <a:lnTo>
                    <a:pt x="91363" y="283514"/>
                  </a:lnTo>
                  <a:lnTo>
                    <a:pt x="60413" y="314299"/>
                  </a:lnTo>
                  <a:lnTo>
                    <a:pt x="35077" y="349923"/>
                  </a:lnTo>
                  <a:lnTo>
                    <a:pt x="16078" y="389674"/>
                  </a:lnTo>
                  <a:lnTo>
                    <a:pt x="4140" y="432816"/>
                  </a:lnTo>
                  <a:lnTo>
                    <a:pt x="0" y="478637"/>
                  </a:lnTo>
                  <a:lnTo>
                    <a:pt x="4254" y="524878"/>
                  </a:lnTo>
                  <a:lnTo>
                    <a:pt x="16598" y="568718"/>
                  </a:lnTo>
                  <a:lnTo>
                    <a:pt x="36334" y="609295"/>
                  </a:lnTo>
                  <a:lnTo>
                    <a:pt x="62763" y="645680"/>
                  </a:lnTo>
                  <a:lnTo>
                    <a:pt x="95224" y="676998"/>
                  </a:lnTo>
                  <a:lnTo>
                    <a:pt x="133019" y="702348"/>
                  </a:lnTo>
                  <a:lnTo>
                    <a:pt x="175463" y="720839"/>
                  </a:lnTo>
                  <a:lnTo>
                    <a:pt x="175475" y="772883"/>
                  </a:lnTo>
                  <a:lnTo>
                    <a:pt x="179209" y="769175"/>
                  </a:lnTo>
                  <a:lnTo>
                    <a:pt x="179209" y="772985"/>
                  </a:lnTo>
                  <a:lnTo>
                    <a:pt x="175475" y="772985"/>
                  </a:lnTo>
                  <a:lnTo>
                    <a:pt x="175475" y="790714"/>
                  </a:lnTo>
                  <a:lnTo>
                    <a:pt x="178676" y="790714"/>
                  </a:lnTo>
                  <a:lnTo>
                    <a:pt x="178676" y="794524"/>
                  </a:lnTo>
                  <a:lnTo>
                    <a:pt x="175475" y="791324"/>
                  </a:lnTo>
                  <a:lnTo>
                    <a:pt x="175475" y="828713"/>
                  </a:lnTo>
                  <a:lnTo>
                    <a:pt x="175475" y="847178"/>
                  </a:lnTo>
                  <a:lnTo>
                    <a:pt x="175475" y="847712"/>
                  </a:lnTo>
                  <a:lnTo>
                    <a:pt x="175475" y="897318"/>
                  </a:lnTo>
                  <a:lnTo>
                    <a:pt x="182981" y="904798"/>
                  </a:lnTo>
                  <a:lnTo>
                    <a:pt x="330187" y="904798"/>
                  </a:lnTo>
                  <a:lnTo>
                    <a:pt x="337705" y="897318"/>
                  </a:lnTo>
                  <a:lnTo>
                    <a:pt x="337705" y="871410"/>
                  </a:lnTo>
                  <a:lnTo>
                    <a:pt x="337705" y="847712"/>
                  </a:lnTo>
                  <a:lnTo>
                    <a:pt x="337705" y="847178"/>
                  </a:lnTo>
                  <a:lnTo>
                    <a:pt x="337705" y="828751"/>
                  </a:lnTo>
                  <a:lnTo>
                    <a:pt x="337705" y="791324"/>
                  </a:lnTo>
                  <a:lnTo>
                    <a:pt x="337654" y="828713"/>
                  </a:lnTo>
                  <a:lnTo>
                    <a:pt x="337159" y="828713"/>
                  </a:lnTo>
                  <a:lnTo>
                    <a:pt x="337159" y="847712"/>
                  </a:lnTo>
                  <a:lnTo>
                    <a:pt x="333997" y="850874"/>
                  </a:lnTo>
                  <a:lnTo>
                    <a:pt x="333997" y="847712"/>
                  </a:lnTo>
                  <a:lnTo>
                    <a:pt x="337159" y="847712"/>
                  </a:lnTo>
                  <a:lnTo>
                    <a:pt x="337159" y="828713"/>
                  </a:lnTo>
                  <a:lnTo>
                    <a:pt x="333857" y="828713"/>
                  </a:lnTo>
                  <a:lnTo>
                    <a:pt x="333857" y="824928"/>
                  </a:lnTo>
                  <a:lnTo>
                    <a:pt x="337654" y="828713"/>
                  </a:lnTo>
                  <a:lnTo>
                    <a:pt x="337654" y="791375"/>
                  </a:lnTo>
                  <a:lnTo>
                    <a:pt x="334505" y="794524"/>
                  </a:lnTo>
                  <a:lnTo>
                    <a:pt x="334505" y="790714"/>
                  </a:lnTo>
                  <a:lnTo>
                    <a:pt x="337705" y="790714"/>
                  </a:lnTo>
                  <a:lnTo>
                    <a:pt x="337705" y="772985"/>
                  </a:lnTo>
                  <a:lnTo>
                    <a:pt x="333971" y="772985"/>
                  </a:lnTo>
                  <a:lnTo>
                    <a:pt x="333971" y="769175"/>
                  </a:lnTo>
                  <a:lnTo>
                    <a:pt x="337705" y="772883"/>
                  </a:lnTo>
                  <a:lnTo>
                    <a:pt x="337705" y="720839"/>
                  </a:lnTo>
                  <a:lnTo>
                    <a:pt x="380161" y="702348"/>
                  </a:lnTo>
                  <a:lnTo>
                    <a:pt x="417957" y="676998"/>
                  </a:lnTo>
                  <a:lnTo>
                    <a:pt x="450405" y="645680"/>
                  </a:lnTo>
                  <a:lnTo>
                    <a:pt x="476846" y="609295"/>
                  </a:lnTo>
                  <a:lnTo>
                    <a:pt x="496582" y="568718"/>
                  </a:lnTo>
                  <a:lnTo>
                    <a:pt x="508914" y="524878"/>
                  </a:lnTo>
                  <a:lnTo>
                    <a:pt x="513181" y="47863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34753" y="3321848"/>
              <a:ext cx="137792" cy="1370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58747" y="3325990"/>
              <a:ext cx="137784" cy="13705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230502" y="3654373"/>
              <a:ext cx="979805" cy="44450"/>
            </a:xfrm>
            <a:custGeom>
              <a:avLst/>
              <a:gdLst/>
              <a:ahLst/>
              <a:cxnLst/>
              <a:rect l="l" t="t" r="r" b="b"/>
              <a:pathLst>
                <a:path w="979804" h="44450">
                  <a:moveTo>
                    <a:pt x="180949" y="18554"/>
                  </a:moveTo>
                  <a:lnTo>
                    <a:pt x="173443" y="11074"/>
                  </a:lnTo>
                  <a:lnTo>
                    <a:pt x="164172" y="11074"/>
                  </a:lnTo>
                  <a:lnTo>
                    <a:pt x="7505" y="11074"/>
                  </a:lnTo>
                  <a:lnTo>
                    <a:pt x="0" y="18554"/>
                  </a:lnTo>
                  <a:lnTo>
                    <a:pt x="0" y="36982"/>
                  </a:lnTo>
                  <a:lnTo>
                    <a:pt x="7505" y="44450"/>
                  </a:lnTo>
                  <a:lnTo>
                    <a:pt x="173443" y="44450"/>
                  </a:lnTo>
                  <a:lnTo>
                    <a:pt x="180949" y="36982"/>
                  </a:lnTo>
                  <a:lnTo>
                    <a:pt x="180949" y="18554"/>
                  </a:lnTo>
                  <a:close/>
                </a:path>
                <a:path w="979804" h="44450">
                  <a:moveTo>
                    <a:pt x="979728" y="7467"/>
                  </a:moveTo>
                  <a:lnTo>
                    <a:pt x="972210" y="0"/>
                  </a:lnTo>
                  <a:lnTo>
                    <a:pt x="962939" y="0"/>
                  </a:lnTo>
                  <a:lnTo>
                    <a:pt x="806284" y="0"/>
                  </a:lnTo>
                  <a:lnTo>
                    <a:pt x="798766" y="7467"/>
                  </a:lnTo>
                  <a:lnTo>
                    <a:pt x="798766" y="25908"/>
                  </a:lnTo>
                  <a:lnTo>
                    <a:pt x="806284" y="33375"/>
                  </a:lnTo>
                  <a:lnTo>
                    <a:pt x="972210" y="33375"/>
                  </a:lnTo>
                  <a:lnTo>
                    <a:pt x="979728" y="25908"/>
                  </a:lnTo>
                  <a:lnTo>
                    <a:pt x="979728" y="7467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0236911" y="1666591"/>
            <a:ext cx="829310" cy="829310"/>
            <a:chOff x="10236911" y="1666591"/>
            <a:chExt cx="829310" cy="829310"/>
          </a:xfrm>
        </p:grpSpPr>
        <p:sp>
          <p:nvSpPr>
            <p:cNvPr id="57" name="object 57"/>
            <p:cNvSpPr/>
            <p:nvPr/>
          </p:nvSpPr>
          <p:spPr>
            <a:xfrm>
              <a:off x="10236911" y="1666594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09" h="829310">
                  <a:moveTo>
                    <a:pt x="670953" y="194691"/>
                  </a:moveTo>
                  <a:lnTo>
                    <a:pt x="624370" y="166522"/>
                  </a:lnTo>
                  <a:lnTo>
                    <a:pt x="588797" y="152514"/>
                  </a:lnTo>
                  <a:lnTo>
                    <a:pt x="550900" y="143776"/>
                  </a:lnTo>
                  <a:lnTo>
                    <a:pt x="511149" y="140766"/>
                  </a:lnTo>
                  <a:lnTo>
                    <a:pt x="458508" y="146062"/>
                  </a:lnTo>
                  <a:lnTo>
                    <a:pt x="409460" y="161290"/>
                  </a:lnTo>
                  <a:lnTo>
                    <a:pt x="365086" y="185381"/>
                  </a:lnTo>
                  <a:lnTo>
                    <a:pt x="326440" y="217258"/>
                  </a:lnTo>
                  <a:lnTo>
                    <a:pt x="296773" y="252679"/>
                  </a:lnTo>
                  <a:lnTo>
                    <a:pt x="273659" y="293052"/>
                  </a:lnTo>
                  <a:lnTo>
                    <a:pt x="257949" y="337540"/>
                  </a:lnTo>
                  <a:lnTo>
                    <a:pt x="250469" y="385292"/>
                  </a:lnTo>
                  <a:lnTo>
                    <a:pt x="283845" y="385292"/>
                  </a:lnTo>
                  <a:lnTo>
                    <a:pt x="290601" y="344246"/>
                  </a:lnTo>
                  <a:lnTo>
                    <a:pt x="304342" y="306031"/>
                  </a:lnTo>
                  <a:lnTo>
                    <a:pt x="324358" y="271322"/>
                  </a:lnTo>
                  <a:lnTo>
                    <a:pt x="349986" y="240792"/>
                  </a:lnTo>
                  <a:lnTo>
                    <a:pt x="383730" y="212966"/>
                  </a:lnTo>
                  <a:lnTo>
                    <a:pt x="422414" y="191960"/>
                  </a:lnTo>
                  <a:lnTo>
                    <a:pt x="465175" y="178689"/>
                  </a:lnTo>
                  <a:lnTo>
                    <a:pt x="511124" y="174053"/>
                  </a:lnTo>
                  <a:lnTo>
                    <a:pt x="545846" y="176682"/>
                  </a:lnTo>
                  <a:lnTo>
                    <a:pt x="578891" y="184302"/>
                  </a:lnTo>
                  <a:lnTo>
                    <a:pt x="609904" y="196519"/>
                  </a:lnTo>
                  <a:lnTo>
                    <a:pt x="638517" y="212966"/>
                  </a:lnTo>
                  <a:lnTo>
                    <a:pt x="652322" y="222288"/>
                  </a:lnTo>
                  <a:lnTo>
                    <a:pt x="670953" y="194691"/>
                  </a:lnTo>
                  <a:close/>
                </a:path>
                <a:path w="829309" h="829310">
                  <a:moveTo>
                    <a:pt x="828763" y="414388"/>
                  </a:moveTo>
                  <a:lnTo>
                    <a:pt x="825982" y="366077"/>
                  </a:lnTo>
                  <a:lnTo>
                    <a:pt x="817816" y="319379"/>
                  </a:lnTo>
                  <a:lnTo>
                    <a:pt x="804608" y="274637"/>
                  </a:lnTo>
                  <a:lnTo>
                    <a:pt x="795477" y="253047"/>
                  </a:lnTo>
                  <a:lnTo>
                    <a:pt x="795477" y="414388"/>
                  </a:lnTo>
                  <a:lnTo>
                    <a:pt x="791997" y="466115"/>
                  </a:lnTo>
                  <a:lnTo>
                    <a:pt x="781862" y="515708"/>
                  </a:lnTo>
                  <a:lnTo>
                    <a:pt x="765530" y="562724"/>
                  </a:lnTo>
                  <a:lnTo>
                    <a:pt x="743458" y="606717"/>
                  </a:lnTo>
                  <a:lnTo>
                    <a:pt x="716076" y="647242"/>
                  </a:lnTo>
                  <a:lnTo>
                    <a:pt x="683856" y="683856"/>
                  </a:lnTo>
                  <a:lnTo>
                    <a:pt x="647242" y="716076"/>
                  </a:lnTo>
                  <a:lnTo>
                    <a:pt x="606717" y="743458"/>
                  </a:lnTo>
                  <a:lnTo>
                    <a:pt x="562724" y="765530"/>
                  </a:lnTo>
                  <a:lnTo>
                    <a:pt x="515708" y="781862"/>
                  </a:lnTo>
                  <a:lnTo>
                    <a:pt x="466115" y="791997"/>
                  </a:lnTo>
                  <a:lnTo>
                    <a:pt x="414388" y="795477"/>
                  </a:lnTo>
                  <a:lnTo>
                    <a:pt x="362661" y="791997"/>
                  </a:lnTo>
                  <a:lnTo>
                    <a:pt x="313067" y="781862"/>
                  </a:lnTo>
                  <a:lnTo>
                    <a:pt x="266039" y="765543"/>
                  </a:lnTo>
                  <a:lnTo>
                    <a:pt x="222046" y="743458"/>
                  </a:lnTo>
                  <a:lnTo>
                    <a:pt x="181521" y="716076"/>
                  </a:lnTo>
                  <a:lnTo>
                    <a:pt x="144919" y="683856"/>
                  </a:lnTo>
                  <a:lnTo>
                    <a:pt x="112687" y="647242"/>
                  </a:lnTo>
                  <a:lnTo>
                    <a:pt x="85318" y="606717"/>
                  </a:lnTo>
                  <a:lnTo>
                    <a:pt x="63233" y="562724"/>
                  </a:lnTo>
                  <a:lnTo>
                    <a:pt x="46901" y="515708"/>
                  </a:lnTo>
                  <a:lnTo>
                    <a:pt x="36779" y="466115"/>
                  </a:lnTo>
                  <a:lnTo>
                    <a:pt x="33299" y="414388"/>
                  </a:lnTo>
                  <a:lnTo>
                    <a:pt x="36779" y="362661"/>
                  </a:lnTo>
                  <a:lnTo>
                    <a:pt x="46901" y="313067"/>
                  </a:lnTo>
                  <a:lnTo>
                    <a:pt x="63233" y="266052"/>
                  </a:lnTo>
                  <a:lnTo>
                    <a:pt x="85318" y="222059"/>
                  </a:lnTo>
                  <a:lnTo>
                    <a:pt x="112687" y="181533"/>
                  </a:lnTo>
                  <a:lnTo>
                    <a:pt x="144919" y="144919"/>
                  </a:lnTo>
                  <a:lnTo>
                    <a:pt x="181521" y="112687"/>
                  </a:lnTo>
                  <a:lnTo>
                    <a:pt x="222046" y="85318"/>
                  </a:lnTo>
                  <a:lnTo>
                    <a:pt x="266039" y="63233"/>
                  </a:lnTo>
                  <a:lnTo>
                    <a:pt x="313067" y="46901"/>
                  </a:lnTo>
                  <a:lnTo>
                    <a:pt x="362661" y="36779"/>
                  </a:lnTo>
                  <a:lnTo>
                    <a:pt x="414388" y="33299"/>
                  </a:lnTo>
                  <a:lnTo>
                    <a:pt x="466115" y="36779"/>
                  </a:lnTo>
                  <a:lnTo>
                    <a:pt x="515708" y="46901"/>
                  </a:lnTo>
                  <a:lnTo>
                    <a:pt x="562724" y="63233"/>
                  </a:lnTo>
                  <a:lnTo>
                    <a:pt x="606717" y="85318"/>
                  </a:lnTo>
                  <a:lnTo>
                    <a:pt x="647242" y="112687"/>
                  </a:lnTo>
                  <a:lnTo>
                    <a:pt x="683856" y="144919"/>
                  </a:lnTo>
                  <a:lnTo>
                    <a:pt x="716076" y="181533"/>
                  </a:lnTo>
                  <a:lnTo>
                    <a:pt x="743458" y="222059"/>
                  </a:lnTo>
                  <a:lnTo>
                    <a:pt x="765530" y="266052"/>
                  </a:lnTo>
                  <a:lnTo>
                    <a:pt x="781862" y="313067"/>
                  </a:lnTo>
                  <a:lnTo>
                    <a:pt x="791997" y="362661"/>
                  </a:lnTo>
                  <a:lnTo>
                    <a:pt x="795477" y="414388"/>
                  </a:lnTo>
                  <a:lnTo>
                    <a:pt x="795477" y="253047"/>
                  </a:lnTo>
                  <a:lnTo>
                    <a:pt x="764247" y="192227"/>
                  </a:lnTo>
                  <a:lnTo>
                    <a:pt x="737730" y="155194"/>
                  </a:lnTo>
                  <a:lnTo>
                    <a:pt x="707402" y="121373"/>
                  </a:lnTo>
                  <a:lnTo>
                    <a:pt x="673582" y="91046"/>
                  </a:lnTo>
                  <a:lnTo>
                    <a:pt x="636549" y="64528"/>
                  </a:lnTo>
                  <a:lnTo>
                    <a:pt x="596633" y="42138"/>
                  </a:lnTo>
                  <a:lnTo>
                    <a:pt x="554151" y="24168"/>
                  </a:lnTo>
                  <a:lnTo>
                    <a:pt x="509409" y="10947"/>
                  </a:lnTo>
                  <a:lnTo>
                    <a:pt x="462724" y="2794"/>
                  </a:lnTo>
                  <a:lnTo>
                    <a:pt x="414413" y="0"/>
                  </a:lnTo>
                  <a:lnTo>
                    <a:pt x="366064" y="2794"/>
                  </a:lnTo>
                  <a:lnTo>
                    <a:pt x="319379" y="10947"/>
                  </a:lnTo>
                  <a:lnTo>
                    <a:pt x="274637" y="24168"/>
                  </a:lnTo>
                  <a:lnTo>
                    <a:pt x="232143" y="42125"/>
                  </a:lnTo>
                  <a:lnTo>
                    <a:pt x="192214" y="64528"/>
                  </a:lnTo>
                  <a:lnTo>
                    <a:pt x="155194" y="91046"/>
                  </a:lnTo>
                  <a:lnTo>
                    <a:pt x="121361" y="121373"/>
                  </a:lnTo>
                  <a:lnTo>
                    <a:pt x="91033" y="155194"/>
                  </a:lnTo>
                  <a:lnTo>
                    <a:pt x="64516" y="192227"/>
                  </a:lnTo>
                  <a:lnTo>
                    <a:pt x="42125" y="232143"/>
                  </a:lnTo>
                  <a:lnTo>
                    <a:pt x="24155" y="274637"/>
                  </a:lnTo>
                  <a:lnTo>
                    <a:pt x="10934" y="319379"/>
                  </a:lnTo>
                  <a:lnTo>
                    <a:pt x="2781" y="366077"/>
                  </a:lnTo>
                  <a:lnTo>
                    <a:pt x="0" y="414388"/>
                  </a:lnTo>
                  <a:lnTo>
                    <a:pt x="2781" y="462699"/>
                  </a:lnTo>
                  <a:lnTo>
                    <a:pt x="10934" y="509384"/>
                  </a:lnTo>
                  <a:lnTo>
                    <a:pt x="24155" y="554139"/>
                  </a:lnTo>
                  <a:lnTo>
                    <a:pt x="42125" y="596633"/>
                  </a:lnTo>
                  <a:lnTo>
                    <a:pt x="64516" y="636549"/>
                  </a:lnTo>
                  <a:lnTo>
                    <a:pt x="91033" y="673582"/>
                  </a:lnTo>
                  <a:lnTo>
                    <a:pt x="121361" y="707402"/>
                  </a:lnTo>
                  <a:lnTo>
                    <a:pt x="155181" y="737730"/>
                  </a:lnTo>
                  <a:lnTo>
                    <a:pt x="192214" y="764247"/>
                  </a:lnTo>
                  <a:lnTo>
                    <a:pt x="232130" y="786638"/>
                  </a:lnTo>
                  <a:lnTo>
                    <a:pt x="274612" y="804608"/>
                  </a:lnTo>
                  <a:lnTo>
                    <a:pt x="319354" y="817829"/>
                  </a:lnTo>
                  <a:lnTo>
                    <a:pt x="366039" y="825982"/>
                  </a:lnTo>
                  <a:lnTo>
                    <a:pt x="414350" y="828776"/>
                  </a:lnTo>
                  <a:lnTo>
                    <a:pt x="462699" y="825982"/>
                  </a:lnTo>
                  <a:lnTo>
                    <a:pt x="509384" y="817829"/>
                  </a:lnTo>
                  <a:lnTo>
                    <a:pt x="554126" y="804608"/>
                  </a:lnTo>
                  <a:lnTo>
                    <a:pt x="596620" y="786650"/>
                  </a:lnTo>
                  <a:lnTo>
                    <a:pt x="636549" y="764247"/>
                  </a:lnTo>
                  <a:lnTo>
                    <a:pt x="673569" y="737730"/>
                  </a:lnTo>
                  <a:lnTo>
                    <a:pt x="707402" y="707402"/>
                  </a:lnTo>
                  <a:lnTo>
                    <a:pt x="737730" y="673582"/>
                  </a:lnTo>
                  <a:lnTo>
                    <a:pt x="764247" y="636549"/>
                  </a:lnTo>
                  <a:lnTo>
                    <a:pt x="786638" y="596633"/>
                  </a:lnTo>
                  <a:lnTo>
                    <a:pt x="804608" y="554139"/>
                  </a:lnTo>
                  <a:lnTo>
                    <a:pt x="817816" y="509384"/>
                  </a:lnTo>
                  <a:lnTo>
                    <a:pt x="825982" y="462699"/>
                  </a:lnTo>
                  <a:lnTo>
                    <a:pt x="828763" y="41438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08343" y="2051873"/>
              <a:ext cx="190332" cy="16800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394719" y="2110077"/>
              <a:ext cx="421005" cy="245110"/>
            </a:xfrm>
            <a:custGeom>
              <a:avLst/>
              <a:gdLst/>
              <a:ahLst/>
              <a:cxnLst/>
              <a:rect l="l" t="t" r="r" b="b"/>
              <a:pathLst>
                <a:path w="421004" h="245110">
                  <a:moveTo>
                    <a:pt x="159812" y="244523"/>
                  </a:moveTo>
                  <a:lnTo>
                    <a:pt x="120066" y="241512"/>
                  </a:lnTo>
                  <a:lnTo>
                    <a:pt x="82170" y="232775"/>
                  </a:lnTo>
                  <a:lnTo>
                    <a:pt x="46593" y="218759"/>
                  </a:lnTo>
                  <a:lnTo>
                    <a:pt x="0" y="190591"/>
                  </a:lnTo>
                  <a:lnTo>
                    <a:pt x="18641" y="163001"/>
                  </a:lnTo>
                  <a:lnTo>
                    <a:pt x="32437" y="172323"/>
                  </a:lnTo>
                  <a:lnTo>
                    <a:pt x="61053" y="188769"/>
                  </a:lnTo>
                  <a:lnTo>
                    <a:pt x="92066" y="200991"/>
                  </a:lnTo>
                  <a:lnTo>
                    <a:pt x="125116" y="208607"/>
                  </a:lnTo>
                  <a:lnTo>
                    <a:pt x="159838" y="211233"/>
                  </a:lnTo>
                  <a:lnTo>
                    <a:pt x="205778" y="206603"/>
                  </a:lnTo>
                  <a:lnTo>
                    <a:pt x="248538" y="193331"/>
                  </a:lnTo>
                  <a:lnTo>
                    <a:pt x="287233" y="172324"/>
                  </a:lnTo>
                  <a:lnTo>
                    <a:pt x="320975" y="144490"/>
                  </a:lnTo>
                  <a:lnTo>
                    <a:pt x="346600" y="113962"/>
                  </a:lnTo>
                  <a:lnTo>
                    <a:pt x="366622" y="79258"/>
                  </a:lnTo>
                  <a:lnTo>
                    <a:pt x="380358" y="41047"/>
                  </a:lnTo>
                  <a:lnTo>
                    <a:pt x="387120" y="0"/>
                  </a:lnTo>
                  <a:lnTo>
                    <a:pt x="420493" y="0"/>
                  </a:lnTo>
                  <a:lnTo>
                    <a:pt x="413012" y="47745"/>
                  </a:lnTo>
                  <a:lnTo>
                    <a:pt x="397301" y="92229"/>
                  </a:lnTo>
                  <a:lnTo>
                    <a:pt x="374192" y="132604"/>
                  </a:lnTo>
                  <a:lnTo>
                    <a:pt x="344517" y="168025"/>
                  </a:lnTo>
                  <a:lnTo>
                    <a:pt x="305875" y="199907"/>
                  </a:lnTo>
                  <a:lnTo>
                    <a:pt x="261495" y="223992"/>
                  </a:lnTo>
                  <a:lnTo>
                    <a:pt x="212455" y="239217"/>
                  </a:lnTo>
                  <a:lnTo>
                    <a:pt x="159812" y="24452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03912" y="1942065"/>
              <a:ext cx="190345" cy="168012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805036" y="1666755"/>
            <a:ext cx="998577" cy="828716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12132616" y="1666491"/>
            <a:ext cx="890905" cy="828675"/>
            <a:chOff x="12132616" y="1666491"/>
            <a:chExt cx="890905" cy="828675"/>
          </a:xfrm>
        </p:grpSpPr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83485" y="2296255"/>
              <a:ext cx="196863" cy="19881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2132615" y="1666493"/>
              <a:ext cx="890905" cy="657860"/>
            </a:xfrm>
            <a:custGeom>
              <a:avLst/>
              <a:gdLst/>
              <a:ahLst/>
              <a:cxnLst/>
              <a:rect l="l" t="t" r="r" b="b"/>
              <a:pathLst>
                <a:path w="890905" h="657860">
                  <a:moveTo>
                    <a:pt x="623379" y="642810"/>
                  </a:moveTo>
                  <a:lnTo>
                    <a:pt x="603313" y="605421"/>
                  </a:lnTo>
                  <a:lnTo>
                    <a:pt x="568642" y="566216"/>
                  </a:lnTo>
                  <a:lnTo>
                    <a:pt x="524535" y="537832"/>
                  </a:lnTo>
                  <a:lnTo>
                    <a:pt x="473240" y="522554"/>
                  </a:lnTo>
                  <a:lnTo>
                    <a:pt x="445630" y="520534"/>
                  </a:lnTo>
                  <a:lnTo>
                    <a:pt x="417918" y="522554"/>
                  </a:lnTo>
                  <a:lnTo>
                    <a:pt x="366483" y="537921"/>
                  </a:lnTo>
                  <a:lnTo>
                    <a:pt x="322300" y="566458"/>
                  </a:lnTo>
                  <a:lnTo>
                    <a:pt x="287629" y="605866"/>
                  </a:lnTo>
                  <a:lnTo>
                    <a:pt x="267627" y="643394"/>
                  </a:lnTo>
                  <a:lnTo>
                    <a:pt x="296227" y="657352"/>
                  </a:lnTo>
                  <a:lnTo>
                    <a:pt x="303149" y="642912"/>
                  </a:lnTo>
                  <a:lnTo>
                    <a:pt x="314032" y="623697"/>
                  </a:lnTo>
                  <a:lnTo>
                    <a:pt x="342938" y="590854"/>
                  </a:lnTo>
                  <a:lnTo>
                    <a:pt x="379730" y="567093"/>
                  </a:lnTo>
                  <a:lnTo>
                    <a:pt x="422516" y="554304"/>
                  </a:lnTo>
                  <a:lnTo>
                    <a:pt x="445604" y="552615"/>
                  </a:lnTo>
                  <a:lnTo>
                    <a:pt x="468642" y="554304"/>
                  </a:lnTo>
                  <a:lnTo>
                    <a:pt x="511327" y="567004"/>
                  </a:lnTo>
                  <a:lnTo>
                    <a:pt x="548055" y="590651"/>
                  </a:lnTo>
                  <a:lnTo>
                    <a:pt x="576961" y="623328"/>
                  </a:lnTo>
                  <a:lnTo>
                    <a:pt x="594829" y="656869"/>
                  </a:lnTo>
                  <a:lnTo>
                    <a:pt x="623379" y="642810"/>
                  </a:lnTo>
                  <a:close/>
                </a:path>
                <a:path w="890905" h="657860">
                  <a:moveTo>
                    <a:pt x="685888" y="531355"/>
                  </a:moveTo>
                  <a:lnTo>
                    <a:pt x="655701" y="492480"/>
                  </a:lnTo>
                  <a:lnTo>
                    <a:pt x="605840" y="448868"/>
                  </a:lnTo>
                  <a:lnTo>
                    <a:pt x="546823" y="417766"/>
                  </a:lnTo>
                  <a:lnTo>
                    <a:pt x="480707" y="401231"/>
                  </a:lnTo>
                  <a:lnTo>
                    <a:pt x="445655" y="399072"/>
                  </a:lnTo>
                  <a:lnTo>
                    <a:pt x="410464" y="401243"/>
                  </a:lnTo>
                  <a:lnTo>
                    <a:pt x="344208" y="417842"/>
                  </a:lnTo>
                  <a:lnTo>
                    <a:pt x="285115" y="449072"/>
                  </a:lnTo>
                  <a:lnTo>
                    <a:pt x="235229" y="492861"/>
                  </a:lnTo>
                  <a:lnTo>
                    <a:pt x="205079" y="531850"/>
                  </a:lnTo>
                  <a:lnTo>
                    <a:pt x="230860" y="550595"/>
                  </a:lnTo>
                  <a:lnTo>
                    <a:pt x="240144" y="537565"/>
                  </a:lnTo>
                  <a:lnTo>
                    <a:pt x="258699" y="514489"/>
                  </a:lnTo>
                  <a:lnTo>
                    <a:pt x="303047" y="475564"/>
                  </a:lnTo>
                  <a:lnTo>
                    <a:pt x="355536" y="447827"/>
                  </a:lnTo>
                  <a:lnTo>
                    <a:pt x="414350" y="433082"/>
                  </a:lnTo>
                  <a:lnTo>
                    <a:pt x="445617" y="431152"/>
                  </a:lnTo>
                  <a:lnTo>
                    <a:pt x="476808" y="433070"/>
                  </a:lnTo>
                  <a:lnTo>
                    <a:pt x="535520" y="447751"/>
                  </a:lnTo>
                  <a:lnTo>
                    <a:pt x="587946" y="475386"/>
                  </a:lnTo>
                  <a:lnTo>
                    <a:pt x="632282" y="514159"/>
                  </a:lnTo>
                  <a:lnTo>
                    <a:pt x="660146" y="550138"/>
                  </a:lnTo>
                  <a:lnTo>
                    <a:pt x="685888" y="531355"/>
                  </a:lnTo>
                  <a:close/>
                </a:path>
                <a:path w="890905" h="657860">
                  <a:moveTo>
                    <a:pt x="752843" y="411010"/>
                  </a:moveTo>
                  <a:lnTo>
                    <a:pt x="707377" y="368871"/>
                  </a:lnTo>
                  <a:lnTo>
                    <a:pt x="669950" y="341909"/>
                  </a:lnTo>
                  <a:lnTo>
                    <a:pt x="629627" y="319138"/>
                  </a:lnTo>
                  <a:lnTo>
                    <a:pt x="586714" y="300888"/>
                  </a:lnTo>
                  <a:lnTo>
                    <a:pt x="541540" y="287451"/>
                  </a:lnTo>
                  <a:lnTo>
                    <a:pt x="494411" y="279158"/>
                  </a:lnTo>
                  <a:lnTo>
                    <a:pt x="445643" y="276326"/>
                  </a:lnTo>
                  <a:lnTo>
                    <a:pt x="396773" y="279171"/>
                  </a:lnTo>
                  <a:lnTo>
                    <a:pt x="349580" y="287489"/>
                  </a:lnTo>
                  <a:lnTo>
                    <a:pt x="304330" y="300964"/>
                  </a:lnTo>
                  <a:lnTo>
                    <a:pt x="261366" y="319278"/>
                  </a:lnTo>
                  <a:lnTo>
                    <a:pt x="220992" y="342112"/>
                  </a:lnTo>
                  <a:lnTo>
                    <a:pt x="183527" y="369150"/>
                  </a:lnTo>
                  <a:lnTo>
                    <a:pt x="149301" y="400062"/>
                  </a:lnTo>
                  <a:lnTo>
                    <a:pt x="138049" y="411391"/>
                  </a:lnTo>
                  <a:lnTo>
                    <a:pt x="160477" y="434098"/>
                  </a:lnTo>
                  <a:lnTo>
                    <a:pt x="171729" y="422783"/>
                  </a:lnTo>
                  <a:lnTo>
                    <a:pt x="208965" y="389763"/>
                  </a:lnTo>
                  <a:lnTo>
                    <a:pt x="250177" y="361708"/>
                  </a:lnTo>
                  <a:lnTo>
                    <a:pt x="294894" y="339090"/>
                  </a:lnTo>
                  <a:lnTo>
                    <a:pt x="342671" y="322351"/>
                  </a:lnTo>
                  <a:lnTo>
                    <a:pt x="393065" y="311975"/>
                  </a:lnTo>
                  <a:lnTo>
                    <a:pt x="445604" y="308406"/>
                  </a:lnTo>
                  <a:lnTo>
                    <a:pt x="498094" y="311962"/>
                  </a:lnTo>
                  <a:lnTo>
                    <a:pt x="548424" y="322313"/>
                  </a:lnTo>
                  <a:lnTo>
                    <a:pt x="596138" y="338988"/>
                  </a:lnTo>
                  <a:lnTo>
                    <a:pt x="640803" y="361543"/>
                  </a:lnTo>
                  <a:lnTo>
                    <a:pt x="681964" y="389509"/>
                  </a:lnTo>
                  <a:lnTo>
                    <a:pt x="719175" y="422440"/>
                  </a:lnTo>
                  <a:lnTo>
                    <a:pt x="730427" y="433755"/>
                  </a:lnTo>
                  <a:lnTo>
                    <a:pt x="752843" y="411010"/>
                  </a:lnTo>
                  <a:close/>
                </a:path>
                <a:path w="890905" h="657860">
                  <a:moveTo>
                    <a:pt x="820483" y="291020"/>
                  </a:moveTo>
                  <a:lnTo>
                    <a:pt x="770648" y="250278"/>
                  </a:lnTo>
                  <a:lnTo>
                    <a:pt x="730250" y="223380"/>
                  </a:lnTo>
                  <a:lnTo>
                    <a:pt x="687489" y="200037"/>
                  </a:lnTo>
                  <a:lnTo>
                    <a:pt x="642581" y="180479"/>
                  </a:lnTo>
                  <a:lnTo>
                    <a:pt x="595731" y="164896"/>
                  </a:lnTo>
                  <a:lnTo>
                    <a:pt x="547154" y="153504"/>
                  </a:lnTo>
                  <a:lnTo>
                    <a:pt x="497052" y="146519"/>
                  </a:lnTo>
                  <a:lnTo>
                    <a:pt x="445643" y="144145"/>
                  </a:lnTo>
                  <a:lnTo>
                    <a:pt x="394131" y="146532"/>
                  </a:lnTo>
                  <a:lnTo>
                    <a:pt x="343966" y="153530"/>
                  </a:lnTo>
                  <a:lnTo>
                    <a:pt x="295338" y="164947"/>
                  </a:lnTo>
                  <a:lnTo>
                    <a:pt x="248437" y="180568"/>
                  </a:lnTo>
                  <a:lnTo>
                    <a:pt x="203479" y="200177"/>
                  </a:lnTo>
                  <a:lnTo>
                    <a:pt x="160680" y="223570"/>
                  </a:lnTo>
                  <a:lnTo>
                    <a:pt x="120269" y="250532"/>
                  </a:lnTo>
                  <a:lnTo>
                    <a:pt x="82423" y="280860"/>
                  </a:lnTo>
                  <a:lnTo>
                    <a:pt x="70408" y="291363"/>
                  </a:lnTo>
                  <a:lnTo>
                    <a:pt x="91211" y="315607"/>
                  </a:lnTo>
                  <a:lnTo>
                    <a:pt x="103212" y="305104"/>
                  </a:lnTo>
                  <a:lnTo>
                    <a:pt x="138912" y="276504"/>
                  </a:lnTo>
                  <a:lnTo>
                    <a:pt x="177025" y="251079"/>
                  </a:lnTo>
                  <a:lnTo>
                    <a:pt x="217347" y="229031"/>
                  </a:lnTo>
                  <a:lnTo>
                    <a:pt x="259715" y="210553"/>
                  </a:lnTo>
                  <a:lnTo>
                    <a:pt x="303911" y="195834"/>
                  </a:lnTo>
                  <a:lnTo>
                    <a:pt x="349758" y="185077"/>
                  </a:lnTo>
                  <a:lnTo>
                    <a:pt x="397052" y="178473"/>
                  </a:lnTo>
                  <a:lnTo>
                    <a:pt x="445604" y="176225"/>
                  </a:lnTo>
                  <a:lnTo>
                    <a:pt x="494106" y="178473"/>
                  </a:lnTo>
                  <a:lnTo>
                    <a:pt x="541350" y="185051"/>
                  </a:lnTo>
                  <a:lnTo>
                    <a:pt x="587146" y="195783"/>
                  </a:lnTo>
                  <a:lnTo>
                    <a:pt x="631304" y="210464"/>
                  </a:lnTo>
                  <a:lnTo>
                    <a:pt x="673620" y="228904"/>
                  </a:lnTo>
                  <a:lnTo>
                    <a:pt x="713930" y="250901"/>
                  </a:lnTo>
                  <a:lnTo>
                    <a:pt x="752005" y="276263"/>
                  </a:lnTo>
                  <a:lnTo>
                    <a:pt x="787692" y="304787"/>
                  </a:lnTo>
                  <a:lnTo>
                    <a:pt x="799693" y="315277"/>
                  </a:lnTo>
                  <a:lnTo>
                    <a:pt x="820483" y="291020"/>
                  </a:lnTo>
                  <a:close/>
                </a:path>
                <a:path w="890905" h="657860">
                  <a:moveTo>
                    <a:pt x="890892" y="167271"/>
                  </a:moveTo>
                  <a:lnTo>
                    <a:pt x="838238" y="125844"/>
                  </a:lnTo>
                  <a:lnTo>
                    <a:pt x="795515" y="97688"/>
                  </a:lnTo>
                  <a:lnTo>
                    <a:pt x="750658" y="72758"/>
                  </a:lnTo>
                  <a:lnTo>
                    <a:pt x="703821" y="51219"/>
                  </a:lnTo>
                  <a:lnTo>
                    <a:pt x="655167" y="33210"/>
                  </a:lnTo>
                  <a:lnTo>
                    <a:pt x="604850" y="18935"/>
                  </a:lnTo>
                  <a:lnTo>
                    <a:pt x="553046" y="8521"/>
                  </a:lnTo>
                  <a:lnTo>
                    <a:pt x="499922" y="2159"/>
                  </a:lnTo>
                  <a:lnTo>
                    <a:pt x="445643" y="0"/>
                  </a:lnTo>
                  <a:lnTo>
                    <a:pt x="391274" y="2159"/>
                  </a:lnTo>
                  <a:lnTo>
                    <a:pt x="338099" y="8534"/>
                  </a:lnTo>
                  <a:lnTo>
                    <a:pt x="286245" y="18961"/>
                  </a:lnTo>
                  <a:lnTo>
                    <a:pt x="235889" y="33261"/>
                  </a:lnTo>
                  <a:lnTo>
                    <a:pt x="187198" y="51295"/>
                  </a:lnTo>
                  <a:lnTo>
                    <a:pt x="140309" y="72898"/>
                  </a:lnTo>
                  <a:lnTo>
                    <a:pt x="95415" y="97878"/>
                  </a:lnTo>
                  <a:lnTo>
                    <a:pt x="52666" y="126098"/>
                  </a:lnTo>
                  <a:lnTo>
                    <a:pt x="12242" y="157391"/>
                  </a:lnTo>
                  <a:lnTo>
                    <a:pt x="0" y="167614"/>
                  </a:lnTo>
                  <a:lnTo>
                    <a:pt x="20243" y="192341"/>
                  </a:lnTo>
                  <a:lnTo>
                    <a:pt x="32486" y="182118"/>
                  </a:lnTo>
                  <a:lnTo>
                    <a:pt x="71043" y="152285"/>
                  </a:lnTo>
                  <a:lnTo>
                    <a:pt x="111798" y="125374"/>
                  </a:lnTo>
                  <a:lnTo>
                    <a:pt x="154584" y="101561"/>
                  </a:lnTo>
                  <a:lnTo>
                    <a:pt x="199263" y="80975"/>
                  </a:lnTo>
                  <a:lnTo>
                    <a:pt x="245668" y="63792"/>
                  </a:lnTo>
                  <a:lnTo>
                    <a:pt x="293662" y="50152"/>
                  </a:lnTo>
                  <a:lnTo>
                    <a:pt x="343077" y="40220"/>
                  </a:lnTo>
                  <a:lnTo>
                    <a:pt x="393776" y="34150"/>
                  </a:lnTo>
                  <a:lnTo>
                    <a:pt x="445604" y="32080"/>
                  </a:lnTo>
                  <a:lnTo>
                    <a:pt x="497382" y="34137"/>
                  </a:lnTo>
                  <a:lnTo>
                    <a:pt x="548043" y="40208"/>
                  </a:lnTo>
                  <a:lnTo>
                    <a:pt x="597420" y="50126"/>
                  </a:lnTo>
                  <a:lnTo>
                    <a:pt x="645375" y="63728"/>
                  </a:lnTo>
                  <a:lnTo>
                    <a:pt x="691756" y="80886"/>
                  </a:lnTo>
                  <a:lnTo>
                    <a:pt x="736396" y="101422"/>
                  </a:lnTo>
                  <a:lnTo>
                    <a:pt x="779157" y="125196"/>
                  </a:lnTo>
                  <a:lnTo>
                    <a:pt x="819873" y="152031"/>
                  </a:lnTo>
                  <a:lnTo>
                    <a:pt x="858418" y="181800"/>
                  </a:lnTo>
                  <a:lnTo>
                    <a:pt x="870661" y="192011"/>
                  </a:lnTo>
                  <a:lnTo>
                    <a:pt x="890892" y="16727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14217294" y="1878786"/>
            <a:ext cx="421640" cy="616585"/>
          </a:xfrm>
          <a:custGeom>
            <a:avLst/>
            <a:gdLst/>
            <a:ahLst/>
            <a:cxnLst/>
            <a:rect l="l" t="t" r="r" b="b"/>
            <a:pathLst>
              <a:path w="421640" h="616585">
                <a:moveTo>
                  <a:pt x="421297" y="404901"/>
                </a:moveTo>
                <a:lnTo>
                  <a:pt x="413702" y="353809"/>
                </a:lnTo>
                <a:lnTo>
                  <a:pt x="398399" y="310070"/>
                </a:lnTo>
                <a:lnTo>
                  <a:pt x="390232" y="291985"/>
                </a:lnTo>
                <a:lnTo>
                  <a:pt x="390232" y="404901"/>
                </a:lnTo>
                <a:lnTo>
                  <a:pt x="386588" y="441223"/>
                </a:lnTo>
                <a:lnTo>
                  <a:pt x="359575" y="505650"/>
                </a:lnTo>
                <a:lnTo>
                  <a:pt x="311035" y="554380"/>
                </a:lnTo>
                <a:lnTo>
                  <a:pt x="261886" y="576808"/>
                </a:lnTo>
                <a:lnTo>
                  <a:pt x="263410" y="574090"/>
                </a:lnTo>
                <a:lnTo>
                  <a:pt x="267919" y="564692"/>
                </a:lnTo>
                <a:lnTo>
                  <a:pt x="284124" y="513867"/>
                </a:lnTo>
                <a:lnTo>
                  <a:pt x="291172" y="473303"/>
                </a:lnTo>
                <a:lnTo>
                  <a:pt x="294881" y="428561"/>
                </a:lnTo>
                <a:lnTo>
                  <a:pt x="295363" y="404952"/>
                </a:lnTo>
                <a:lnTo>
                  <a:pt x="294170" y="373037"/>
                </a:lnTo>
                <a:lnTo>
                  <a:pt x="286194" y="305244"/>
                </a:lnTo>
                <a:lnTo>
                  <a:pt x="273824" y="237515"/>
                </a:lnTo>
                <a:lnTo>
                  <a:pt x="264236" y="192925"/>
                </a:lnTo>
                <a:lnTo>
                  <a:pt x="264236" y="404863"/>
                </a:lnTo>
                <a:lnTo>
                  <a:pt x="263893" y="424332"/>
                </a:lnTo>
                <a:lnTo>
                  <a:pt x="258978" y="478790"/>
                </a:lnTo>
                <a:lnTo>
                  <a:pt x="249085" y="525068"/>
                </a:lnTo>
                <a:lnTo>
                  <a:pt x="233692" y="563422"/>
                </a:lnTo>
                <a:lnTo>
                  <a:pt x="211099" y="585127"/>
                </a:lnTo>
                <a:lnTo>
                  <a:pt x="210159" y="585114"/>
                </a:lnTo>
                <a:lnTo>
                  <a:pt x="181952" y="551878"/>
                </a:lnTo>
                <a:lnTo>
                  <a:pt x="167665" y="506857"/>
                </a:lnTo>
                <a:lnTo>
                  <a:pt x="161150" y="469252"/>
                </a:lnTo>
                <a:lnTo>
                  <a:pt x="157657" y="427177"/>
                </a:lnTo>
                <a:lnTo>
                  <a:pt x="157200" y="404952"/>
                </a:lnTo>
                <a:lnTo>
                  <a:pt x="158305" y="375158"/>
                </a:lnTo>
                <a:lnTo>
                  <a:pt x="165989" y="310007"/>
                </a:lnTo>
                <a:lnTo>
                  <a:pt x="178104" y="243725"/>
                </a:lnTo>
                <a:lnTo>
                  <a:pt x="191109" y="183730"/>
                </a:lnTo>
                <a:lnTo>
                  <a:pt x="197624" y="154889"/>
                </a:lnTo>
                <a:lnTo>
                  <a:pt x="197967" y="151511"/>
                </a:lnTo>
                <a:lnTo>
                  <a:pt x="198475" y="144170"/>
                </a:lnTo>
                <a:lnTo>
                  <a:pt x="198539" y="129171"/>
                </a:lnTo>
                <a:lnTo>
                  <a:pt x="197700" y="107988"/>
                </a:lnTo>
                <a:lnTo>
                  <a:pt x="197358" y="101739"/>
                </a:lnTo>
                <a:lnTo>
                  <a:pt x="197015" y="90614"/>
                </a:lnTo>
                <a:lnTo>
                  <a:pt x="198412" y="49771"/>
                </a:lnTo>
                <a:lnTo>
                  <a:pt x="210680" y="31267"/>
                </a:lnTo>
                <a:lnTo>
                  <a:pt x="212966" y="31330"/>
                </a:lnTo>
                <a:lnTo>
                  <a:pt x="224536" y="69202"/>
                </a:lnTo>
                <a:lnTo>
                  <a:pt x="224434" y="91389"/>
                </a:lnTo>
                <a:lnTo>
                  <a:pt x="224116" y="101739"/>
                </a:lnTo>
                <a:lnTo>
                  <a:pt x="223786" y="107988"/>
                </a:lnTo>
                <a:lnTo>
                  <a:pt x="223215" y="121729"/>
                </a:lnTo>
                <a:lnTo>
                  <a:pt x="222935" y="129171"/>
                </a:lnTo>
                <a:lnTo>
                  <a:pt x="223037" y="144170"/>
                </a:lnTo>
                <a:lnTo>
                  <a:pt x="223507" y="151511"/>
                </a:lnTo>
                <a:lnTo>
                  <a:pt x="223837" y="154851"/>
                </a:lnTo>
                <a:lnTo>
                  <a:pt x="224599" y="158318"/>
                </a:lnTo>
                <a:lnTo>
                  <a:pt x="236740" y="212483"/>
                </a:lnTo>
                <a:lnTo>
                  <a:pt x="249732" y="276529"/>
                </a:lnTo>
                <a:lnTo>
                  <a:pt x="260070" y="343204"/>
                </a:lnTo>
                <a:lnTo>
                  <a:pt x="264236" y="404863"/>
                </a:lnTo>
                <a:lnTo>
                  <a:pt x="264236" y="192925"/>
                </a:lnTo>
                <a:lnTo>
                  <a:pt x="260667" y="176898"/>
                </a:lnTo>
                <a:lnTo>
                  <a:pt x="256489" y="158381"/>
                </a:lnTo>
                <a:lnTo>
                  <a:pt x="254939" y="151511"/>
                </a:lnTo>
                <a:lnTo>
                  <a:pt x="239776" y="154889"/>
                </a:lnTo>
                <a:lnTo>
                  <a:pt x="254965" y="151447"/>
                </a:lnTo>
                <a:lnTo>
                  <a:pt x="254787" y="150672"/>
                </a:lnTo>
                <a:lnTo>
                  <a:pt x="254482" y="148513"/>
                </a:lnTo>
                <a:lnTo>
                  <a:pt x="254203" y="144170"/>
                </a:lnTo>
                <a:lnTo>
                  <a:pt x="254088" y="129171"/>
                </a:lnTo>
                <a:lnTo>
                  <a:pt x="254304" y="122885"/>
                </a:lnTo>
                <a:lnTo>
                  <a:pt x="254876" y="109512"/>
                </a:lnTo>
                <a:lnTo>
                  <a:pt x="255219" y="103301"/>
                </a:lnTo>
                <a:lnTo>
                  <a:pt x="255727" y="84455"/>
                </a:lnTo>
                <a:lnTo>
                  <a:pt x="253873" y="44551"/>
                </a:lnTo>
                <a:lnTo>
                  <a:pt x="252107" y="36106"/>
                </a:lnTo>
                <a:lnTo>
                  <a:pt x="256400" y="37236"/>
                </a:lnTo>
                <a:lnTo>
                  <a:pt x="278180" y="69380"/>
                </a:lnTo>
                <a:lnTo>
                  <a:pt x="278104" y="84899"/>
                </a:lnTo>
                <a:lnTo>
                  <a:pt x="277812" y="89547"/>
                </a:lnTo>
                <a:lnTo>
                  <a:pt x="276910" y="100393"/>
                </a:lnTo>
                <a:lnTo>
                  <a:pt x="276009" y="106667"/>
                </a:lnTo>
                <a:lnTo>
                  <a:pt x="274332" y="120675"/>
                </a:lnTo>
                <a:lnTo>
                  <a:pt x="273519" y="128485"/>
                </a:lnTo>
                <a:lnTo>
                  <a:pt x="273596" y="142138"/>
                </a:lnTo>
                <a:lnTo>
                  <a:pt x="273761" y="145173"/>
                </a:lnTo>
                <a:lnTo>
                  <a:pt x="275412" y="154076"/>
                </a:lnTo>
                <a:lnTo>
                  <a:pt x="276707" y="158699"/>
                </a:lnTo>
                <a:lnTo>
                  <a:pt x="279641" y="163360"/>
                </a:lnTo>
                <a:lnTo>
                  <a:pt x="285953" y="159296"/>
                </a:lnTo>
                <a:lnTo>
                  <a:pt x="279654" y="163360"/>
                </a:lnTo>
                <a:lnTo>
                  <a:pt x="294132" y="186016"/>
                </a:lnTo>
                <a:lnTo>
                  <a:pt x="327825" y="240499"/>
                </a:lnTo>
                <a:lnTo>
                  <a:pt x="354533" y="289191"/>
                </a:lnTo>
                <a:lnTo>
                  <a:pt x="371436" y="326212"/>
                </a:lnTo>
                <a:lnTo>
                  <a:pt x="386511" y="373405"/>
                </a:lnTo>
                <a:lnTo>
                  <a:pt x="390232" y="404901"/>
                </a:lnTo>
                <a:lnTo>
                  <a:pt x="390232" y="291985"/>
                </a:lnTo>
                <a:lnTo>
                  <a:pt x="359321" y="232791"/>
                </a:lnTo>
                <a:lnTo>
                  <a:pt x="330974" y="186016"/>
                </a:lnTo>
                <a:lnTo>
                  <a:pt x="306108" y="147015"/>
                </a:lnTo>
                <a:lnTo>
                  <a:pt x="305828" y="146570"/>
                </a:lnTo>
                <a:lnTo>
                  <a:pt x="305765" y="146291"/>
                </a:lnTo>
                <a:lnTo>
                  <a:pt x="305104" y="144297"/>
                </a:lnTo>
                <a:lnTo>
                  <a:pt x="304622" y="140728"/>
                </a:lnTo>
                <a:lnTo>
                  <a:pt x="304634" y="130695"/>
                </a:lnTo>
                <a:lnTo>
                  <a:pt x="305282" y="123952"/>
                </a:lnTo>
                <a:lnTo>
                  <a:pt x="306844" y="110858"/>
                </a:lnTo>
                <a:lnTo>
                  <a:pt x="307784" y="104673"/>
                </a:lnTo>
                <a:lnTo>
                  <a:pt x="308838" y="92075"/>
                </a:lnTo>
                <a:lnTo>
                  <a:pt x="309346" y="84899"/>
                </a:lnTo>
                <a:lnTo>
                  <a:pt x="309397" y="76644"/>
                </a:lnTo>
                <a:lnTo>
                  <a:pt x="309219" y="69380"/>
                </a:lnTo>
                <a:lnTo>
                  <a:pt x="298056" y="31267"/>
                </a:lnTo>
                <a:lnTo>
                  <a:pt x="267284" y="8318"/>
                </a:lnTo>
                <a:lnTo>
                  <a:pt x="222034" y="228"/>
                </a:lnTo>
                <a:lnTo>
                  <a:pt x="216966" y="127"/>
                </a:lnTo>
                <a:lnTo>
                  <a:pt x="216369" y="25"/>
                </a:lnTo>
                <a:lnTo>
                  <a:pt x="211963" y="25"/>
                </a:lnTo>
                <a:lnTo>
                  <a:pt x="210705" y="0"/>
                </a:lnTo>
                <a:lnTo>
                  <a:pt x="209638" y="25"/>
                </a:lnTo>
                <a:lnTo>
                  <a:pt x="206260" y="25"/>
                </a:lnTo>
                <a:lnTo>
                  <a:pt x="205524" y="127"/>
                </a:lnTo>
                <a:lnTo>
                  <a:pt x="197408" y="317"/>
                </a:lnTo>
                <a:lnTo>
                  <a:pt x="185242" y="1295"/>
                </a:lnTo>
                <a:lnTo>
                  <a:pt x="174129" y="2946"/>
                </a:lnTo>
                <a:lnTo>
                  <a:pt x="169672" y="3975"/>
                </a:lnTo>
                <a:lnTo>
                  <a:pt x="169672" y="35864"/>
                </a:lnTo>
                <a:lnTo>
                  <a:pt x="168529" y="40741"/>
                </a:lnTo>
                <a:lnTo>
                  <a:pt x="165849" y="69202"/>
                </a:lnTo>
                <a:lnTo>
                  <a:pt x="165887" y="91389"/>
                </a:lnTo>
                <a:lnTo>
                  <a:pt x="166255" y="103301"/>
                </a:lnTo>
                <a:lnTo>
                  <a:pt x="166497" y="107988"/>
                </a:lnTo>
                <a:lnTo>
                  <a:pt x="167081" y="121729"/>
                </a:lnTo>
                <a:lnTo>
                  <a:pt x="167347" y="129171"/>
                </a:lnTo>
                <a:lnTo>
                  <a:pt x="167233" y="144170"/>
                </a:lnTo>
                <a:lnTo>
                  <a:pt x="166979" y="148513"/>
                </a:lnTo>
                <a:lnTo>
                  <a:pt x="166674" y="150609"/>
                </a:lnTo>
                <a:lnTo>
                  <a:pt x="166484" y="151485"/>
                </a:lnTo>
                <a:lnTo>
                  <a:pt x="160731" y="176872"/>
                </a:lnTo>
                <a:lnTo>
                  <a:pt x="154279" y="205854"/>
                </a:lnTo>
                <a:lnTo>
                  <a:pt x="141084" y="270903"/>
                </a:lnTo>
                <a:lnTo>
                  <a:pt x="130454" y="339521"/>
                </a:lnTo>
                <a:lnTo>
                  <a:pt x="126047" y="404863"/>
                </a:lnTo>
                <a:lnTo>
                  <a:pt x="126390" y="424332"/>
                </a:lnTo>
                <a:lnTo>
                  <a:pt x="129247" y="464883"/>
                </a:lnTo>
                <a:lnTo>
                  <a:pt x="136398" y="509778"/>
                </a:lnTo>
                <a:lnTo>
                  <a:pt x="147815" y="550418"/>
                </a:lnTo>
                <a:lnTo>
                  <a:pt x="159600" y="576872"/>
                </a:lnTo>
                <a:lnTo>
                  <a:pt x="140792" y="571004"/>
                </a:lnTo>
                <a:lnTo>
                  <a:pt x="83718" y="532358"/>
                </a:lnTo>
                <a:lnTo>
                  <a:pt x="45237" y="475056"/>
                </a:lnTo>
                <a:lnTo>
                  <a:pt x="31127" y="404901"/>
                </a:lnTo>
                <a:lnTo>
                  <a:pt x="31864" y="391452"/>
                </a:lnTo>
                <a:lnTo>
                  <a:pt x="42392" y="346367"/>
                </a:lnTo>
                <a:lnTo>
                  <a:pt x="62750" y="297446"/>
                </a:lnTo>
                <a:lnTo>
                  <a:pt x="88912" y="248437"/>
                </a:lnTo>
                <a:lnTo>
                  <a:pt x="116636" y="202704"/>
                </a:lnTo>
                <a:lnTo>
                  <a:pt x="141719" y="163360"/>
                </a:lnTo>
                <a:lnTo>
                  <a:pt x="144614" y="158724"/>
                </a:lnTo>
                <a:lnTo>
                  <a:pt x="145961" y="154101"/>
                </a:lnTo>
                <a:lnTo>
                  <a:pt x="147586" y="145173"/>
                </a:lnTo>
                <a:lnTo>
                  <a:pt x="147751" y="142138"/>
                </a:lnTo>
                <a:lnTo>
                  <a:pt x="147840" y="128485"/>
                </a:lnTo>
                <a:lnTo>
                  <a:pt x="147027" y="120700"/>
                </a:lnTo>
                <a:lnTo>
                  <a:pt x="145351" y="106667"/>
                </a:lnTo>
                <a:lnTo>
                  <a:pt x="144411" y="100393"/>
                </a:lnTo>
                <a:lnTo>
                  <a:pt x="144132" y="96672"/>
                </a:lnTo>
                <a:lnTo>
                  <a:pt x="143535" y="89928"/>
                </a:lnTo>
                <a:lnTo>
                  <a:pt x="143243" y="84899"/>
                </a:lnTo>
                <a:lnTo>
                  <a:pt x="143217" y="69380"/>
                </a:lnTo>
                <a:lnTo>
                  <a:pt x="143916" y="62992"/>
                </a:lnTo>
                <a:lnTo>
                  <a:pt x="145592" y="57670"/>
                </a:lnTo>
                <a:lnTo>
                  <a:pt x="146837" y="53644"/>
                </a:lnTo>
                <a:lnTo>
                  <a:pt x="169672" y="35864"/>
                </a:lnTo>
                <a:lnTo>
                  <a:pt x="169672" y="3975"/>
                </a:lnTo>
                <a:lnTo>
                  <a:pt x="133616" y="20269"/>
                </a:lnTo>
                <a:lnTo>
                  <a:pt x="112699" y="61150"/>
                </a:lnTo>
                <a:lnTo>
                  <a:pt x="112102" y="84899"/>
                </a:lnTo>
                <a:lnTo>
                  <a:pt x="112547" y="91732"/>
                </a:lnTo>
                <a:lnTo>
                  <a:pt x="113169" y="99301"/>
                </a:lnTo>
                <a:lnTo>
                  <a:pt x="113626" y="104673"/>
                </a:lnTo>
                <a:lnTo>
                  <a:pt x="114566" y="110832"/>
                </a:lnTo>
                <a:lnTo>
                  <a:pt x="115341" y="117424"/>
                </a:lnTo>
                <a:lnTo>
                  <a:pt x="116141" y="123888"/>
                </a:lnTo>
                <a:lnTo>
                  <a:pt x="116776" y="130695"/>
                </a:lnTo>
                <a:lnTo>
                  <a:pt x="116674" y="140728"/>
                </a:lnTo>
                <a:lnTo>
                  <a:pt x="99288" y="171894"/>
                </a:lnTo>
                <a:lnTo>
                  <a:pt x="90322" y="186016"/>
                </a:lnTo>
                <a:lnTo>
                  <a:pt x="66738" y="224612"/>
                </a:lnTo>
                <a:lnTo>
                  <a:pt x="39039" y="275132"/>
                </a:lnTo>
                <a:lnTo>
                  <a:pt x="21082" y="314439"/>
                </a:lnTo>
                <a:lnTo>
                  <a:pt x="7594" y="353796"/>
                </a:lnTo>
                <a:lnTo>
                  <a:pt x="520" y="392353"/>
                </a:lnTo>
                <a:lnTo>
                  <a:pt x="0" y="404901"/>
                </a:lnTo>
                <a:lnTo>
                  <a:pt x="4279" y="447497"/>
                </a:lnTo>
                <a:lnTo>
                  <a:pt x="16560" y="487210"/>
                </a:lnTo>
                <a:lnTo>
                  <a:pt x="35979" y="523163"/>
                </a:lnTo>
                <a:lnTo>
                  <a:pt x="61683" y="554443"/>
                </a:lnTo>
                <a:lnTo>
                  <a:pt x="92837" y="580263"/>
                </a:lnTo>
                <a:lnTo>
                  <a:pt x="128625" y="599757"/>
                </a:lnTo>
                <a:lnTo>
                  <a:pt x="168160" y="612076"/>
                </a:lnTo>
                <a:lnTo>
                  <a:pt x="201104" y="615416"/>
                </a:lnTo>
                <a:lnTo>
                  <a:pt x="202057" y="615721"/>
                </a:lnTo>
                <a:lnTo>
                  <a:pt x="206375" y="616432"/>
                </a:lnTo>
                <a:lnTo>
                  <a:pt x="218490" y="616470"/>
                </a:lnTo>
                <a:lnTo>
                  <a:pt x="222631" y="615175"/>
                </a:lnTo>
                <a:lnTo>
                  <a:pt x="253098" y="612076"/>
                </a:lnTo>
                <a:lnTo>
                  <a:pt x="292620" y="599770"/>
                </a:lnTo>
                <a:lnTo>
                  <a:pt x="328434" y="580263"/>
                </a:lnTo>
                <a:lnTo>
                  <a:pt x="359600" y="554443"/>
                </a:lnTo>
                <a:lnTo>
                  <a:pt x="385318" y="523163"/>
                </a:lnTo>
                <a:lnTo>
                  <a:pt x="404749" y="487210"/>
                </a:lnTo>
                <a:lnTo>
                  <a:pt x="417017" y="447497"/>
                </a:lnTo>
                <a:lnTo>
                  <a:pt x="421297" y="40490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100365" y="1666734"/>
            <a:ext cx="655320" cy="243840"/>
          </a:xfrm>
          <a:custGeom>
            <a:avLst/>
            <a:gdLst/>
            <a:ahLst/>
            <a:cxnLst/>
            <a:rect l="l" t="t" r="r" b="b"/>
            <a:pathLst>
              <a:path w="655319" h="243839">
                <a:moveTo>
                  <a:pt x="655243" y="6997"/>
                </a:moveTo>
                <a:lnTo>
                  <a:pt x="648271" y="0"/>
                </a:lnTo>
                <a:lnTo>
                  <a:pt x="336219" y="0"/>
                </a:lnTo>
                <a:lnTo>
                  <a:pt x="327634" y="0"/>
                </a:lnTo>
                <a:lnTo>
                  <a:pt x="319049" y="0"/>
                </a:lnTo>
                <a:lnTo>
                  <a:pt x="6959" y="0"/>
                </a:lnTo>
                <a:lnTo>
                  <a:pt x="0" y="6997"/>
                </a:lnTo>
                <a:lnTo>
                  <a:pt x="0" y="24257"/>
                </a:lnTo>
                <a:lnTo>
                  <a:pt x="6959" y="31254"/>
                </a:lnTo>
                <a:lnTo>
                  <a:pt x="15557" y="31254"/>
                </a:lnTo>
                <a:lnTo>
                  <a:pt x="312077" y="31254"/>
                </a:lnTo>
                <a:lnTo>
                  <a:pt x="312077" y="236258"/>
                </a:lnTo>
                <a:lnTo>
                  <a:pt x="319049" y="243268"/>
                </a:lnTo>
                <a:lnTo>
                  <a:pt x="336219" y="243268"/>
                </a:lnTo>
                <a:lnTo>
                  <a:pt x="343192" y="236258"/>
                </a:lnTo>
                <a:lnTo>
                  <a:pt x="343192" y="214795"/>
                </a:lnTo>
                <a:lnTo>
                  <a:pt x="343192" y="212483"/>
                </a:lnTo>
                <a:lnTo>
                  <a:pt x="338315" y="212166"/>
                </a:lnTo>
                <a:lnTo>
                  <a:pt x="333082" y="212013"/>
                </a:lnTo>
                <a:lnTo>
                  <a:pt x="338340" y="212890"/>
                </a:lnTo>
                <a:lnTo>
                  <a:pt x="333082" y="212051"/>
                </a:lnTo>
                <a:lnTo>
                  <a:pt x="327698" y="212013"/>
                </a:lnTo>
                <a:lnTo>
                  <a:pt x="323151" y="212013"/>
                </a:lnTo>
                <a:lnTo>
                  <a:pt x="322186" y="212013"/>
                </a:lnTo>
                <a:lnTo>
                  <a:pt x="316992" y="212166"/>
                </a:lnTo>
                <a:lnTo>
                  <a:pt x="312483" y="212458"/>
                </a:lnTo>
                <a:lnTo>
                  <a:pt x="312483" y="211823"/>
                </a:lnTo>
                <a:lnTo>
                  <a:pt x="343192" y="211823"/>
                </a:lnTo>
                <a:lnTo>
                  <a:pt x="343192" y="31254"/>
                </a:lnTo>
                <a:lnTo>
                  <a:pt x="648271" y="31254"/>
                </a:lnTo>
                <a:lnTo>
                  <a:pt x="655243" y="24257"/>
                </a:lnTo>
                <a:lnTo>
                  <a:pt x="655243" y="699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8245588" y="1666595"/>
            <a:ext cx="903605" cy="829310"/>
            <a:chOff x="8245588" y="1666595"/>
            <a:chExt cx="903605" cy="829310"/>
          </a:xfrm>
        </p:grpSpPr>
        <p:sp>
          <p:nvSpPr>
            <p:cNvPr id="68" name="object 68"/>
            <p:cNvSpPr/>
            <p:nvPr/>
          </p:nvSpPr>
          <p:spPr>
            <a:xfrm>
              <a:off x="8669960" y="1666607"/>
              <a:ext cx="478790" cy="483234"/>
            </a:xfrm>
            <a:custGeom>
              <a:avLst/>
              <a:gdLst/>
              <a:ahLst/>
              <a:cxnLst/>
              <a:rect l="l" t="t" r="r" b="b"/>
              <a:pathLst>
                <a:path w="478790" h="483235">
                  <a:moveTo>
                    <a:pt x="275082" y="265112"/>
                  </a:moveTo>
                  <a:lnTo>
                    <a:pt x="270027" y="259410"/>
                  </a:lnTo>
                  <a:lnTo>
                    <a:pt x="264845" y="253707"/>
                  </a:lnTo>
                  <a:lnTo>
                    <a:pt x="259562" y="248005"/>
                  </a:lnTo>
                  <a:lnTo>
                    <a:pt x="254165" y="242316"/>
                  </a:lnTo>
                  <a:lnTo>
                    <a:pt x="215963" y="280873"/>
                  </a:lnTo>
                  <a:lnTo>
                    <a:pt x="200482" y="265239"/>
                  </a:lnTo>
                  <a:lnTo>
                    <a:pt x="238671" y="226682"/>
                  </a:lnTo>
                  <a:lnTo>
                    <a:pt x="216090" y="205562"/>
                  </a:lnTo>
                  <a:lnTo>
                    <a:pt x="161848" y="260324"/>
                  </a:lnTo>
                  <a:lnTo>
                    <a:pt x="161848" y="270154"/>
                  </a:lnTo>
                  <a:lnTo>
                    <a:pt x="208102" y="316839"/>
                  </a:lnTo>
                  <a:lnTo>
                    <a:pt x="212026" y="318350"/>
                  </a:lnTo>
                  <a:lnTo>
                    <a:pt x="219900" y="318350"/>
                  </a:lnTo>
                  <a:lnTo>
                    <a:pt x="223837" y="316839"/>
                  </a:lnTo>
                  <a:lnTo>
                    <a:pt x="259473" y="280873"/>
                  </a:lnTo>
                  <a:lnTo>
                    <a:pt x="275082" y="265112"/>
                  </a:lnTo>
                  <a:close/>
                </a:path>
                <a:path w="478790" h="483235">
                  <a:moveTo>
                    <a:pt x="275907" y="220370"/>
                  </a:moveTo>
                  <a:lnTo>
                    <a:pt x="273392" y="217728"/>
                  </a:lnTo>
                  <a:lnTo>
                    <a:pt x="265633" y="209867"/>
                  </a:lnTo>
                  <a:lnTo>
                    <a:pt x="263029" y="207276"/>
                  </a:lnTo>
                  <a:lnTo>
                    <a:pt x="260426" y="204724"/>
                  </a:lnTo>
                  <a:lnTo>
                    <a:pt x="238671" y="226682"/>
                  </a:lnTo>
                  <a:lnTo>
                    <a:pt x="241274" y="229235"/>
                  </a:lnTo>
                  <a:lnTo>
                    <a:pt x="249072" y="237058"/>
                  </a:lnTo>
                  <a:lnTo>
                    <a:pt x="251637" y="239687"/>
                  </a:lnTo>
                  <a:lnTo>
                    <a:pt x="254165" y="242316"/>
                  </a:lnTo>
                  <a:lnTo>
                    <a:pt x="275907" y="220370"/>
                  </a:lnTo>
                  <a:close/>
                </a:path>
                <a:path w="478790" h="483235">
                  <a:moveTo>
                    <a:pt x="359613" y="448132"/>
                  </a:moveTo>
                  <a:lnTo>
                    <a:pt x="357974" y="449719"/>
                  </a:lnTo>
                  <a:lnTo>
                    <a:pt x="355981" y="450977"/>
                  </a:lnTo>
                  <a:lnTo>
                    <a:pt x="350202" y="452996"/>
                  </a:lnTo>
                  <a:lnTo>
                    <a:pt x="346341" y="453656"/>
                  </a:lnTo>
                  <a:lnTo>
                    <a:pt x="341350" y="453656"/>
                  </a:lnTo>
                  <a:lnTo>
                    <a:pt x="288950" y="438848"/>
                  </a:lnTo>
                  <a:lnTo>
                    <a:pt x="251675" y="418261"/>
                  </a:lnTo>
                  <a:lnTo>
                    <a:pt x="211162" y="389674"/>
                  </a:lnTo>
                  <a:lnTo>
                    <a:pt x="169214" y="353923"/>
                  </a:lnTo>
                  <a:lnTo>
                    <a:pt x="121754" y="305346"/>
                  </a:lnTo>
                  <a:lnTo>
                    <a:pt x="77584" y="249351"/>
                  </a:lnTo>
                  <a:lnTo>
                    <a:pt x="53136" y="209867"/>
                  </a:lnTo>
                  <a:lnTo>
                    <a:pt x="36982" y="174612"/>
                  </a:lnTo>
                  <a:lnTo>
                    <a:pt x="29298" y="138506"/>
                  </a:lnTo>
                  <a:lnTo>
                    <a:pt x="29298" y="133667"/>
                  </a:lnTo>
                  <a:lnTo>
                    <a:pt x="29946" y="129755"/>
                  </a:lnTo>
                  <a:lnTo>
                    <a:pt x="31991" y="123812"/>
                  </a:lnTo>
                  <a:lnTo>
                    <a:pt x="33274" y="121780"/>
                  </a:lnTo>
                  <a:lnTo>
                    <a:pt x="0" y="155346"/>
                  </a:lnTo>
                  <a:lnTo>
                    <a:pt x="16040" y="204584"/>
                  </a:lnTo>
                  <a:lnTo>
                    <a:pt x="38265" y="245643"/>
                  </a:lnTo>
                  <a:lnTo>
                    <a:pt x="68313" y="289052"/>
                  </a:lnTo>
                  <a:lnTo>
                    <a:pt x="105473" y="333451"/>
                  </a:lnTo>
                  <a:lnTo>
                    <a:pt x="155727" y="383489"/>
                  </a:lnTo>
                  <a:lnTo>
                    <a:pt x="185077" y="408495"/>
                  </a:lnTo>
                  <a:lnTo>
                    <a:pt x="242354" y="448906"/>
                  </a:lnTo>
                  <a:lnTo>
                    <a:pt x="282524" y="469950"/>
                  </a:lnTo>
                  <a:lnTo>
                    <a:pt x="324840" y="483235"/>
                  </a:lnTo>
                  <a:lnTo>
                    <a:pt x="354139" y="453656"/>
                  </a:lnTo>
                  <a:lnTo>
                    <a:pt x="359613" y="448132"/>
                  </a:lnTo>
                  <a:close/>
                </a:path>
                <a:path w="478790" h="483235">
                  <a:moveTo>
                    <a:pt x="361708" y="445998"/>
                  </a:moveTo>
                  <a:lnTo>
                    <a:pt x="361518" y="446138"/>
                  </a:lnTo>
                  <a:lnTo>
                    <a:pt x="359930" y="447802"/>
                  </a:lnTo>
                  <a:lnTo>
                    <a:pt x="361708" y="445998"/>
                  </a:lnTo>
                  <a:close/>
                </a:path>
                <a:path w="478790" h="483235">
                  <a:moveTo>
                    <a:pt x="473430" y="42011"/>
                  </a:moveTo>
                  <a:lnTo>
                    <a:pt x="448221" y="11290"/>
                  </a:lnTo>
                  <a:lnTo>
                    <a:pt x="410845" y="0"/>
                  </a:lnTo>
                  <a:lnTo>
                    <a:pt x="404355" y="304"/>
                  </a:lnTo>
                  <a:lnTo>
                    <a:pt x="367982" y="15367"/>
                  </a:lnTo>
                  <a:lnTo>
                    <a:pt x="345770" y="48996"/>
                  </a:lnTo>
                  <a:lnTo>
                    <a:pt x="342988" y="68465"/>
                  </a:lnTo>
                  <a:lnTo>
                    <a:pt x="343115" y="73342"/>
                  </a:lnTo>
                  <a:lnTo>
                    <a:pt x="343166" y="74129"/>
                  </a:lnTo>
                  <a:lnTo>
                    <a:pt x="343509" y="76936"/>
                  </a:lnTo>
                  <a:lnTo>
                    <a:pt x="237883" y="183565"/>
                  </a:lnTo>
                  <a:lnTo>
                    <a:pt x="216128" y="164833"/>
                  </a:lnTo>
                  <a:lnTo>
                    <a:pt x="194513" y="147789"/>
                  </a:lnTo>
                  <a:lnTo>
                    <a:pt x="173189" y="132537"/>
                  </a:lnTo>
                  <a:lnTo>
                    <a:pt x="152349" y="119138"/>
                  </a:lnTo>
                  <a:lnTo>
                    <a:pt x="144132" y="114388"/>
                  </a:lnTo>
                  <a:lnTo>
                    <a:pt x="138620" y="111201"/>
                  </a:lnTo>
                  <a:lnTo>
                    <a:pt x="99529" y="92989"/>
                  </a:lnTo>
                  <a:lnTo>
                    <a:pt x="53289" y="83350"/>
                  </a:lnTo>
                  <a:lnTo>
                    <a:pt x="45681" y="83350"/>
                  </a:lnTo>
                  <a:lnTo>
                    <a:pt x="38430" y="84340"/>
                  </a:lnTo>
                  <a:lnTo>
                    <a:pt x="26924" y="88303"/>
                  </a:lnTo>
                  <a:lnTo>
                    <a:pt x="22466" y="90601"/>
                  </a:lnTo>
                  <a:lnTo>
                    <a:pt x="18440" y="93573"/>
                  </a:lnTo>
                  <a:lnTo>
                    <a:pt x="39814" y="115163"/>
                  </a:lnTo>
                  <a:lnTo>
                    <a:pt x="36614" y="118402"/>
                  </a:lnTo>
                  <a:lnTo>
                    <a:pt x="38633" y="117094"/>
                  </a:lnTo>
                  <a:lnTo>
                    <a:pt x="44513" y="115049"/>
                  </a:lnTo>
                  <a:lnTo>
                    <a:pt x="48399" y="114388"/>
                  </a:lnTo>
                  <a:lnTo>
                    <a:pt x="53352" y="114388"/>
                  </a:lnTo>
                  <a:lnTo>
                    <a:pt x="105752" y="129197"/>
                  </a:lnTo>
                  <a:lnTo>
                    <a:pt x="143040" y="149783"/>
                  </a:lnTo>
                  <a:lnTo>
                    <a:pt x="176072" y="172643"/>
                  </a:lnTo>
                  <a:lnTo>
                    <a:pt x="216090" y="205562"/>
                  </a:lnTo>
                  <a:lnTo>
                    <a:pt x="237871" y="183591"/>
                  </a:lnTo>
                  <a:lnTo>
                    <a:pt x="243522" y="188709"/>
                  </a:lnTo>
                  <a:lnTo>
                    <a:pt x="249161" y="193941"/>
                  </a:lnTo>
                  <a:lnTo>
                    <a:pt x="254800" y="199288"/>
                  </a:lnTo>
                  <a:lnTo>
                    <a:pt x="260413" y="204724"/>
                  </a:lnTo>
                  <a:lnTo>
                    <a:pt x="374891" y="89166"/>
                  </a:lnTo>
                  <a:lnTo>
                    <a:pt x="376402" y="83515"/>
                  </a:lnTo>
                  <a:lnTo>
                    <a:pt x="374167" y="74980"/>
                  </a:lnTo>
                  <a:lnTo>
                    <a:pt x="373748" y="71729"/>
                  </a:lnTo>
                  <a:lnTo>
                    <a:pt x="373748" y="63652"/>
                  </a:lnTo>
                  <a:lnTo>
                    <a:pt x="374650" y="58915"/>
                  </a:lnTo>
                  <a:lnTo>
                    <a:pt x="406082" y="31051"/>
                  </a:lnTo>
                  <a:lnTo>
                    <a:pt x="415620" y="31051"/>
                  </a:lnTo>
                  <a:lnTo>
                    <a:pt x="420370" y="31965"/>
                  </a:lnTo>
                  <a:lnTo>
                    <a:pt x="429285" y="35610"/>
                  </a:lnTo>
                  <a:lnTo>
                    <a:pt x="433451" y="38328"/>
                  </a:lnTo>
                  <a:lnTo>
                    <a:pt x="437108" y="42011"/>
                  </a:lnTo>
                  <a:lnTo>
                    <a:pt x="473430" y="42011"/>
                  </a:lnTo>
                  <a:close/>
                </a:path>
                <a:path w="478790" h="483235">
                  <a:moveTo>
                    <a:pt x="478739" y="68529"/>
                  </a:moveTo>
                  <a:lnTo>
                    <a:pt x="473443" y="42024"/>
                  </a:lnTo>
                  <a:lnTo>
                    <a:pt x="437108" y="42024"/>
                  </a:lnTo>
                  <a:lnTo>
                    <a:pt x="440766" y="45707"/>
                  </a:lnTo>
                  <a:lnTo>
                    <a:pt x="443445" y="49885"/>
                  </a:lnTo>
                  <a:lnTo>
                    <a:pt x="447052" y="58864"/>
                  </a:lnTo>
                  <a:lnTo>
                    <a:pt x="447967" y="63652"/>
                  </a:lnTo>
                  <a:lnTo>
                    <a:pt x="447979" y="73342"/>
                  </a:lnTo>
                  <a:lnTo>
                    <a:pt x="447078" y="78143"/>
                  </a:lnTo>
                  <a:lnTo>
                    <a:pt x="415671" y="105968"/>
                  </a:lnTo>
                  <a:lnTo>
                    <a:pt x="407670" y="105968"/>
                  </a:lnTo>
                  <a:lnTo>
                    <a:pt x="404444" y="105549"/>
                  </a:lnTo>
                  <a:lnTo>
                    <a:pt x="399999" y="104368"/>
                  </a:lnTo>
                  <a:lnTo>
                    <a:pt x="398665" y="104190"/>
                  </a:lnTo>
                  <a:lnTo>
                    <a:pt x="393331" y="104190"/>
                  </a:lnTo>
                  <a:lnTo>
                    <a:pt x="389432" y="105791"/>
                  </a:lnTo>
                  <a:lnTo>
                    <a:pt x="275920" y="220370"/>
                  </a:lnTo>
                  <a:lnTo>
                    <a:pt x="281305" y="226047"/>
                  </a:lnTo>
                  <a:lnTo>
                    <a:pt x="286600" y="231724"/>
                  </a:lnTo>
                  <a:lnTo>
                    <a:pt x="291795" y="237426"/>
                  </a:lnTo>
                  <a:lnTo>
                    <a:pt x="296862" y="243128"/>
                  </a:lnTo>
                  <a:lnTo>
                    <a:pt x="275082" y="265112"/>
                  </a:lnTo>
                  <a:lnTo>
                    <a:pt x="292417" y="285711"/>
                  </a:lnTo>
                  <a:lnTo>
                    <a:pt x="322135" y="326072"/>
                  </a:lnTo>
                  <a:lnTo>
                    <a:pt x="347929" y="370522"/>
                  </a:lnTo>
                  <a:lnTo>
                    <a:pt x="363537" y="413423"/>
                  </a:lnTo>
                  <a:lnTo>
                    <a:pt x="365417" y="434390"/>
                  </a:lnTo>
                  <a:lnTo>
                    <a:pt x="364756" y="438302"/>
                  </a:lnTo>
                  <a:lnTo>
                    <a:pt x="362762" y="444144"/>
                  </a:lnTo>
                  <a:lnTo>
                    <a:pt x="361670" y="445897"/>
                  </a:lnTo>
                  <a:lnTo>
                    <a:pt x="383413" y="467906"/>
                  </a:lnTo>
                  <a:lnTo>
                    <a:pt x="387667" y="463054"/>
                  </a:lnTo>
                  <a:lnTo>
                    <a:pt x="390804" y="457352"/>
                  </a:lnTo>
                  <a:lnTo>
                    <a:pt x="395185" y="444436"/>
                  </a:lnTo>
                  <a:lnTo>
                    <a:pt x="396163" y="437121"/>
                  </a:lnTo>
                  <a:lnTo>
                    <a:pt x="396163" y="429539"/>
                  </a:lnTo>
                  <a:lnTo>
                    <a:pt x="386613" y="382765"/>
                  </a:lnTo>
                  <a:lnTo>
                    <a:pt x="368579" y="343306"/>
                  </a:lnTo>
                  <a:lnTo>
                    <a:pt x="342341" y="300913"/>
                  </a:lnTo>
                  <a:lnTo>
                    <a:pt x="309346" y="257670"/>
                  </a:lnTo>
                  <a:lnTo>
                    <a:pt x="296875" y="243128"/>
                  </a:lnTo>
                  <a:lnTo>
                    <a:pt x="402501" y="136499"/>
                  </a:lnTo>
                  <a:lnTo>
                    <a:pt x="405295" y="136842"/>
                  </a:lnTo>
                  <a:lnTo>
                    <a:pt x="408101" y="137020"/>
                  </a:lnTo>
                  <a:lnTo>
                    <a:pt x="410895" y="137020"/>
                  </a:lnTo>
                  <a:lnTo>
                    <a:pt x="417385" y="136702"/>
                  </a:lnTo>
                  <a:lnTo>
                    <a:pt x="453720" y="121678"/>
                  </a:lnTo>
                  <a:lnTo>
                    <a:pt x="475945" y="88023"/>
                  </a:lnTo>
                  <a:lnTo>
                    <a:pt x="478434" y="75095"/>
                  </a:lnTo>
                  <a:lnTo>
                    <a:pt x="478739" y="6852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86059" y="1850177"/>
              <a:ext cx="80780" cy="8153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386636" y="1759813"/>
              <a:ext cx="667385" cy="704850"/>
            </a:xfrm>
            <a:custGeom>
              <a:avLst/>
              <a:gdLst/>
              <a:ahLst/>
              <a:cxnLst/>
              <a:rect l="l" t="t" r="r" b="b"/>
              <a:pathLst>
                <a:path w="667384" h="704850">
                  <a:moveTo>
                    <a:pt x="247865" y="427748"/>
                  </a:moveTo>
                  <a:lnTo>
                    <a:pt x="227241" y="404596"/>
                  </a:lnTo>
                  <a:lnTo>
                    <a:pt x="1524" y="644271"/>
                  </a:lnTo>
                  <a:lnTo>
                    <a:pt x="0" y="648119"/>
                  </a:lnTo>
                  <a:lnTo>
                    <a:pt x="0" y="704481"/>
                  </a:lnTo>
                  <a:lnTo>
                    <a:pt x="30759" y="704481"/>
                  </a:lnTo>
                  <a:lnTo>
                    <a:pt x="30759" y="658291"/>
                  </a:lnTo>
                  <a:lnTo>
                    <a:pt x="247865" y="427748"/>
                  </a:lnTo>
                  <a:close/>
                </a:path>
                <a:path w="667384" h="704850">
                  <a:moveTo>
                    <a:pt x="251866" y="431673"/>
                  </a:moveTo>
                  <a:lnTo>
                    <a:pt x="248018" y="427583"/>
                  </a:lnTo>
                  <a:lnTo>
                    <a:pt x="247865" y="427748"/>
                  </a:lnTo>
                  <a:lnTo>
                    <a:pt x="249186" y="429082"/>
                  </a:lnTo>
                  <a:lnTo>
                    <a:pt x="250520" y="430390"/>
                  </a:lnTo>
                  <a:lnTo>
                    <a:pt x="251866" y="431673"/>
                  </a:lnTo>
                  <a:close/>
                </a:path>
                <a:path w="667384" h="704850">
                  <a:moveTo>
                    <a:pt x="273570" y="409651"/>
                  </a:moveTo>
                  <a:lnTo>
                    <a:pt x="258711" y="393877"/>
                  </a:lnTo>
                  <a:lnTo>
                    <a:pt x="258216" y="393420"/>
                  </a:lnTo>
                  <a:lnTo>
                    <a:pt x="257708" y="392988"/>
                  </a:lnTo>
                  <a:lnTo>
                    <a:pt x="261188" y="397040"/>
                  </a:lnTo>
                  <a:lnTo>
                    <a:pt x="264845" y="400977"/>
                  </a:lnTo>
                  <a:lnTo>
                    <a:pt x="270281" y="406463"/>
                  </a:lnTo>
                  <a:lnTo>
                    <a:pt x="271919" y="408076"/>
                  </a:lnTo>
                  <a:lnTo>
                    <a:pt x="273570" y="409651"/>
                  </a:lnTo>
                  <a:close/>
                </a:path>
                <a:path w="667384" h="704850">
                  <a:moveTo>
                    <a:pt x="323138" y="21958"/>
                  </a:moveTo>
                  <a:lnTo>
                    <a:pt x="301764" y="368"/>
                  </a:lnTo>
                  <a:lnTo>
                    <a:pt x="301396" y="0"/>
                  </a:lnTo>
                  <a:lnTo>
                    <a:pt x="298208" y="3213"/>
                  </a:lnTo>
                  <a:lnTo>
                    <a:pt x="291287" y="10172"/>
                  </a:lnTo>
                  <a:lnTo>
                    <a:pt x="282371" y="19202"/>
                  </a:lnTo>
                  <a:lnTo>
                    <a:pt x="282371" y="56375"/>
                  </a:lnTo>
                  <a:lnTo>
                    <a:pt x="281863" y="50761"/>
                  </a:lnTo>
                  <a:lnTo>
                    <a:pt x="282371" y="56375"/>
                  </a:lnTo>
                  <a:lnTo>
                    <a:pt x="282371" y="19202"/>
                  </a:lnTo>
                  <a:lnTo>
                    <a:pt x="246900" y="54991"/>
                  </a:lnTo>
                  <a:lnTo>
                    <a:pt x="213537" y="96215"/>
                  </a:lnTo>
                  <a:lnTo>
                    <a:pt x="189699" y="141960"/>
                  </a:lnTo>
                  <a:lnTo>
                    <a:pt x="175387" y="190690"/>
                  </a:lnTo>
                  <a:lnTo>
                    <a:pt x="170624" y="240880"/>
                  </a:lnTo>
                  <a:lnTo>
                    <a:pt x="174155" y="284187"/>
                  </a:lnTo>
                  <a:lnTo>
                    <a:pt x="184772" y="326555"/>
                  </a:lnTo>
                  <a:lnTo>
                    <a:pt x="202476" y="367004"/>
                  </a:lnTo>
                  <a:lnTo>
                    <a:pt x="227241" y="404596"/>
                  </a:lnTo>
                  <a:lnTo>
                    <a:pt x="239788" y="391274"/>
                  </a:lnTo>
                  <a:lnTo>
                    <a:pt x="243801" y="389534"/>
                  </a:lnTo>
                  <a:lnTo>
                    <a:pt x="251574" y="389534"/>
                  </a:lnTo>
                  <a:lnTo>
                    <a:pt x="254977" y="390766"/>
                  </a:lnTo>
                  <a:lnTo>
                    <a:pt x="257708" y="392988"/>
                  </a:lnTo>
                  <a:lnTo>
                    <a:pt x="255231" y="389534"/>
                  </a:lnTo>
                  <a:lnTo>
                    <a:pt x="233057" y="358495"/>
                  </a:lnTo>
                  <a:lnTo>
                    <a:pt x="215455" y="320992"/>
                  </a:lnTo>
                  <a:lnTo>
                    <a:pt x="204901" y="281457"/>
                  </a:lnTo>
                  <a:lnTo>
                    <a:pt x="201383" y="240880"/>
                  </a:lnTo>
                  <a:lnTo>
                    <a:pt x="205587" y="196583"/>
                  </a:lnTo>
                  <a:lnTo>
                    <a:pt x="218198" y="153631"/>
                  </a:lnTo>
                  <a:lnTo>
                    <a:pt x="239204" y="113322"/>
                  </a:lnTo>
                  <a:lnTo>
                    <a:pt x="268655" y="76936"/>
                  </a:lnTo>
                  <a:lnTo>
                    <a:pt x="283311" y="62141"/>
                  </a:lnTo>
                  <a:lnTo>
                    <a:pt x="323138" y="21958"/>
                  </a:lnTo>
                  <a:close/>
                </a:path>
                <a:path w="667384" h="704850">
                  <a:moveTo>
                    <a:pt x="666724" y="374700"/>
                  </a:moveTo>
                  <a:lnTo>
                    <a:pt x="645033" y="352806"/>
                  </a:lnTo>
                  <a:lnTo>
                    <a:pt x="608152" y="390029"/>
                  </a:lnTo>
                  <a:lnTo>
                    <a:pt x="593483" y="404837"/>
                  </a:lnTo>
                  <a:lnTo>
                    <a:pt x="557453" y="434555"/>
                  </a:lnTo>
                  <a:lnTo>
                    <a:pt x="517512" y="455764"/>
                  </a:lnTo>
                  <a:lnTo>
                    <a:pt x="474954" y="468490"/>
                  </a:lnTo>
                  <a:lnTo>
                    <a:pt x="431076" y="472732"/>
                  </a:lnTo>
                  <a:lnTo>
                    <a:pt x="388759" y="468795"/>
                  </a:lnTo>
                  <a:lnTo>
                    <a:pt x="347637" y="456971"/>
                  </a:lnTo>
                  <a:lnTo>
                    <a:pt x="308864" y="437261"/>
                  </a:lnTo>
                  <a:lnTo>
                    <a:pt x="273570" y="409651"/>
                  </a:lnTo>
                  <a:lnTo>
                    <a:pt x="349948" y="490766"/>
                  </a:lnTo>
                  <a:lnTo>
                    <a:pt x="323672" y="480466"/>
                  </a:lnTo>
                  <a:lnTo>
                    <a:pt x="298373" y="467169"/>
                  </a:lnTo>
                  <a:lnTo>
                    <a:pt x="274358" y="450913"/>
                  </a:lnTo>
                  <a:lnTo>
                    <a:pt x="251866" y="431673"/>
                  </a:lnTo>
                  <a:lnTo>
                    <a:pt x="465289" y="658279"/>
                  </a:lnTo>
                  <a:lnTo>
                    <a:pt x="465289" y="704481"/>
                  </a:lnTo>
                  <a:lnTo>
                    <a:pt x="496049" y="704481"/>
                  </a:lnTo>
                  <a:lnTo>
                    <a:pt x="496049" y="648119"/>
                  </a:lnTo>
                  <a:lnTo>
                    <a:pt x="494525" y="644258"/>
                  </a:lnTo>
                  <a:lnTo>
                    <a:pt x="349973" y="490778"/>
                  </a:lnTo>
                  <a:lnTo>
                    <a:pt x="369874" y="496468"/>
                  </a:lnTo>
                  <a:lnTo>
                    <a:pt x="390093" y="500532"/>
                  </a:lnTo>
                  <a:lnTo>
                    <a:pt x="410502" y="502970"/>
                  </a:lnTo>
                  <a:lnTo>
                    <a:pt x="431012" y="503783"/>
                  </a:lnTo>
                  <a:lnTo>
                    <a:pt x="480796" y="498983"/>
                  </a:lnTo>
                  <a:lnTo>
                    <a:pt x="529082" y="484530"/>
                  </a:lnTo>
                  <a:lnTo>
                    <a:pt x="551294" y="472732"/>
                  </a:lnTo>
                  <a:lnTo>
                    <a:pt x="574395" y="460463"/>
                  </a:lnTo>
                  <a:lnTo>
                    <a:pt x="615238" y="426783"/>
                  </a:lnTo>
                  <a:lnTo>
                    <a:pt x="650201" y="391502"/>
                  </a:lnTo>
                  <a:lnTo>
                    <a:pt x="659574" y="382028"/>
                  </a:lnTo>
                  <a:lnTo>
                    <a:pt x="664845" y="376720"/>
                  </a:lnTo>
                  <a:lnTo>
                    <a:pt x="666724" y="374700"/>
                  </a:lnTo>
                  <a:close/>
                </a:path>
                <a:path w="667384" h="704850">
                  <a:moveTo>
                    <a:pt x="666788" y="374751"/>
                  </a:moveTo>
                  <a:lnTo>
                    <a:pt x="666115" y="375386"/>
                  </a:lnTo>
                  <a:lnTo>
                    <a:pt x="665492" y="376059"/>
                  </a:lnTo>
                  <a:lnTo>
                    <a:pt x="666788" y="374751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13884" y="2149338"/>
              <a:ext cx="122730" cy="10123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245577" y="2464294"/>
              <a:ext cx="810895" cy="31115"/>
            </a:xfrm>
            <a:custGeom>
              <a:avLst/>
              <a:gdLst/>
              <a:ahLst/>
              <a:cxnLst/>
              <a:rect l="l" t="t" r="r" b="b"/>
              <a:pathLst>
                <a:path w="810895" h="31114">
                  <a:moveTo>
                    <a:pt x="810412" y="6680"/>
                  </a:moveTo>
                  <a:lnTo>
                    <a:pt x="806983" y="6680"/>
                  </a:lnTo>
                  <a:lnTo>
                    <a:pt x="806983" y="304"/>
                  </a:lnTo>
                  <a:lnTo>
                    <a:pt x="637108" y="304"/>
                  </a:lnTo>
                  <a:lnTo>
                    <a:pt x="637108" y="0"/>
                  </a:lnTo>
                  <a:lnTo>
                    <a:pt x="606348" y="0"/>
                  </a:lnTo>
                  <a:lnTo>
                    <a:pt x="171818" y="0"/>
                  </a:lnTo>
                  <a:lnTo>
                    <a:pt x="141058" y="0"/>
                  </a:lnTo>
                  <a:lnTo>
                    <a:pt x="141058" y="304"/>
                  </a:lnTo>
                  <a:lnTo>
                    <a:pt x="3429" y="304"/>
                  </a:lnTo>
                  <a:lnTo>
                    <a:pt x="3429" y="6680"/>
                  </a:lnTo>
                  <a:lnTo>
                    <a:pt x="0" y="6680"/>
                  </a:lnTo>
                  <a:lnTo>
                    <a:pt x="0" y="24549"/>
                  </a:lnTo>
                  <a:lnTo>
                    <a:pt x="3606" y="24549"/>
                  </a:lnTo>
                  <a:lnTo>
                    <a:pt x="3606" y="30924"/>
                  </a:lnTo>
                  <a:lnTo>
                    <a:pt x="141058" y="30924"/>
                  </a:lnTo>
                  <a:lnTo>
                    <a:pt x="141058" y="31051"/>
                  </a:lnTo>
                  <a:lnTo>
                    <a:pt x="171818" y="31051"/>
                  </a:lnTo>
                  <a:lnTo>
                    <a:pt x="606348" y="31051"/>
                  </a:lnTo>
                  <a:lnTo>
                    <a:pt x="637108" y="31051"/>
                  </a:lnTo>
                  <a:lnTo>
                    <a:pt x="637108" y="30924"/>
                  </a:lnTo>
                  <a:lnTo>
                    <a:pt x="806805" y="30924"/>
                  </a:lnTo>
                  <a:lnTo>
                    <a:pt x="806805" y="24549"/>
                  </a:lnTo>
                  <a:lnTo>
                    <a:pt x="810412" y="24549"/>
                  </a:lnTo>
                  <a:lnTo>
                    <a:pt x="810412" y="668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636169" y="3956082"/>
            <a:ext cx="4469765" cy="1172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3750" b="1" spc="10" dirty="0">
                <a:latin typeface="Arial"/>
                <a:cs typeface="Arial"/>
              </a:rPr>
              <a:t>Преимущества </a:t>
            </a:r>
            <a:r>
              <a:rPr sz="3750" b="1" spc="15" dirty="0">
                <a:latin typeface="Arial"/>
                <a:cs typeface="Arial"/>
              </a:rPr>
              <a:t> </a:t>
            </a:r>
            <a:r>
              <a:rPr sz="3750" b="1" spc="10" dirty="0">
                <a:latin typeface="Arial"/>
                <a:cs typeface="Arial"/>
              </a:rPr>
              <a:t>быть</a:t>
            </a:r>
            <a:r>
              <a:rPr sz="3750" b="1" spc="-30" dirty="0">
                <a:latin typeface="Arial"/>
                <a:cs typeface="Arial"/>
              </a:rPr>
              <a:t> </a:t>
            </a:r>
            <a:r>
              <a:rPr sz="3750" b="1" spc="5" dirty="0">
                <a:latin typeface="Arial"/>
                <a:cs typeface="Arial"/>
              </a:rPr>
              <a:t>волонтером:</a:t>
            </a:r>
            <a:endParaRPr sz="375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2" r="-325" b="20250"/>
          <a:stretch/>
        </p:blipFill>
        <p:spPr bwMode="auto">
          <a:xfrm>
            <a:off x="6551712" y="901850"/>
            <a:ext cx="6667373" cy="8921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124" y="311655"/>
            <a:ext cx="5819774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124" y="5771541"/>
            <a:ext cx="5800724" cy="38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5727" y="311655"/>
            <a:ext cx="5591174" cy="37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86511" y="5989380"/>
            <a:ext cx="5619749" cy="374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4859" y="6154596"/>
            <a:ext cx="5867399" cy="391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6436866" y="1147961"/>
            <a:ext cx="5414267" cy="22935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9079" marR="5080" algn="ctr">
              <a:lnSpc>
                <a:spcPct val="100000"/>
              </a:lnSpc>
              <a:spcBef>
                <a:spcPts val="125"/>
              </a:spcBef>
            </a:pPr>
            <a:r>
              <a:rPr b="1" spc="-185" dirty="0">
                <a:latin typeface="Letter Gothic" panose="020B0409020202030204" pitchFamily="49" charset="0"/>
              </a:rPr>
              <a:t>В</a:t>
            </a:r>
            <a:r>
              <a:rPr b="1" spc="-610" dirty="0">
                <a:latin typeface="Letter Gothic" panose="020B0409020202030204" pitchFamily="49" charset="0"/>
              </a:rPr>
              <a:t>о</a:t>
            </a:r>
            <a:r>
              <a:rPr b="1" spc="-570" dirty="0">
                <a:latin typeface="Letter Gothic" panose="020B0409020202030204" pitchFamily="49" charset="0"/>
              </a:rPr>
              <a:t>л</a:t>
            </a:r>
            <a:r>
              <a:rPr b="1" spc="-610" dirty="0">
                <a:latin typeface="Letter Gothic" panose="020B0409020202030204" pitchFamily="49" charset="0"/>
              </a:rPr>
              <a:t>о</a:t>
            </a:r>
            <a:r>
              <a:rPr b="1" spc="-555" dirty="0">
                <a:latin typeface="Letter Gothic" panose="020B0409020202030204" pitchFamily="49" charset="0"/>
              </a:rPr>
              <a:t>н</a:t>
            </a:r>
            <a:r>
              <a:rPr b="1" spc="-65" dirty="0">
                <a:latin typeface="Letter Gothic" panose="020B0409020202030204" pitchFamily="49" charset="0"/>
              </a:rPr>
              <a:t>т</a:t>
            </a:r>
            <a:r>
              <a:rPr b="1" spc="-480" dirty="0">
                <a:latin typeface="Letter Gothic" panose="020B0409020202030204" pitchFamily="49" charset="0"/>
              </a:rPr>
              <a:t>е</a:t>
            </a:r>
            <a:r>
              <a:rPr b="1" spc="-434" dirty="0">
                <a:latin typeface="Letter Gothic" panose="020B0409020202030204" pitchFamily="49" charset="0"/>
              </a:rPr>
              <a:t>р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590" dirty="0">
                <a:latin typeface="Letter Gothic" panose="020B0409020202030204" pitchFamily="49" charset="0"/>
              </a:rPr>
              <a:t>-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210" dirty="0">
                <a:latin typeface="Letter Gothic" panose="020B0409020202030204" pitchFamily="49" charset="0"/>
              </a:rPr>
              <a:t>э</a:t>
            </a:r>
            <a:r>
              <a:rPr b="1" spc="-65" dirty="0">
                <a:latin typeface="Letter Gothic" panose="020B0409020202030204" pitchFamily="49" charset="0"/>
              </a:rPr>
              <a:t>т</a:t>
            </a:r>
            <a:r>
              <a:rPr b="1" spc="-605" dirty="0">
                <a:latin typeface="Letter Gothic" panose="020B0409020202030204" pitchFamily="49" charset="0"/>
              </a:rPr>
              <a:t>о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555" dirty="0">
                <a:latin typeface="Letter Gothic" panose="020B0409020202030204" pitchFamily="49" charset="0"/>
              </a:rPr>
              <a:t>н</a:t>
            </a:r>
            <a:r>
              <a:rPr b="1" spc="-475" dirty="0">
                <a:latin typeface="Letter Gothic" panose="020B0409020202030204" pitchFamily="49" charset="0"/>
              </a:rPr>
              <a:t>е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440" dirty="0">
                <a:latin typeface="Letter Gothic" panose="020B0409020202030204" pitchFamily="49" charset="0"/>
              </a:rPr>
              <a:t>р</a:t>
            </a:r>
            <a:r>
              <a:rPr b="1" spc="-520" dirty="0">
                <a:latin typeface="Letter Gothic" panose="020B0409020202030204" pitchFamily="49" charset="0"/>
              </a:rPr>
              <a:t>а</a:t>
            </a:r>
            <a:r>
              <a:rPr b="1" spc="-500" dirty="0">
                <a:latin typeface="Letter Gothic" panose="020B0409020202030204" pitchFamily="49" charset="0"/>
              </a:rPr>
              <a:t>б</a:t>
            </a:r>
            <a:r>
              <a:rPr b="1" spc="-610" dirty="0">
                <a:latin typeface="Letter Gothic" panose="020B0409020202030204" pitchFamily="49" charset="0"/>
              </a:rPr>
              <a:t>о</a:t>
            </a:r>
            <a:r>
              <a:rPr b="1" spc="-65" dirty="0">
                <a:latin typeface="Letter Gothic" panose="020B0409020202030204" pitchFamily="49" charset="0"/>
              </a:rPr>
              <a:t>т</a:t>
            </a:r>
            <a:r>
              <a:rPr b="1" spc="-520" dirty="0">
                <a:latin typeface="Letter Gothic" panose="020B0409020202030204" pitchFamily="49" charset="0"/>
              </a:rPr>
              <a:t>а</a:t>
            </a:r>
            <a:r>
              <a:rPr b="1" spc="-440" dirty="0">
                <a:latin typeface="Letter Gothic" panose="020B0409020202030204" pitchFamily="49" charset="0"/>
              </a:rPr>
              <a:t>,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555" dirty="0">
                <a:latin typeface="Letter Gothic" panose="020B0409020202030204" pitchFamily="49" charset="0"/>
              </a:rPr>
              <a:t>н</a:t>
            </a:r>
            <a:r>
              <a:rPr b="1" spc="-310" dirty="0">
                <a:latin typeface="Letter Gothic" panose="020B0409020202030204" pitchFamily="49" charset="0"/>
              </a:rPr>
              <a:t>е  </a:t>
            </a:r>
            <a:r>
              <a:rPr b="1" spc="-525" dirty="0">
                <a:latin typeface="Letter Gothic" panose="020B0409020202030204" pitchFamily="49" charset="0"/>
              </a:rPr>
              <a:t>х</a:t>
            </a:r>
            <a:r>
              <a:rPr b="1" spc="-610" dirty="0">
                <a:latin typeface="Letter Gothic" panose="020B0409020202030204" pitchFamily="49" charset="0"/>
              </a:rPr>
              <a:t>о</a:t>
            </a:r>
            <a:r>
              <a:rPr b="1" spc="-500" dirty="0">
                <a:latin typeface="Letter Gothic" panose="020B0409020202030204" pitchFamily="49" charset="0"/>
              </a:rPr>
              <a:t>бб</a:t>
            </a:r>
            <a:r>
              <a:rPr b="1" spc="-345" dirty="0">
                <a:latin typeface="Letter Gothic" panose="020B0409020202030204" pitchFamily="49" charset="0"/>
              </a:rPr>
              <a:t>и</a:t>
            </a:r>
            <a:r>
              <a:rPr b="1" spc="-440" dirty="0">
                <a:latin typeface="Letter Gothic" panose="020B0409020202030204" pitchFamily="49" charset="0"/>
              </a:rPr>
              <a:t>,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555" dirty="0">
                <a:latin typeface="Letter Gothic" panose="020B0409020202030204" pitchFamily="49" charset="0"/>
              </a:rPr>
              <a:t>н</a:t>
            </a:r>
            <a:r>
              <a:rPr b="1" spc="-475" dirty="0">
                <a:latin typeface="Letter Gothic" panose="020B0409020202030204" pitchFamily="49" charset="0"/>
              </a:rPr>
              <a:t>е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b="1" spc="-275" dirty="0">
                <a:latin typeface="Letter Gothic" panose="020B0409020202030204" pitchFamily="49" charset="0"/>
              </a:rPr>
              <a:t>у</a:t>
            </a:r>
            <a:r>
              <a:rPr b="1" spc="-305" dirty="0">
                <a:latin typeface="Letter Gothic" panose="020B0409020202030204" pitchFamily="49" charset="0"/>
              </a:rPr>
              <a:t>в</a:t>
            </a:r>
            <a:r>
              <a:rPr b="1" spc="-570" dirty="0">
                <a:latin typeface="Letter Gothic" panose="020B0409020202030204" pitchFamily="49" charset="0"/>
              </a:rPr>
              <a:t>л</a:t>
            </a:r>
            <a:r>
              <a:rPr b="1" spc="-480" dirty="0">
                <a:latin typeface="Letter Gothic" panose="020B0409020202030204" pitchFamily="49" charset="0"/>
              </a:rPr>
              <a:t>е</a:t>
            </a:r>
            <a:r>
              <a:rPr b="1" spc="-465" dirty="0">
                <a:latin typeface="Letter Gothic" panose="020B0409020202030204" pitchFamily="49" charset="0"/>
              </a:rPr>
              <a:t>ч</a:t>
            </a:r>
            <a:r>
              <a:rPr b="1" spc="-480" dirty="0">
                <a:latin typeface="Letter Gothic" panose="020B0409020202030204" pitchFamily="49" charset="0"/>
              </a:rPr>
              <a:t>е</a:t>
            </a:r>
            <a:r>
              <a:rPr b="1" spc="-555" dirty="0">
                <a:latin typeface="Letter Gothic" panose="020B0409020202030204" pitchFamily="49" charset="0"/>
              </a:rPr>
              <a:t>н</a:t>
            </a:r>
            <a:r>
              <a:rPr b="1" spc="-345" dirty="0">
                <a:latin typeface="Letter Gothic" panose="020B0409020202030204" pitchFamily="49" charset="0"/>
              </a:rPr>
              <a:t>и</a:t>
            </a:r>
            <a:r>
              <a:rPr b="1" spc="-475" dirty="0">
                <a:latin typeface="Letter Gothic" panose="020B0409020202030204" pitchFamily="49" charset="0"/>
              </a:rPr>
              <a:t>е</a:t>
            </a:r>
            <a:r>
              <a:rPr b="1" spc="-60" dirty="0">
                <a:latin typeface="Letter Gothic" panose="020B0409020202030204" pitchFamily="49" charset="0"/>
              </a:rPr>
              <a:t> </a:t>
            </a:r>
            <a:r>
              <a:rPr lang="ru-RU" b="1" spc="590" dirty="0">
                <a:latin typeface="Franklin Gothic Book" panose="020B0503020102020204" pitchFamily="34" charset="0"/>
              </a:rPr>
              <a:t>-</a:t>
            </a:r>
            <a:r>
              <a:rPr b="1" spc="-210" dirty="0" err="1" smtClean="0">
                <a:latin typeface="Letter Gothic" panose="020B0409020202030204" pitchFamily="49" charset="0"/>
              </a:rPr>
              <a:t>э</a:t>
            </a:r>
            <a:r>
              <a:rPr b="1" spc="-65" dirty="0" err="1" smtClean="0">
                <a:latin typeface="Letter Gothic" panose="020B0409020202030204" pitchFamily="49" charset="0"/>
              </a:rPr>
              <a:t>т</a:t>
            </a:r>
            <a:r>
              <a:rPr b="1" spc="-395" dirty="0" err="1" smtClean="0">
                <a:latin typeface="Letter Gothic" panose="020B0409020202030204" pitchFamily="49" charset="0"/>
              </a:rPr>
              <a:t>о</a:t>
            </a:r>
            <a:r>
              <a:rPr b="1" spc="-395" dirty="0" smtClean="0">
                <a:latin typeface="Letter Gothic" panose="020B0409020202030204" pitchFamily="49" charset="0"/>
              </a:rPr>
              <a:t>  </a:t>
            </a:r>
            <a:r>
              <a:rPr b="1" spc="-440" dirty="0" smtClean="0">
                <a:latin typeface="Letter Gothic" panose="020B0409020202030204" pitchFamily="49" charset="0"/>
              </a:rPr>
              <a:t>призвание</a:t>
            </a:r>
            <a:endParaRPr b="1" spc="-440" dirty="0">
              <a:latin typeface="Letter Gothic" panose="020B0409020202030204" pitchFamily="49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703" y="4328544"/>
            <a:ext cx="17798197" cy="1226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4825" marR="5080" indent="-6842759" algn="ctr">
              <a:lnSpc>
                <a:spcPct val="115799"/>
              </a:lnSpc>
              <a:spcBef>
                <a:spcPts val="100"/>
              </a:spcBef>
            </a:pPr>
            <a:r>
              <a:rPr sz="3400" b="1" spc="-415" dirty="0">
                <a:latin typeface="Letter Gothic" panose="020B0409020202030204" pitchFamily="49" charset="0"/>
                <a:cs typeface="Microsoft Sans Serif"/>
              </a:rPr>
              <a:t>Волонтер</a:t>
            </a:r>
            <a:r>
              <a:rPr sz="3400" b="1" spc="-60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530" dirty="0">
                <a:latin typeface="Letter Gothic" panose="020B0409020202030204" pitchFamily="49" charset="0"/>
                <a:cs typeface="Microsoft Sans Serif"/>
              </a:rPr>
              <a:t>-</a:t>
            </a:r>
            <a:r>
              <a:rPr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280" dirty="0" err="1">
                <a:latin typeface="Letter Gothic" panose="020B0409020202030204" pitchFamily="49" charset="0"/>
                <a:cs typeface="Microsoft Sans Serif"/>
              </a:rPr>
              <a:t>это</a:t>
            </a:r>
            <a:r>
              <a:rPr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lang="ru-RU" sz="3400" b="1" spc="-415" dirty="0">
                <a:latin typeface="Franklin Gothic Book" panose="020B0503020102020204" pitchFamily="34" charset="0"/>
                <a:cs typeface="Microsoft Sans Serif"/>
              </a:rPr>
              <a:t>ч</a:t>
            </a:r>
            <a:r>
              <a:rPr sz="3400" b="1" spc="-395" dirty="0" err="1" smtClean="0">
                <a:latin typeface="Letter Gothic" panose="020B0409020202030204" pitchFamily="49" charset="0"/>
                <a:cs typeface="Microsoft Sans Serif"/>
              </a:rPr>
              <a:t>еловек</a:t>
            </a:r>
            <a:r>
              <a:rPr lang="ru-RU" sz="3400" b="1" spc="-395" dirty="0" smtClean="0">
                <a:latin typeface="Franklin Gothic Book" panose="020B0503020102020204" pitchFamily="34" charset="0"/>
                <a:cs typeface="Microsoft Sans Serif"/>
              </a:rPr>
              <a:t>, </a:t>
            </a:r>
            <a:r>
              <a:rPr sz="3400" b="1" spc="-395" dirty="0" err="1" smtClean="0">
                <a:latin typeface="Letter Gothic" panose="020B0409020202030204" pitchFamily="49" charset="0"/>
                <a:cs typeface="Microsoft Sans Serif"/>
              </a:rPr>
              <a:t>который</a:t>
            </a:r>
            <a:r>
              <a:rPr sz="3400" b="1" spc="-60" dirty="0" smtClean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375" dirty="0">
                <a:latin typeface="Letter Gothic" panose="020B0409020202030204" pitchFamily="49" charset="0"/>
                <a:cs typeface="Microsoft Sans Serif"/>
              </a:rPr>
              <a:t>имеет</a:t>
            </a:r>
            <a:r>
              <a:rPr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345" dirty="0">
                <a:latin typeface="Letter Gothic" panose="020B0409020202030204" pitchFamily="49" charset="0"/>
                <a:cs typeface="Microsoft Sans Serif"/>
              </a:rPr>
              <a:t>привычку</a:t>
            </a:r>
            <a:r>
              <a:rPr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340" dirty="0">
                <a:latin typeface="Letter Gothic" panose="020B0409020202030204" pitchFamily="49" charset="0"/>
                <a:cs typeface="Microsoft Sans Serif"/>
              </a:rPr>
              <a:t>заботиться</a:t>
            </a:r>
            <a:r>
              <a:rPr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565" dirty="0"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400" b="1" spc="-390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430" dirty="0" err="1">
                <a:latin typeface="Letter Gothic" panose="020B0409020202030204" pitchFamily="49" charset="0"/>
                <a:cs typeface="Microsoft Sans Serif"/>
              </a:rPr>
              <a:t>людях</a:t>
            </a:r>
            <a:r>
              <a:rPr sz="3400" b="1" spc="-430" dirty="0" smtClean="0">
                <a:latin typeface="Letter Gothic" panose="020B0409020202030204" pitchFamily="49" charset="0"/>
                <a:cs typeface="Microsoft Sans Serif"/>
              </a:rPr>
              <a:t>,</a:t>
            </a:r>
            <a:r>
              <a:rPr lang="ru-RU" sz="3400" b="1" spc="-430" dirty="0" smtClean="0">
                <a:latin typeface="Franklin Gothic Book" panose="020B0503020102020204" pitchFamily="34" charset="0"/>
                <a:cs typeface="Microsoft Sans Serif"/>
              </a:rPr>
              <a:t> </a:t>
            </a:r>
            <a:r>
              <a:rPr sz="3400" b="1" spc="-430" dirty="0" err="1" smtClean="0">
                <a:latin typeface="Letter Gothic" panose="020B0409020202030204" pitchFamily="49" charset="0"/>
                <a:cs typeface="Microsoft Sans Serif"/>
              </a:rPr>
              <a:t>помогая</a:t>
            </a:r>
            <a:r>
              <a:rPr sz="3400" b="1" spc="-60" dirty="0" smtClean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450" dirty="0" err="1" smtClean="0">
                <a:latin typeface="Letter Gothic" panose="020B0409020202030204" pitchFamily="49" charset="0"/>
                <a:cs typeface="Microsoft Sans Serif"/>
              </a:rPr>
              <a:t>им</a:t>
            </a:r>
            <a:r>
              <a:rPr lang="ru-RU" sz="3400" b="1" spc="-55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450" dirty="0" err="1" smtClean="0">
                <a:latin typeface="Letter Gothic" panose="020B0409020202030204" pitchFamily="49" charset="0"/>
                <a:cs typeface="Microsoft Sans Serif"/>
              </a:rPr>
              <a:t>добровольно</a:t>
            </a:r>
            <a:r>
              <a:rPr lang="ru-RU" sz="3400" b="1" spc="-55" dirty="0">
                <a:latin typeface="Franklin Gothic Book" panose="020B0503020102020204" pitchFamily="34" charset="0"/>
                <a:cs typeface="Microsoft Sans Serif"/>
              </a:rPr>
              <a:t>,</a:t>
            </a:r>
            <a:r>
              <a:rPr sz="3400" b="1" spc="-325" dirty="0" smtClean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470" dirty="0" err="1" smtClean="0">
                <a:latin typeface="Letter Gothic" panose="020B0409020202030204" pitchFamily="49" charset="0"/>
                <a:cs typeface="Microsoft Sans Serif"/>
              </a:rPr>
              <a:t>б</a:t>
            </a:r>
            <a:r>
              <a:rPr sz="3400" b="1" spc="-455" dirty="0" err="1" smtClean="0"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400" b="1" spc="-375" dirty="0" err="1" smtClean="0">
                <a:latin typeface="Letter Gothic" panose="020B0409020202030204" pitchFamily="49" charset="0"/>
                <a:cs typeface="Microsoft Sans Serif"/>
              </a:rPr>
              <a:t>з</a:t>
            </a:r>
            <a:r>
              <a:rPr sz="3400" b="1" spc="-60" dirty="0" smtClean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185" dirty="0" err="1"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400" b="1" spc="-484" dirty="0" err="1"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400" b="1" spc="-185" dirty="0" err="1"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400" b="1" spc="-570" dirty="0" err="1"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400" b="1" spc="-325" dirty="0" err="1">
                <a:latin typeface="Letter Gothic" panose="020B0409020202030204" pitchFamily="49" charset="0"/>
                <a:cs typeface="Microsoft Sans Serif"/>
              </a:rPr>
              <a:t>й</a:t>
            </a:r>
            <a:r>
              <a:rPr sz="3400" b="1" spc="-60" dirty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530" dirty="0" smtClean="0">
                <a:latin typeface="Letter Gothic" panose="020B0409020202030204" pitchFamily="49" charset="0"/>
                <a:cs typeface="Microsoft Sans Serif"/>
              </a:rPr>
              <a:t>-</a:t>
            </a:r>
            <a:r>
              <a:rPr sz="3400" b="1" spc="-535" dirty="0" err="1" smtClean="0"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400" b="1" spc="-330" dirty="0" err="1" smtClean="0"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400" b="1" spc="-470" dirty="0" err="1" smtClean="0">
                <a:latin typeface="Letter Gothic" panose="020B0409020202030204" pitchFamily="49" charset="0"/>
                <a:cs typeface="Microsoft Sans Serif"/>
              </a:rPr>
              <a:t>б</a:t>
            </a:r>
            <a:r>
              <a:rPr sz="3400" b="1" spc="-565" dirty="0" err="1" smtClean="0"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400" b="1" spc="-60" dirty="0" smtClean="0"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400" b="1" spc="-290" dirty="0" err="1" smtClean="0"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400" b="1" spc="-360" dirty="0" err="1" smtClean="0">
                <a:latin typeface="Letter Gothic" panose="020B0409020202030204" pitchFamily="49" charset="0"/>
                <a:cs typeface="Microsoft Sans Serif"/>
              </a:rPr>
              <a:t>ы</a:t>
            </a:r>
            <a:r>
              <a:rPr sz="3400" b="1" spc="-110" dirty="0" err="1" smtClean="0">
                <a:latin typeface="Letter Gothic" panose="020B0409020202030204" pitchFamily="49" charset="0"/>
                <a:cs typeface="Microsoft Sans Serif"/>
              </a:rPr>
              <a:t>г</a:t>
            </a:r>
            <a:r>
              <a:rPr sz="3400" b="1" spc="-570" dirty="0" err="1" smtClean="0"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400" b="1" spc="-60" dirty="0" err="1" smtClean="0"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400" b="1" spc="-360" dirty="0" err="1" smtClean="0">
                <a:latin typeface="Letter Gothic" panose="020B0409020202030204" pitchFamily="49" charset="0"/>
                <a:cs typeface="Microsoft Sans Serif"/>
              </a:rPr>
              <a:t>ы</a:t>
            </a:r>
            <a:r>
              <a:rPr lang="ru-RU" sz="3400" b="1" spc="-360" dirty="0" smtClean="0">
                <a:latin typeface="Franklin Gothic Book" panose="020B0503020102020204" pitchFamily="34" charset="0"/>
                <a:cs typeface="Microsoft Sans Serif"/>
              </a:rPr>
              <a:t>!</a:t>
            </a:r>
            <a:endParaRPr sz="3400" b="1" dirty="0">
              <a:latin typeface="Letter Gothic" panose="020B0409020202030204" pitchFamily="49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7204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7343" y="2712367"/>
            <a:ext cx="5145290" cy="351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/>
          <p:nvPr/>
        </p:nvSpPr>
        <p:spPr>
          <a:xfrm>
            <a:off x="15715084" y="6964842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70264" y="69648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25444" y="69648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96136" y="696484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80622" y="69648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94418" y="6964842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15084" y="7021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56469" y="7021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27161" y="7021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40956" y="702173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82341" y="7021739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94418" y="7021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35802" y="7021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15084" y="70786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28878" y="7050188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56469" y="70786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70264" y="707863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97853" y="70786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11647" y="707863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39238" y="707863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66827" y="707863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94418" y="70786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08213" y="7050188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35802" y="70786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15084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28878" y="7107085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56469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84058" y="7107085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11647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625444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39238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53033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66827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94418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08213" y="7107085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535802" y="7135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15084" y="71924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828878" y="7163983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56469" y="71924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84058" y="7163983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11647" y="7192432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66827" y="719243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94418" y="71924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08213" y="7163983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35802" y="71924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15084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56469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170264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284058" y="724932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625444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853033" y="724932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080622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94418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535802" y="724932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715084" y="7306226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70264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284058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97853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511647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25444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739238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853033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966827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80622" y="7306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94418" y="7306226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227161" y="736312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54750" y="73631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82341" y="736312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909930" y="7363124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715084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828878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056469" y="742002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227161" y="742002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397853" y="742002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568546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2341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796136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909930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251315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422007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535802" y="74200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771981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885776" y="747691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227161" y="747691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511647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625444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39238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853033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966827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080622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94418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365110" y="74769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478905" y="747691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715084" y="7505368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56469" y="75338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340956" y="75338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454750" y="753381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682341" y="753381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853033" y="753381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080622" y="75338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365110" y="753381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715084" y="7562265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885776" y="759071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170264" y="759071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97853" y="759071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511647" y="759071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739238" y="759071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966827" y="759071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194418" y="7590714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828878" y="764761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056469" y="764761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397853" y="764761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625444" y="7647611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080622" y="76476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251315" y="76476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478905" y="7619162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715084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828878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170264" y="770450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454750" y="770450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625444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739238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53033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966827" y="770450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137521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365110" y="77045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478905" y="7676060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715084" y="77614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828878" y="776140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056469" y="77614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284058" y="77614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397853" y="776140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625444" y="776140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853033" y="7761406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422007" y="77614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535802" y="77614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715084" y="78183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942673" y="78183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227161" y="781830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397853" y="781830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568546" y="7818304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080622" y="78183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308213" y="78183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771981" y="787520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6056469" y="787520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340956" y="78752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511647" y="78752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682341" y="787520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853033" y="78752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66827" y="787520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251315" y="78752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422007" y="787520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885776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170264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97853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568546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82341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909930" y="793209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137521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365110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478905" y="79320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715084" y="798899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942673" y="7988996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284058" y="79889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511647" y="79889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625444" y="79889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080622" y="798899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365110" y="798899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5771981" y="8045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170264" y="804589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6340956" y="80458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682341" y="8045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909930" y="8045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137521" y="8045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308213" y="804589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478905" y="80458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715084" y="810279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056469" y="810279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227161" y="810279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6397853" y="810279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682341" y="810279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6796136" y="810279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909930" y="810279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023725" y="810279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51315" y="810279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478905" y="810279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771981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999570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170264" y="815968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397853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909930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308213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535802" y="8159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715084" y="821658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5942673" y="821658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227161" y="821658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397853" y="8216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511647" y="821658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682341" y="821658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137521" y="821658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308213" y="821658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535802" y="8216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5828878" y="827348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6113366" y="827348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340956" y="827348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511647" y="82734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682341" y="82734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909930" y="82734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422007" y="82734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715084" y="833038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999570" y="833038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6284058" y="833038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6568546" y="83303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682341" y="83303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6796136" y="83303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909930" y="83303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023725" y="833038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34138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170264" y="838727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6454750" y="8358830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625444" y="83872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739238" y="83872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853033" y="83872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966827" y="838727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7308213" y="83872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478905" y="838727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715084" y="8444176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170264" y="844417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340956" y="84441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6454750" y="8415727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6682341" y="844417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909930" y="844417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7194418" y="84441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308213" y="8444176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5715084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056469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284058" y="8472624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6454750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568546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739238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6853033" y="85010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966827" y="850107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308213" y="850107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715084" y="85579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828878" y="8529522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056469" y="85579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6284058" y="8529522"/>
            <a:ext cx="114300" cy="57150"/>
          </a:xfrm>
          <a:custGeom>
            <a:avLst/>
            <a:gdLst/>
            <a:ahLst/>
            <a:cxnLst/>
            <a:rect l="l" t="t" r="r" b="b"/>
            <a:pathLst>
              <a:path w="114300" h="57150">
                <a:moveTo>
                  <a:pt x="0" y="0"/>
                </a:moveTo>
                <a:lnTo>
                  <a:pt x="113794" y="0"/>
                </a:lnTo>
                <a:lnTo>
                  <a:pt x="113794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454750" y="85579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625444" y="855797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853033" y="855797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7080622" y="8557971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7478905" y="855797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715084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828878" y="8586420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056469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227161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511647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625444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739238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853033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966827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080622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194418" y="861486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535802" y="861486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715084" y="86717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828878" y="8643317"/>
            <a:ext cx="170815" cy="57150"/>
          </a:xfrm>
          <a:custGeom>
            <a:avLst/>
            <a:gdLst/>
            <a:ahLst/>
            <a:cxnLst/>
            <a:rect l="l" t="t" r="r" b="b"/>
            <a:pathLst>
              <a:path w="170815" h="57150">
                <a:moveTo>
                  <a:pt x="0" y="0"/>
                </a:moveTo>
                <a:lnTo>
                  <a:pt x="170692" y="0"/>
                </a:lnTo>
                <a:lnTo>
                  <a:pt x="170692" y="56897"/>
                </a:lnTo>
                <a:lnTo>
                  <a:pt x="0" y="56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6056469" y="86717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170264" y="867176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397853" y="86717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6511647" y="86717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6625444" y="867176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853033" y="8671766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487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251315" y="867176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34138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715084" y="87286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056469" y="87286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397853" y="8728663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4">
                <a:moveTo>
                  <a:pt x="0" y="0"/>
                </a:moveTo>
                <a:lnTo>
                  <a:pt x="56897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023725" y="87286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251315" y="8728663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715084" y="8785561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28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170264" y="878556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94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397853" y="878556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625444" y="878556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92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966827" y="87855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137521" y="8785561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89" y="0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422007" y="87855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535802" y="87855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448" y="-28448"/>
                </a:moveTo>
                <a:lnTo>
                  <a:pt x="28448" y="28448"/>
                </a:lnTo>
              </a:path>
            </a:pathLst>
          </a:custGeom>
          <a:ln w="56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9" name="object 2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5608" y="6483516"/>
            <a:ext cx="4524374" cy="30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" name="object 2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1632" y="2551212"/>
            <a:ext cx="4852462" cy="342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" name="object 2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8168" y="6655668"/>
            <a:ext cx="5002535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2" name="object 292"/>
          <p:cNvSpPr txBox="1">
            <a:spLocks noGrp="1"/>
          </p:cNvSpPr>
          <p:nvPr>
            <p:ph type="title"/>
          </p:nvPr>
        </p:nvSpPr>
        <p:spPr>
          <a:xfrm>
            <a:off x="5928751" y="606996"/>
            <a:ext cx="11224148" cy="177766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15"/>
              </a:spcBef>
            </a:pPr>
            <a:r>
              <a:rPr sz="3300" b="1" spc="-80" dirty="0">
                <a:solidFill>
                  <a:srgbClr val="000000"/>
                </a:solidFill>
                <a:latin typeface="Letter Gothic" panose="020B0409020202030204" pitchFamily="49" charset="0"/>
                <a:cs typeface="Georgia"/>
              </a:rPr>
              <a:t>«Волонтёры</a:t>
            </a:r>
            <a:r>
              <a:rPr sz="3300" b="1" spc="5" dirty="0">
                <a:solidFill>
                  <a:srgbClr val="000000"/>
                </a:solidFill>
                <a:latin typeface="Letter Gothic" panose="020B0409020202030204" pitchFamily="49" charset="0"/>
                <a:cs typeface="Georgia"/>
              </a:rPr>
              <a:t> </a:t>
            </a:r>
            <a:r>
              <a:rPr sz="3300" b="1" spc="-80" dirty="0">
                <a:solidFill>
                  <a:srgbClr val="000000"/>
                </a:solidFill>
                <a:latin typeface="Letter Gothic" panose="020B0409020202030204" pitchFamily="49" charset="0"/>
                <a:cs typeface="Georgia"/>
              </a:rPr>
              <a:t>Победы»</a:t>
            </a:r>
            <a:r>
              <a:rPr sz="3300" b="1" spc="10" dirty="0">
                <a:solidFill>
                  <a:srgbClr val="000000"/>
                </a:solidFill>
                <a:latin typeface="Letter Gothic" panose="020B0409020202030204" pitchFamily="49" charset="0"/>
                <a:cs typeface="Georgia"/>
              </a:rPr>
              <a:t> </a:t>
            </a:r>
            <a:r>
              <a:rPr sz="3300" b="1" spc="680" dirty="0">
                <a:solidFill>
                  <a:srgbClr val="000000"/>
                </a:solidFill>
                <a:latin typeface="Letter Gothic" panose="020B0409020202030204" pitchFamily="49" charset="0"/>
              </a:rPr>
              <a:t>–</a:t>
            </a:r>
            <a:r>
              <a:rPr sz="3300" b="1" spc="-25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15" dirty="0">
                <a:solidFill>
                  <a:srgbClr val="000000"/>
                </a:solidFill>
                <a:latin typeface="Letter Gothic" panose="020B0409020202030204" pitchFamily="49" charset="0"/>
              </a:rPr>
              <a:t>добровольческая</a:t>
            </a:r>
            <a:endParaRPr sz="3300" b="1" dirty="0">
              <a:latin typeface="Letter Gothic" panose="020B0409020202030204" pitchFamily="49" charset="0"/>
              <a:cs typeface="Georgia"/>
            </a:endParaRPr>
          </a:p>
          <a:p>
            <a:pPr marL="12700" marR="5080" algn="ctr">
              <a:lnSpc>
                <a:spcPct val="115500"/>
              </a:lnSpc>
            </a:pP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деятельность, </a:t>
            </a:r>
            <a:r>
              <a:rPr sz="3300" b="1" spc="40" dirty="0">
                <a:solidFill>
                  <a:srgbClr val="000000"/>
                </a:solidFill>
                <a:latin typeface="Letter Gothic" panose="020B0409020202030204" pitchFamily="49" charset="0"/>
              </a:rPr>
              <a:t>направленная</a:t>
            </a: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45" dirty="0">
                <a:solidFill>
                  <a:srgbClr val="000000"/>
                </a:solidFill>
                <a:latin typeface="Letter Gothic" panose="020B0409020202030204" pitchFamily="49" charset="0"/>
              </a:rPr>
              <a:t>на</a:t>
            </a: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30" dirty="0">
                <a:solidFill>
                  <a:srgbClr val="000000"/>
                </a:solidFill>
                <a:latin typeface="Letter Gothic" panose="020B0409020202030204" pitchFamily="49" charset="0"/>
              </a:rPr>
              <a:t>патриотическое </a:t>
            </a:r>
            <a:r>
              <a:rPr sz="3300" b="1" spc="-865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55" dirty="0">
                <a:solidFill>
                  <a:srgbClr val="000000"/>
                </a:solidFill>
                <a:latin typeface="Letter Gothic" panose="020B0409020202030204" pitchFamily="49" charset="0"/>
              </a:rPr>
              <a:t>воспитание</a:t>
            </a: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135" dirty="0">
                <a:solidFill>
                  <a:srgbClr val="000000"/>
                </a:solidFill>
                <a:latin typeface="Letter Gothic" panose="020B0409020202030204" pitchFamily="49" charset="0"/>
              </a:rPr>
              <a:t>и</a:t>
            </a: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45" dirty="0">
                <a:solidFill>
                  <a:srgbClr val="000000"/>
                </a:solidFill>
                <a:latin typeface="Letter Gothic" panose="020B0409020202030204" pitchFamily="49" charset="0"/>
              </a:rPr>
              <a:t>сохранение</a:t>
            </a:r>
            <a:r>
              <a:rPr sz="3300" b="1" spc="-5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40" dirty="0" err="1">
                <a:solidFill>
                  <a:srgbClr val="000000"/>
                </a:solidFill>
                <a:latin typeface="Letter Gothic" panose="020B0409020202030204" pitchFamily="49" charset="0"/>
              </a:rPr>
              <a:t>исторической</a:t>
            </a:r>
            <a:r>
              <a:rPr sz="3300" b="1" spc="-10" dirty="0">
                <a:solidFill>
                  <a:srgbClr val="000000"/>
                </a:solidFill>
                <a:latin typeface="Letter Gothic" panose="020B0409020202030204" pitchFamily="49" charset="0"/>
              </a:rPr>
              <a:t> </a:t>
            </a:r>
            <a:r>
              <a:rPr sz="3300" b="1" spc="-25" dirty="0" err="1" smtClean="0">
                <a:solidFill>
                  <a:srgbClr val="000000"/>
                </a:solidFill>
                <a:latin typeface="Letter Gothic" panose="020B0409020202030204" pitchFamily="49" charset="0"/>
              </a:rPr>
              <a:t>памяти</a:t>
            </a:r>
            <a:endParaRPr sz="3300" b="1" dirty="0">
              <a:latin typeface="Letter Gothic" panose="020B04090202020302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4731" y="2564415"/>
            <a:ext cx="4605734" cy="315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2757" y="7245750"/>
            <a:ext cx="4371974" cy="291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277224" cy="1028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5928" y="3372457"/>
            <a:ext cx="5067671" cy="378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64731" y="6105786"/>
            <a:ext cx="4605734" cy="335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31878" y="262572"/>
            <a:ext cx="8668385" cy="22752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4430"/>
              </a:lnSpc>
              <a:spcBef>
                <a:spcPts val="195"/>
              </a:spcBef>
            </a:pPr>
            <a:r>
              <a:rPr sz="3700" b="1" spc="-385" dirty="0">
                <a:latin typeface="Letter Gothic" panose="020B0409020202030204" pitchFamily="49" charset="0"/>
                <a:cs typeface="Georgia"/>
              </a:rPr>
              <a:t>«</a:t>
            </a:r>
            <a:r>
              <a:rPr sz="3700" b="1" spc="-385" dirty="0">
                <a:latin typeface="Letter Gothic" panose="020B0409020202030204" pitchFamily="49" charset="0"/>
              </a:rPr>
              <a:t>Экологическое волонтерство</a:t>
            </a:r>
            <a:r>
              <a:rPr sz="3700" b="1" spc="-385" dirty="0">
                <a:latin typeface="Letter Gothic" panose="020B0409020202030204" pitchFamily="49" charset="0"/>
                <a:cs typeface="Georgia"/>
              </a:rPr>
              <a:t>»</a:t>
            </a:r>
            <a:r>
              <a:rPr sz="3700" b="1" spc="-380" dirty="0">
                <a:latin typeface="Letter Gothic" panose="020B0409020202030204" pitchFamily="49" charset="0"/>
                <a:cs typeface="Georgia"/>
              </a:rPr>
              <a:t> </a:t>
            </a:r>
            <a:r>
              <a:rPr sz="3700" b="1" spc="575" dirty="0" smtClean="0">
                <a:latin typeface="Letter Gothic" panose="020B0409020202030204" pitchFamily="49" charset="0"/>
              </a:rPr>
              <a:t>-</a:t>
            </a:r>
            <a:r>
              <a:rPr sz="3700" b="1" spc="-305" dirty="0" err="1" smtClean="0">
                <a:latin typeface="Letter Gothic" panose="020B0409020202030204" pitchFamily="49" charset="0"/>
              </a:rPr>
              <a:t>это</a:t>
            </a:r>
            <a:r>
              <a:rPr sz="3700" b="1" spc="-305" dirty="0" smtClean="0">
                <a:latin typeface="Letter Gothic" panose="020B0409020202030204" pitchFamily="49" charset="0"/>
              </a:rPr>
              <a:t> </a:t>
            </a:r>
            <a:r>
              <a:rPr sz="3700" b="1" spc="-300" dirty="0" smtClean="0">
                <a:latin typeface="Letter Gothic" panose="020B0409020202030204" pitchFamily="49" charset="0"/>
              </a:rPr>
              <a:t> </a:t>
            </a:r>
            <a:r>
              <a:rPr sz="3700" b="1" spc="-440" dirty="0">
                <a:latin typeface="Letter Gothic" panose="020B0409020202030204" pitchFamily="49" charset="0"/>
              </a:rPr>
              <a:t>добровольческая</a:t>
            </a:r>
            <a:r>
              <a:rPr sz="3700" b="1" spc="-60" dirty="0">
                <a:latin typeface="Letter Gothic" panose="020B0409020202030204" pitchFamily="49" charset="0"/>
              </a:rPr>
              <a:t> </a:t>
            </a:r>
            <a:r>
              <a:rPr sz="3700" b="1" spc="-380" dirty="0">
                <a:latin typeface="Letter Gothic" panose="020B0409020202030204" pitchFamily="49" charset="0"/>
              </a:rPr>
              <a:t>деятельность,</a:t>
            </a:r>
            <a:r>
              <a:rPr sz="3700" b="1" spc="-60" dirty="0">
                <a:latin typeface="Letter Gothic" panose="020B0409020202030204" pitchFamily="49" charset="0"/>
              </a:rPr>
              <a:t> </a:t>
            </a:r>
            <a:r>
              <a:rPr sz="3700" b="1" spc="-505" dirty="0">
                <a:latin typeface="Letter Gothic" panose="020B0409020202030204" pitchFamily="49" charset="0"/>
              </a:rPr>
              <a:t>направленная</a:t>
            </a:r>
            <a:r>
              <a:rPr sz="3700" b="1" spc="-60" dirty="0">
                <a:latin typeface="Letter Gothic" panose="020B0409020202030204" pitchFamily="49" charset="0"/>
              </a:rPr>
              <a:t> </a:t>
            </a:r>
            <a:r>
              <a:rPr sz="3700" b="1" spc="-545" dirty="0">
                <a:latin typeface="Letter Gothic" panose="020B0409020202030204" pitchFamily="49" charset="0"/>
              </a:rPr>
              <a:t>на </a:t>
            </a:r>
            <a:r>
              <a:rPr sz="3700" b="1" spc="-969" dirty="0">
                <a:latin typeface="Letter Gothic" panose="020B0409020202030204" pitchFamily="49" charset="0"/>
              </a:rPr>
              <a:t> </a:t>
            </a:r>
            <a:r>
              <a:rPr sz="3700" b="1" spc="-270" dirty="0">
                <a:latin typeface="Letter Gothic" panose="020B0409020202030204" pitchFamily="49" charset="0"/>
              </a:rPr>
              <a:t>с</a:t>
            </a:r>
            <a:r>
              <a:rPr sz="3700" b="1" spc="-620" dirty="0">
                <a:latin typeface="Letter Gothic" panose="020B0409020202030204" pitchFamily="49" charset="0"/>
              </a:rPr>
              <a:t>о</a:t>
            </a:r>
            <a:r>
              <a:rPr sz="3700" b="1" spc="-530" dirty="0">
                <a:latin typeface="Letter Gothic" panose="020B0409020202030204" pitchFamily="49" charset="0"/>
              </a:rPr>
              <a:t>х</a:t>
            </a:r>
            <a:r>
              <a:rPr sz="3700" b="1" spc="-455" dirty="0">
                <a:latin typeface="Letter Gothic" panose="020B0409020202030204" pitchFamily="49" charset="0"/>
              </a:rPr>
              <a:t>р</a:t>
            </a:r>
            <a:r>
              <a:rPr sz="3700" b="1" spc="-530" dirty="0">
                <a:latin typeface="Letter Gothic" panose="020B0409020202030204" pitchFamily="49" charset="0"/>
              </a:rPr>
              <a:t>а</a:t>
            </a:r>
            <a:r>
              <a:rPr sz="3700" b="1" spc="-565" dirty="0">
                <a:latin typeface="Letter Gothic" panose="020B0409020202030204" pitchFamily="49" charset="0"/>
              </a:rPr>
              <a:t>н</a:t>
            </a:r>
            <a:r>
              <a:rPr sz="3700" b="1" spc="-495" dirty="0">
                <a:latin typeface="Letter Gothic" panose="020B0409020202030204" pitchFamily="49" charset="0"/>
              </a:rPr>
              <a:t>е</a:t>
            </a:r>
            <a:r>
              <a:rPr sz="3700" b="1" spc="-565" dirty="0">
                <a:latin typeface="Letter Gothic" panose="020B0409020202030204" pitchFamily="49" charset="0"/>
              </a:rPr>
              <a:t>н</a:t>
            </a:r>
            <a:r>
              <a:rPr sz="3700" b="1" spc="-360" dirty="0">
                <a:latin typeface="Letter Gothic" panose="020B0409020202030204" pitchFamily="49" charset="0"/>
              </a:rPr>
              <a:t>и</a:t>
            </a:r>
            <a:r>
              <a:rPr sz="3700" b="1" spc="-490" dirty="0">
                <a:latin typeface="Letter Gothic" panose="020B0409020202030204" pitchFamily="49" charset="0"/>
              </a:rPr>
              <a:t>е</a:t>
            </a:r>
            <a:r>
              <a:rPr sz="3700" b="1" spc="-70" dirty="0">
                <a:latin typeface="Letter Gothic" panose="020B0409020202030204" pitchFamily="49" charset="0"/>
              </a:rPr>
              <a:t> </a:t>
            </a:r>
            <a:r>
              <a:rPr sz="3700" b="1" spc="-620" dirty="0">
                <a:latin typeface="Letter Gothic" panose="020B0409020202030204" pitchFamily="49" charset="0"/>
              </a:rPr>
              <a:t>о</a:t>
            </a:r>
            <a:r>
              <a:rPr sz="3700" b="1" spc="-204" dirty="0">
                <a:latin typeface="Letter Gothic" panose="020B0409020202030204" pitchFamily="49" charset="0"/>
              </a:rPr>
              <a:t>к</a:t>
            </a:r>
            <a:r>
              <a:rPr sz="3700" b="1" spc="-455" dirty="0">
                <a:latin typeface="Letter Gothic" panose="020B0409020202030204" pitchFamily="49" charset="0"/>
              </a:rPr>
              <a:t>р</a:t>
            </a:r>
            <a:r>
              <a:rPr sz="3700" b="1" spc="-285" dirty="0">
                <a:latin typeface="Letter Gothic" panose="020B0409020202030204" pitchFamily="49" charset="0"/>
              </a:rPr>
              <a:t>у</a:t>
            </a:r>
            <a:r>
              <a:rPr sz="3700" b="1" spc="-280" dirty="0">
                <a:latin typeface="Letter Gothic" panose="020B0409020202030204" pitchFamily="49" charset="0"/>
              </a:rPr>
              <a:t>ж</a:t>
            </a:r>
            <a:r>
              <a:rPr sz="3700" b="1" spc="-530" dirty="0">
                <a:latin typeface="Letter Gothic" panose="020B0409020202030204" pitchFamily="49" charset="0"/>
              </a:rPr>
              <a:t>а</a:t>
            </a:r>
            <a:r>
              <a:rPr sz="3700" b="1" spc="-595" dirty="0">
                <a:latin typeface="Letter Gothic" panose="020B0409020202030204" pitchFamily="49" charset="0"/>
              </a:rPr>
              <a:t>ю</a:t>
            </a:r>
            <a:r>
              <a:rPr sz="3700" b="1" spc="-735" dirty="0">
                <a:latin typeface="Letter Gothic" panose="020B0409020202030204" pitchFamily="49" charset="0"/>
              </a:rPr>
              <a:t>щ</a:t>
            </a:r>
            <a:r>
              <a:rPr sz="3700" b="1" spc="-495" dirty="0">
                <a:latin typeface="Letter Gothic" panose="020B0409020202030204" pitchFamily="49" charset="0"/>
              </a:rPr>
              <a:t>е</a:t>
            </a:r>
            <a:r>
              <a:rPr sz="3700" b="1" spc="-355" dirty="0">
                <a:latin typeface="Letter Gothic" panose="020B0409020202030204" pitchFamily="49" charset="0"/>
              </a:rPr>
              <a:t>й</a:t>
            </a:r>
            <a:r>
              <a:rPr sz="3700" b="1" spc="-70" dirty="0">
                <a:latin typeface="Letter Gothic" panose="020B0409020202030204" pitchFamily="49" charset="0"/>
              </a:rPr>
              <a:t> </a:t>
            </a:r>
            <a:r>
              <a:rPr sz="3700" b="1" spc="-270" dirty="0">
                <a:latin typeface="Letter Gothic" panose="020B0409020202030204" pitchFamily="49" charset="0"/>
              </a:rPr>
              <a:t>с</a:t>
            </a:r>
            <a:r>
              <a:rPr sz="3700" b="1" spc="-455" dirty="0">
                <a:latin typeface="Letter Gothic" panose="020B0409020202030204" pitchFamily="49" charset="0"/>
              </a:rPr>
              <a:t>р</a:t>
            </a:r>
            <a:r>
              <a:rPr sz="3700" b="1" spc="-495" dirty="0">
                <a:latin typeface="Letter Gothic" panose="020B0409020202030204" pitchFamily="49" charset="0"/>
              </a:rPr>
              <a:t>е</a:t>
            </a:r>
            <a:r>
              <a:rPr sz="3700" b="1" spc="-65" dirty="0">
                <a:latin typeface="Letter Gothic" panose="020B0409020202030204" pitchFamily="49" charset="0"/>
              </a:rPr>
              <a:t>д</a:t>
            </a:r>
            <a:r>
              <a:rPr sz="3700" b="1" spc="-385" dirty="0">
                <a:latin typeface="Letter Gothic" panose="020B0409020202030204" pitchFamily="49" charset="0"/>
              </a:rPr>
              <a:t>ы</a:t>
            </a:r>
            <a:r>
              <a:rPr sz="3700" b="1" spc="-70" dirty="0">
                <a:latin typeface="Letter Gothic" panose="020B0409020202030204" pitchFamily="49" charset="0"/>
              </a:rPr>
              <a:t> </a:t>
            </a:r>
            <a:r>
              <a:rPr sz="3700" b="1" spc="-355" dirty="0">
                <a:latin typeface="Letter Gothic" panose="020B0409020202030204" pitchFamily="49" charset="0"/>
              </a:rPr>
              <a:t>и</a:t>
            </a:r>
            <a:r>
              <a:rPr sz="3700" b="1" spc="-70" dirty="0">
                <a:latin typeface="Letter Gothic" panose="020B0409020202030204" pitchFamily="49" charset="0"/>
              </a:rPr>
              <a:t> </a:t>
            </a:r>
            <a:r>
              <a:rPr sz="3700" b="1" spc="-455" dirty="0" err="1">
                <a:latin typeface="Letter Gothic" panose="020B0409020202030204" pitchFamily="49" charset="0"/>
              </a:rPr>
              <a:t>р</a:t>
            </a:r>
            <a:r>
              <a:rPr sz="3700" b="1" spc="-495" dirty="0" err="1">
                <a:latin typeface="Letter Gothic" panose="020B0409020202030204" pitchFamily="49" charset="0"/>
              </a:rPr>
              <a:t>е</a:t>
            </a:r>
            <a:r>
              <a:rPr sz="3700" b="1" spc="-750" dirty="0" err="1">
                <a:latin typeface="Letter Gothic" panose="020B0409020202030204" pitchFamily="49" charset="0"/>
              </a:rPr>
              <a:t>ш</a:t>
            </a:r>
            <a:r>
              <a:rPr sz="3700" b="1" spc="-495" dirty="0" err="1">
                <a:latin typeface="Letter Gothic" panose="020B0409020202030204" pitchFamily="49" charset="0"/>
              </a:rPr>
              <a:t>е</a:t>
            </a:r>
            <a:r>
              <a:rPr sz="3700" b="1" spc="-565" dirty="0" err="1">
                <a:latin typeface="Letter Gothic" panose="020B0409020202030204" pitchFamily="49" charset="0"/>
              </a:rPr>
              <a:t>н</a:t>
            </a:r>
            <a:r>
              <a:rPr sz="3700" b="1" spc="-360" dirty="0" err="1">
                <a:latin typeface="Letter Gothic" panose="020B0409020202030204" pitchFamily="49" charset="0"/>
              </a:rPr>
              <a:t>и</a:t>
            </a:r>
            <a:r>
              <a:rPr sz="3700" b="1" spc="-320" dirty="0" err="1">
                <a:latin typeface="Letter Gothic" panose="020B0409020202030204" pitchFamily="49" charset="0"/>
              </a:rPr>
              <a:t>е</a:t>
            </a:r>
            <a:r>
              <a:rPr sz="3700" b="1" spc="-320" dirty="0">
                <a:latin typeface="Letter Gothic" panose="020B0409020202030204" pitchFamily="49" charset="0"/>
              </a:rPr>
              <a:t> </a:t>
            </a:r>
            <a:r>
              <a:rPr sz="3700" b="1" spc="-220" dirty="0" err="1" smtClean="0">
                <a:latin typeface="Letter Gothic" panose="020B0409020202030204" pitchFamily="49" charset="0"/>
              </a:rPr>
              <a:t>э</a:t>
            </a:r>
            <a:r>
              <a:rPr sz="3700" b="1" spc="-204" dirty="0" err="1" smtClean="0">
                <a:latin typeface="Letter Gothic" panose="020B0409020202030204" pitchFamily="49" charset="0"/>
              </a:rPr>
              <a:t>к</a:t>
            </a:r>
            <a:r>
              <a:rPr sz="3700" b="1" spc="-620" dirty="0" err="1" smtClean="0">
                <a:latin typeface="Letter Gothic" panose="020B0409020202030204" pitchFamily="49" charset="0"/>
              </a:rPr>
              <a:t>о</a:t>
            </a:r>
            <a:r>
              <a:rPr sz="3700" b="1" spc="-580" dirty="0" err="1" smtClean="0">
                <a:latin typeface="Letter Gothic" panose="020B0409020202030204" pitchFamily="49" charset="0"/>
              </a:rPr>
              <a:t>л</a:t>
            </a:r>
            <a:r>
              <a:rPr sz="3700" b="1" spc="-620" dirty="0" err="1" smtClean="0">
                <a:latin typeface="Letter Gothic" panose="020B0409020202030204" pitchFamily="49" charset="0"/>
              </a:rPr>
              <a:t>о</a:t>
            </a:r>
            <a:r>
              <a:rPr sz="3700" b="1" spc="-120" dirty="0" err="1" smtClean="0">
                <a:latin typeface="Letter Gothic" panose="020B0409020202030204" pitchFamily="49" charset="0"/>
              </a:rPr>
              <a:t>г</a:t>
            </a:r>
            <a:r>
              <a:rPr sz="3700" b="1" spc="-360" dirty="0" err="1" smtClean="0">
                <a:latin typeface="Letter Gothic" panose="020B0409020202030204" pitchFamily="49" charset="0"/>
              </a:rPr>
              <a:t>и</a:t>
            </a:r>
            <a:r>
              <a:rPr sz="3700" b="1" spc="-475" dirty="0" err="1" smtClean="0">
                <a:latin typeface="Letter Gothic" panose="020B0409020202030204" pitchFamily="49" charset="0"/>
              </a:rPr>
              <a:t>ч</a:t>
            </a:r>
            <a:r>
              <a:rPr sz="3700" b="1" spc="-495" dirty="0" err="1" smtClean="0">
                <a:latin typeface="Letter Gothic" panose="020B0409020202030204" pitchFamily="49" charset="0"/>
              </a:rPr>
              <a:t>е</a:t>
            </a:r>
            <a:r>
              <a:rPr sz="3700" b="1" spc="-270" dirty="0" err="1" smtClean="0">
                <a:latin typeface="Letter Gothic" panose="020B0409020202030204" pitchFamily="49" charset="0"/>
              </a:rPr>
              <a:t>с</a:t>
            </a:r>
            <a:r>
              <a:rPr sz="3700" b="1" spc="-204" dirty="0" err="1" smtClean="0">
                <a:latin typeface="Letter Gothic" panose="020B0409020202030204" pitchFamily="49" charset="0"/>
              </a:rPr>
              <a:t>к</a:t>
            </a:r>
            <a:r>
              <a:rPr sz="3700" b="1" spc="-360" dirty="0" err="1" smtClean="0">
                <a:latin typeface="Letter Gothic" panose="020B0409020202030204" pitchFamily="49" charset="0"/>
              </a:rPr>
              <a:t>и</a:t>
            </a:r>
            <a:r>
              <a:rPr sz="3700" b="1" spc="-530" dirty="0" err="1" smtClean="0">
                <a:latin typeface="Letter Gothic" panose="020B0409020202030204" pitchFamily="49" charset="0"/>
              </a:rPr>
              <a:t>х</a:t>
            </a:r>
            <a:r>
              <a:rPr sz="3700" b="1" spc="-70" dirty="0" smtClean="0">
                <a:latin typeface="Letter Gothic" panose="020B0409020202030204" pitchFamily="49" charset="0"/>
              </a:rPr>
              <a:t> </a:t>
            </a:r>
            <a:r>
              <a:rPr sz="3700" b="1" spc="-540" dirty="0" err="1" smtClean="0">
                <a:latin typeface="Letter Gothic" panose="020B0409020202030204" pitchFamily="49" charset="0"/>
              </a:rPr>
              <a:t>п</a:t>
            </a:r>
            <a:r>
              <a:rPr sz="3700" b="1" spc="-455" dirty="0" err="1" smtClean="0">
                <a:latin typeface="Letter Gothic" panose="020B0409020202030204" pitchFamily="49" charset="0"/>
              </a:rPr>
              <a:t>р</a:t>
            </a:r>
            <a:r>
              <a:rPr sz="3700" b="1" spc="-620" dirty="0" err="1" smtClean="0">
                <a:latin typeface="Letter Gothic" panose="020B0409020202030204" pitchFamily="49" charset="0"/>
              </a:rPr>
              <a:t>о</a:t>
            </a:r>
            <a:r>
              <a:rPr sz="3700" b="1" spc="-515" dirty="0" err="1" smtClean="0">
                <a:latin typeface="Letter Gothic" panose="020B0409020202030204" pitchFamily="49" charset="0"/>
              </a:rPr>
              <a:t>б</a:t>
            </a:r>
            <a:r>
              <a:rPr sz="3700" b="1" spc="-580" dirty="0" err="1" smtClean="0">
                <a:latin typeface="Letter Gothic" panose="020B0409020202030204" pitchFamily="49" charset="0"/>
              </a:rPr>
              <a:t>л</a:t>
            </a:r>
            <a:r>
              <a:rPr sz="3700" b="1" spc="-495" dirty="0" err="1" smtClean="0">
                <a:latin typeface="Letter Gothic" panose="020B0409020202030204" pitchFamily="49" charset="0"/>
              </a:rPr>
              <a:t>е</a:t>
            </a:r>
            <a:r>
              <a:rPr sz="3700" b="1" spc="-630" dirty="0" err="1" smtClean="0">
                <a:latin typeface="Letter Gothic" panose="020B0409020202030204" pitchFamily="49" charset="0"/>
              </a:rPr>
              <a:t>м</a:t>
            </a:r>
            <a:endParaRPr sz="3700" b="1" dirty="0">
              <a:latin typeface="Letter Gothic" panose="020B0409020202030204" pitchFamily="49" charset="0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9143999" y="0"/>
                  </a:lnTo>
                  <a:lnTo>
                    <a:pt x="914399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60" y="1471844"/>
              <a:ext cx="5810249" cy="32670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2113" y="1955827"/>
            <a:ext cx="4914899" cy="368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object 6"/>
          <p:cNvGrpSpPr/>
          <p:nvPr/>
        </p:nvGrpSpPr>
        <p:grpSpPr>
          <a:xfrm>
            <a:off x="1028700" y="3011459"/>
            <a:ext cx="14926310" cy="6981825"/>
            <a:chOff x="1028700" y="3011459"/>
            <a:chExt cx="14926310" cy="69818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6387" y="3011459"/>
              <a:ext cx="5181599" cy="3448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700" y="5548878"/>
              <a:ext cx="5895974" cy="39338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01702" y="6030295"/>
              <a:ext cx="5953124" cy="3962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object 10"/>
          <p:cNvSpPr txBox="1"/>
          <p:nvPr/>
        </p:nvSpPr>
        <p:spPr>
          <a:xfrm>
            <a:off x="2375248" y="214278"/>
            <a:ext cx="13991127" cy="1659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3050" b="1" spc="20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«</a:t>
            </a:r>
            <a:r>
              <a:rPr sz="3050" b="1" spc="-31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С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1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ц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050" b="1" spc="-3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ь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39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ё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21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с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25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»</a:t>
            </a:r>
            <a:r>
              <a:rPr sz="3050" b="1" spc="-15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 </a:t>
            </a:r>
            <a:r>
              <a:rPr lang="ru-RU" sz="3050" b="1" spc="-15" dirty="0" smtClean="0">
                <a:solidFill>
                  <a:srgbClr val="3C3C3C"/>
                </a:solidFill>
                <a:latin typeface="Franklin Gothic Book" panose="020B0503020102020204" pitchFamily="34" charset="0"/>
                <a:cs typeface="Georgia"/>
              </a:rPr>
              <a:t>- </a:t>
            </a:r>
            <a:r>
              <a:rPr sz="3050" b="1" spc="-50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16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050" b="1" spc="-43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33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з</a:t>
            </a:r>
            <a:r>
              <a:rPr sz="3050" b="1" spc="-43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59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28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39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50" dirty="0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34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п</a:t>
            </a:r>
            <a:r>
              <a:rPr sz="3050" b="1" spc="-50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09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50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9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щ</a:t>
            </a:r>
            <a:r>
              <a:rPr sz="3050" b="1" spc="-18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1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50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4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050" b="1" spc="-28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59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50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16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050" b="1" spc="-28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50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50" dirty="0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3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,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3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,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34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п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9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щ</a:t>
            </a:r>
            <a:r>
              <a:rPr sz="3050" b="1" spc="-33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ь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32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я</a:t>
            </a:r>
            <a:r>
              <a:rPr sz="305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3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,  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</a:t>
            </a:r>
            <a:r>
              <a:rPr sz="3050" b="1" spc="-3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,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1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б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42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204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с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28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й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1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9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г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28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й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050" b="1" spc="-4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ю</a:t>
            </a:r>
            <a:r>
              <a:rPr sz="3050" b="1" spc="-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</a:t>
            </a:r>
            <a:r>
              <a:rPr sz="3050" b="1" spc="-4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е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й</a:t>
            </a:r>
            <a:r>
              <a:rPr sz="3050" b="1" spc="-3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,  </a:t>
            </a:r>
            <a:r>
              <a:rPr sz="3050" b="1" spc="-1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к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50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22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у</a:t>
            </a:r>
            <a:r>
              <a:rPr sz="305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ю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34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п</a:t>
            </a:r>
            <a:r>
              <a:rPr sz="3050" b="1" spc="-36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</a:t>
            </a:r>
            <a:r>
              <a:rPr sz="3050" b="1" spc="-28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32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я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5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45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33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з</a:t>
            </a:r>
            <a:r>
              <a:rPr sz="3050" b="1" spc="-31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ы</a:t>
            </a:r>
            <a:r>
              <a:rPr sz="3050" b="1" spc="-2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</a:t>
            </a:r>
            <a:r>
              <a:rPr sz="3050" b="1" spc="-4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5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т</a:t>
            </a:r>
            <a:r>
              <a:rPr sz="3050" b="1" spc="-33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ь</a:t>
            </a:r>
            <a:r>
              <a:rPr sz="3050" b="1" spc="-5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050" b="1" spc="-21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с</a:t>
            </a:r>
            <a:r>
              <a:rPr sz="3050" b="1" spc="-50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18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ц</a:t>
            </a:r>
            <a:r>
              <a:rPr sz="3050" b="1" spc="-28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050" b="1" spc="-43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а</a:t>
            </a:r>
            <a:r>
              <a:rPr sz="3050" b="1" spc="-47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л</a:t>
            </a:r>
            <a:r>
              <a:rPr sz="3050" b="1" spc="-34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ь</a:t>
            </a:r>
            <a:r>
              <a:rPr sz="3050" b="1" spc="-459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</a:t>
            </a:r>
            <a:r>
              <a:rPr sz="3050" b="1" spc="-325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</a:t>
            </a:r>
            <a:r>
              <a:rPr sz="3050" b="1" spc="-32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 </a:t>
            </a:r>
            <a:r>
              <a:rPr sz="3050" b="1" spc="-42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незащищёнными</a:t>
            </a:r>
            <a:endParaRPr sz="3050" b="1" dirty="0">
              <a:latin typeface="Letter Gothic" panose="020B0409020202030204" pitchFamily="49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299" y="5853773"/>
            <a:ext cx="5381624" cy="35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788" y="228891"/>
            <a:ext cx="7010399" cy="53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46500" y="4902975"/>
            <a:ext cx="6362699" cy="423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0976" y="6288101"/>
            <a:ext cx="5476874" cy="364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6"/>
          <p:cNvSpPr txBox="1"/>
          <p:nvPr/>
        </p:nvSpPr>
        <p:spPr>
          <a:xfrm>
            <a:off x="8879082" y="1183060"/>
            <a:ext cx="8195945" cy="27873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sz="3600" b="1" spc="45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«</a:t>
            </a:r>
            <a:r>
              <a:rPr sz="3600" b="1" spc="-47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Событий</a:t>
            </a:r>
            <a:r>
              <a:rPr sz="3600" b="1" spc="-69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ное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1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волонтерство</a:t>
            </a:r>
            <a:r>
              <a:rPr sz="3600" b="1" spc="45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»</a:t>
            </a:r>
            <a:r>
              <a:rPr sz="3600" b="1" spc="-20" dirty="0">
                <a:solidFill>
                  <a:srgbClr val="3C3C3C"/>
                </a:solidFill>
                <a:latin typeface="Letter Gothic" panose="020B0409020202030204" pitchFamily="49" charset="0"/>
                <a:cs typeface="Georgia"/>
              </a:rPr>
              <a:t> </a:t>
            </a:r>
            <a:r>
              <a:rPr sz="3600" b="1" spc="76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-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3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это  </a:t>
            </a:r>
            <a:r>
              <a:rPr sz="3600" b="1" spc="-54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добровольческая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455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деятельность</a:t>
            </a:r>
            <a:r>
              <a:rPr lang="ru-RU" sz="3600" b="1" spc="-455" dirty="0" smtClean="0">
                <a:solidFill>
                  <a:srgbClr val="3C3C3C"/>
                </a:solidFill>
                <a:latin typeface="Microsoft Sans Serif"/>
                <a:cs typeface="Microsoft Sans Serif"/>
              </a:rPr>
              <a:t>,</a:t>
            </a:r>
            <a:endParaRPr sz="3600" b="1" dirty="0">
              <a:latin typeface="Letter Gothic" panose="020B0409020202030204" pitchFamily="49" charset="0"/>
              <a:cs typeface="Microsoft Sans Serif"/>
            </a:endParaRPr>
          </a:p>
          <a:p>
            <a:pPr marL="12700" marR="229870" algn="ctr">
              <a:lnSpc>
                <a:spcPct val="100000"/>
              </a:lnSpc>
              <a:spcBef>
                <a:spcPts val="10"/>
              </a:spcBef>
            </a:pPr>
            <a:r>
              <a:rPr sz="3600" b="1" spc="-62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направленая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68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на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оказание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72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помощи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254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в  </a:t>
            </a:r>
            <a:r>
              <a:rPr sz="3600" b="1" spc="-509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организации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434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и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2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проведении</a:t>
            </a:r>
            <a:endParaRPr sz="3600" b="1" dirty="0">
              <a:latin typeface="Letter Gothic" panose="020B0409020202030204" pitchFamily="49" charset="0"/>
              <a:cs typeface="Microsoft Sans Serif"/>
            </a:endParaRPr>
          </a:p>
          <a:p>
            <a:pPr marL="12700" marR="227329" algn="ctr">
              <a:lnSpc>
                <a:spcPct val="100000"/>
              </a:lnSpc>
              <a:spcBef>
                <a:spcPts val="5"/>
              </a:spcBef>
            </a:pPr>
            <a:r>
              <a:rPr sz="3600" b="1" spc="-60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значимых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3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мероприятий</a:t>
            </a:r>
            <a:r>
              <a:rPr sz="3600" b="1" spc="-75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40" dirty="0" err="1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различного</a:t>
            </a:r>
            <a:r>
              <a:rPr sz="3600" b="1" spc="-540" dirty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 </a:t>
            </a:r>
            <a:r>
              <a:rPr sz="3600" b="1" spc="-550" dirty="0" err="1" smtClean="0">
                <a:solidFill>
                  <a:srgbClr val="3C3C3C"/>
                </a:solidFill>
                <a:latin typeface="Letter Gothic" panose="020B0409020202030204" pitchFamily="49" charset="0"/>
                <a:cs typeface="Microsoft Sans Serif"/>
              </a:rPr>
              <a:t>уровня</a:t>
            </a:r>
            <a:endParaRPr sz="3600" b="1" dirty="0">
              <a:latin typeface="Letter Gothic" panose="020B0409020202030204" pitchFamily="49" charset="0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129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Преимущества  быть волонтером:</vt:lpstr>
      <vt:lpstr>Волонтер - это не работа, не  хобби, не увлечение -это  призвание</vt:lpstr>
      <vt:lpstr>«Волонтёры Победы» – добровольческая деятельность, направленная на патриотическое  воспитание и сохранение исторической памяти</vt:lpstr>
      <vt:lpstr>«Экологическое волонтерство» -это  добровольческая деятельность, направленная на  сохранение окружающей среды и решение экологических проблем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MediaServer</dc:creator>
  <cp:lastModifiedBy>User</cp:lastModifiedBy>
  <cp:revision>11</cp:revision>
  <dcterms:created xsi:type="dcterms:W3CDTF">2022-09-13T10:57:32Z</dcterms:created>
  <dcterms:modified xsi:type="dcterms:W3CDTF">2024-02-02T11:03:45Z</dcterms:modified>
</cp:coreProperties>
</file>