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3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18408" y="1324244"/>
            <a:ext cx="5962402" cy="2387600"/>
          </a:xfrm>
        </p:spPr>
        <p:txBody>
          <a:bodyPr anchor="b"/>
          <a:lstStyle>
            <a:lvl1pPr algn="l">
              <a:defRPr sz="6000">
                <a:solidFill>
                  <a:srgbClr val="CB981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818408" y="3803919"/>
            <a:ext cx="59624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icture with Capti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 bwMode="auto">
          <a:xfrm>
            <a:off x="866912" y="1929224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3750"/>
            </a:lvl2pPr>
            <a:lvl3pPr marL="1219170" indent="0">
              <a:buNone/>
              <a:defRPr sz="3200"/>
            </a:lvl3pPr>
            <a:lvl4pPr marL="1828754" indent="0">
              <a:buNone/>
              <a:defRPr sz="2650"/>
            </a:lvl4pPr>
            <a:lvl5pPr marL="2438339" indent="0">
              <a:buNone/>
              <a:defRPr sz="2650"/>
            </a:lvl5pPr>
            <a:lvl6pPr marL="3047924" indent="0">
              <a:buNone/>
              <a:defRPr sz="2650"/>
            </a:lvl6pPr>
            <a:lvl7pPr marL="3657509" indent="0">
              <a:buNone/>
              <a:defRPr sz="2650"/>
            </a:lvl7pPr>
            <a:lvl8pPr marL="4267093" indent="0">
              <a:buNone/>
              <a:defRPr sz="2650"/>
            </a:lvl8pPr>
            <a:lvl9pPr marL="4876678" indent="0">
              <a:buNone/>
              <a:defRPr sz="2650"/>
            </a:lvl9pPr>
          </a:lstStyle>
          <a:p>
            <a:pPr>
              <a:defRPr/>
            </a:pPr>
            <a:r>
              <a:rPr lang="en-US"/>
              <a:t>Insert Your Image</a:t>
            </a:r>
            <a:endParaRPr lang="ko-KR"/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defRPr>
            </a:lvl1pPr>
          </a:lstStyle>
          <a:p>
            <a:pPr>
              <a:defRPr/>
            </a:pPr>
            <a:r>
              <a:rPr lang="en-US"/>
              <a:t> Free PPT _ Click to add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 bwMode="auto">
          <a:xfrm>
            <a:off x="866912" y="4110344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3750"/>
            </a:lvl2pPr>
            <a:lvl3pPr marL="1219170" indent="0">
              <a:buNone/>
              <a:defRPr sz="3200"/>
            </a:lvl3pPr>
            <a:lvl4pPr marL="1828754" indent="0">
              <a:buNone/>
              <a:defRPr sz="2650"/>
            </a:lvl4pPr>
            <a:lvl5pPr marL="2438339" indent="0">
              <a:buNone/>
              <a:defRPr sz="2650"/>
            </a:lvl5pPr>
            <a:lvl6pPr marL="3047924" indent="0">
              <a:buNone/>
              <a:defRPr sz="2650"/>
            </a:lvl6pPr>
            <a:lvl7pPr marL="3657509" indent="0">
              <a:buNone/>
              <a:defRPr sz="2650"/>
            </a:lvl7pPr>
            <a:lvl8pPr marL="4267093" indent="0">
              <a:buNone/>
              <a:defRPr sz="2650"/>
            </a:lvl8pPr>
            <a:lvl9pPr marL="4876678" indent="0">
              <a:buNone/>
              <a:defRPr sz="2650"/>
            </a:lvl9pPr>
          </a:lstStyle>
          <a:p>
            <a:pPr>
              <a:defRPr/>
            </a:pPr>
            <a:r>
              <a:rPr lang="en-US"/>
              <a:t>Insert Your Image</a:t>
            </a:r>
            <a:endParaRPr lang="ko-KR"/>
          </a:p>
        </p:txBody>
      </p:sp>
      <p:sp>
        <p:nvSpPr>
          <p:cNvPr id="7" name="Rectangle 1"/>
          <p:cNvSpPr/>
          <p:nvPr userDrawn="1"/>
        </p:nvSpPr>
        <p:spPr bwMode="auto">
          <a:xfrm>
            <a:off x="866912" y="3463130"/>
            <a:ext cx="2208000" cy="4800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sz="16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9"/>
          <p:cNvSpPr/>
          <p:nvPr userDrawn="1"/>
        </p:nvSpPr>
        <p:spPr bwMode="auto">
          <a:xfrm>
            <a:off x="866912" y="5646344"/>
            <a:ext cx="2208000" cy="480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sz="16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 bwMode="auto">
          <a:xfrm>
            <a:off x="6237267" y="1934249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3750"/>
            </a:lvl2pPr>
            <a:lvl3pPr marL="1219170" indent="0">
              <a:buNone/>
              <a:defRPr sz="3200"/>
            </a:lvl3pPr>
            <a:lvl4pPr marL="1828754" indent="0">
              <a:buNone/>
              <a:defRPr sz="2650"/>
            </a:lvl4pPr>
            <a:lvl5pPr marL="2438339" indent="0">
              <a:buNone/>
              <a:defRPr sz="2650"/>
            </a:lvl5pPr>
            <a:lvl6pPr marL="3047924" indent="0">
              <a:buNone/>
              <a:defRPr sz="2650"/>
            </a:lvl6pPr>
            <a:lvl7pPr marL="3657509" indent="0">
              <a:buNone/>
              <a:defRPr sz="2650"/>
            </a:lvl7pPr>
            <a:lvl8pPr marL="4267093" indent="0">
              <a:buNone/>
              <a:defRPr sz="2650"/>
            </a:lvl8pPr>
            <a:lvl9pPr marL="4876678" indent="0">
              <a:buNone/>
              <a:defRPr sz="2650"/>
            </a:lvl9pPr>
          </a:lstStyle>
          <a:p>
            <a:pPr>
              <a:defRPr/>
            </a:pPr>
            <a:r>
              <a:rPr lang="en-US"/>
              <a:t>Insert Your Image</a:t>
            </a:r>
            <a:endParaRPr lang="ko-KR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 bwMode="auto">
          <a:xfrm>
            <a:off x="6237267" y="4115368"/>
            <a:ext cx="2208000" cy="15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3750"/>
            </a:lvl2pPr>
            <a:lvl3pPr marL="1219170" indent="0">
              <a:buNone/>
              <a:defRPr sz="3200"/>
            </a:lvl3pPr>
            <a:lvl4pPr marL="1828754" indent="0">
              <a:buNone/>
              <a:defRPr sz="2650"/>
            </a:lvl4pPr>
            <a:lvl5pPr marL="2438339" indent="0">
              <a:buNone/>
              <a:defRPr sz="2650"/>
            </a:lvl5pPr>
            <a:lvl6pPr marL="3047924" indent="0">
              <a:buNone/>
              <a:defRPr sz="2650"/>
            </a:lvl6pPr>
            <a:lvl7pPr marL="3657509" indent="0">
              <a:buNone/>
              <a:defRPr sz="2650"/>
            </a:lvl7pPr>
            <a:lvl8pPr marL="4267093" indent="0">
              <a:buNone/>
              <a:defRPr sz="2650"/>
            </a:lvl8pPr>
            <a:lvl9pPr marL="4876678" indent="0">
              <a:buNone/>
              <a:defRPr sz="2650"/>
            </a:lvl9pPr>
          </a:lstStyle>
          <a:p>
            <a:pPr>
              <a:defRPr/>
            </a:pPr>
            <a:r>
              <a:rPr lang="en-US"/>
              <a:t>Insert Your Image</a:t>
            </a:r>
            <a:endParaRPr lang="ko-KR"/>
          </a:p>
        </p:txBody>
      </p:sp>
      <p:sp>
        <p:nvSpPr>
          <p:cNvPr id="11" name="Rectangle 12"/>
          <p:cNvSpPr/>
          <p:nvPr userDrawn="1"/>
        </p:nvSpPr>
        <p:spPr bwMode="auto">
          <a:xfrm>
            <a:off x="6237267" y="3468154"/>
            <a:ext cx="2208000" cy="4800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sz="16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3"/>
          <p:cNvSpPr/>
          <p:nvPr userDrawn="1"/>
        </p:nvSpPr>
        <p:spPr bwMode="auto">
          <a:xfrm>
            <a:off x="6237267" y="5651368"/>
            <a:ext cx="2208000" cy="4800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sz="16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143339" y="0"/>
            <a:ext cx="12048661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defRPr>
            </a:lvl1pPr>
          </a:lstStyle>
          <a:p>
            <a:pPr>
              <a:defRPr/>
            </a:pPr>
            <a:r>
              <a:rPr lang="en-US"/>
              <a:t> Free PPT _ Click to add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18408" y="1324244"/>
            <a:ext cx="5962402" cy="2387600"/>
          </a:xfrm>
        </p:spPr>
        <p:txBody>
          <a:bodyPr anchor="b"/>
          <a:lstStyle>
            <a:lvl1pPr algn="l">
              <a:defRPr sz="6000">
                <a:solidFill>
                  <a:srgbClr val="CB981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818408" y="3803919"/>
            <a:ext cx="59624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B0EA87-86B7-834A-A87D-CEE75A2A3BFC}" type="datetimeFigureOut">
              <a:rPr lang="en-US"/>
              <a:t>6/17/2025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2AC70D-ECCF-4241-A93A-8AFA3630B14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B0EA87-86B7-834A-A87D-CEE75A2A3BFC}" type="datetimeFigureOut">
              <a:rPr lang="ru-RU"/>
              <a:t>17.06.2025</a:t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2AC70D-ECCF-4241-A93A-8AFA3630B14E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br>
              <a:rPr lang="en-US" sz="4000" b="1">
                <a:latin typeface="Times New Roman"/>
                <a:ea typeface="Calibri"/>
                <a:cs typeface="Times New Roman"/>
              </a:rPr>
            </a:br>
            <a:br>
              <a:rPr lang="en-US" sz="4000" b="1">
                <a:latin typeface="Times New Roman"/>
                <a:ea typeface="Calibri"/>
                <a:cs typeface="Times New Roman"/>
              </a:rPr>
            </a:br>
            <a:br>
              <a:rPr lang="en-US" sz="4000" b="1">
                <a:latin typeface="Times New Roman"/>
                <a:ea typeface="Calibri"/>
                <a:cs typeface="Times New Roman"/>
              </a:rPr>
            </a:br>
            <a:br>
              <a:rPr lang="en-US" sz="4000" b="1">
                <a:latin typeface="Times New Roman"/>
                <a:ea typeface="Calibri"/>
                <a:cs typeface="Times New Roman"/>
              </a:rPr>
            </a:br>
            <a:br>
              <a:rPr lang="en-US" sz="4000" b="1">
                <a:latin typeface="Times New Roman"/>
                <a:ea typeface="Calibri"/>
                <a:cs typeface="Times New Roman"/>
              </a:rPr>
            </a:br>
            <a:endParaRPr lang="en-US" b="1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 bwMode="auto">
          <a:xfrm>
            <a:off x="817633" y="2600912"/>
            <a:ext cx="5962402" cy="16557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Современный формат открытого образования для взрослых</a:t>
            </a:r>
            <a:endParaRPr/>
          </a:p>
          <a:p>
            <a:pPr algn="ctr">
              <a:defRPr/>
            </a:pPr>
            <a:br>
              <a:rPr lang="ru-RU" sz="3600" b="1">
                <a:solidFill>
                  <a:schemeClr val="accent1">
                    <a:lumMod val="75000"/>
                  </a:schemeClr>
                </a:solidFill>
              </a:rPr>
            </a:br>
            <a:endParaRPr lang="ru-RU" sz="3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51196" y="85266"/>
            <a:ext cx="944962" cy="11339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2948862" y="1795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Федеральное государственное бюджетное образовательное </a:t>
            </a:r>
            <a:br>
              <a:rPr lang="ru-RU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ru-RU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учреждение высшего образования «Рязанский государственный медицинский университет имени академика И.П. Павлова» Министерства здравоохранения </a:t>
            </a:r>
            <a:br>
              <a:rPr lang="ru-RU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ru-RU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Российской Федерации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1" r="2031"/>
          <a:stretch/>
        </p:blipFill>
        <p:spPr bwMode="auto">
          <a:prstGeom prst="rect">
            <a:avLst/>
          </a:prstGeom>
        </p:spPr>
      </p:pic>
      <p:pic>
        <p:nvPicPr>
          <p:cNvPr id="6" name="Рисунок 15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3561" b="3561"/>
          <a:stretch/>
        </p:blipFill>
        <p:spPr bwMode="auto">
          <a:xfrm>
            <a:off x="3613081" y="3869674"/>
            <a:ext cx="3644912" cy="2535591"/>
          </a:xfrm>
          <a:prstGeom prst="rect">
            <a:avLst/>
          </a:prstGeom>
        </p:spPr>
      </p:pic>
      <p:pic>
        <p:nvPicPr>
          <p:cNvPr id="7" name="Рисунок 14"/>
          <p:cNvPicPr>
            <a:picLocks noGrp="1" noChangeAspect="1"/>
          </p:cNvPicPr>
          <p:nvPr>
            <p:ph type="pic" idx="11"/>
          </p:nvPr>
        </p:nvPicPr>
        <p:blipFill>
          <a:blip r:embed="rId4"/>
          <a:srcRect l="2159" r="2159"/>
          <a:stretch/>
        </p:blipFill>
        <p:spPr bwMode="auto">
          <a:xfrm>
            <a:off x="6648277" y="479513"/>
            <a:ext cx="2208000" cy="1536000"/>
          </a:xfrm>
          <a:prstGeom prst="rect">
            <a:avLst/>
          </a:prstGeom>
        </p:spPr>
      </p:pic>
      <p:pic>
        <p:nvPicPr>
          <p:cNvPr id="9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13081" y="542163"/>
            <a:ext cx="1930644" cy="2581947"/>
          </a:xfrm>
          <a:prstGeom prst="rect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24650" y="353539"/>
            <a:ext cx="2824011" cy="37568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991544" y="311348"/>
            <a:ext cx="3767339" cy="2825505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1192" y="3320317"/>
            <a:ext cx="3767339" cy="2825505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6699841" y="332656"/>
            <a:ext cx="3767341" cy="2512051"/>
          </a:xfrm>
          <a:prstGeom prst="rect">
            <a:avLst/>
          </a:prstGeom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03912" y="3429000"/>
            <a:ext cx="4287712" cy="28255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rgbClr val="FFC000"/>
                </a:solidFill>
              </a:rPr>
              <a:t>Я рядом с тобой!</a:t>
            </a: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algn="just">
              <a:defRPr/>
            </a:pPr>
            <a:r>
              <a:rPr lang="ru-RU"/>
              <a:t>Образовательный курс для родителей детей с расстройствами аутистического спектра. Необходимость такого цикла назрела уже давно, так как зачастую родители детей с особенностями психического поведения оказываются один на один со своими тревогами и проблемами. Сотрудники факультета клинической  психологии  подготовили ряд лекций, в ходе которых освещаются основные вопросы, касающиеся детского аутизма. Помощь в решении многих насущных вопросов позволит мамам, имеющим таких детей, возвращаться к выполнению своих профессиональных обязанностей.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991780" y="1634534"/>
            <a:ext cx="3219735" cy="3042973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4018" y="3745524"/>
            <a:ext cx="3146469" cy="2678809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42287" y="2212750"/>
            <a:ext cx="3251129" cy="2432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4000" b="1">
                <a:solidFill>
                  <a:srgbClr val="FFC000"/>
                </a:solidFill>
                <a:latin typeface="Times New Roman"/>
                <a:ea typeface="Calibri"/>
              </a:rPr>
              <a:t>«Просто о сложном»</a:t>
            </a:r>
            <a:r>
              <a:rPr lang="ru-RU" sz="4000">
                <a:solidFill>
                  <a:srgbClr val="FFC000"/>
                </a:solidFill>
                <a:latin typeface="Times New Roman"/>
                <a:ea typeface="Calibri"/>
              </a:rPr>
              <a:t> </a:t>
            </a:r>
            <a:endParaRPr lang="ru-RU" sz="4000">
              <a:solidFill>
                <a:srgbClr val="FFC00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27538" y="1239715"/>
            <a:ext cx="10656277" cy="4937248"/>
          </a:xfrm>
        </p:spPr>
        <p:txBody>
          <a:bodyPr/>
          <a:lstStyle/>
          <a:p>
            <a:pPr algn="just">
              <a:defRPr/>
            </a:pPr>
            <a:r>
              <a:rPr lang="ru-RU"/>
              <a:t>Самый молодой цикл проекта «Открытый университет».</a:t>
            </a:r>
            <a:endParaRPr/>
          </a:p>
          <a:p>
            <a:pPr algn="just">
              <a:defRPr/>
            </a:pPr>
            <a:r>
              <a:rPr lang="ru-RU"/>
              <a:t>Цикл подготовлен специалистами в области психологии и посвящен таким проблемам, как «Человек и алкоголь», «Профилактика снижения памяти», «Неврозы современного человека», «Деменция: вопросы и ответы», «Как помочь близкому человеку бросить пить». Каждая из них является крайне злободневной и не всегда человек, имеющий соответствующие проблемы, решается обратиться к врачу за консультацией. В ходе наших занятий, задав беспокоящий его вопрос, любой желающий может получить квалифицированную помощь и психологическую поддержку специалистов и повысить, таким образом, качество жизни.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12640" y="206863"/>
            <a:ext cx="3745197" cy="2808898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96215" y="165496"/>
            <a:ext cx="3082030" cy="3745523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200" y="3314700"/>
            <a:ext cx="4058816" cy="3314700"/>
          </a:xfrm>
          <a:prstGeom prst="rect">
            <a:avLst/>
          </a:prstGeom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96000" y="4069281"/>
            <a:ext cx="3442474" cy="2581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4800" b="1" i="0" u="none" strike="noStrike" cap="none" spc="0">
                <a:ln>
                  <a:noFill/>
                </a:ln>
                <a:solidFill>
                  <a:srgbClr val="F9B81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«ШКОЛА МОЛОДЫХ РОДИТЕЛЕЙ: ВСТРЕЧАЕМ СЧАСТЬЕ!»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98401" y="4061468"/>
            <a:ext cx="3176291" cy="21154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3600" b="1">
                <a:solidFill>
                  <a:srgbClr val="FFC000"/>
                </a:solidFill>
              </a:rPr>
              <a:t>Необходимость создания цикла вызвана: 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144588"/>
            <a:ext cx="10978662" cy="5032375"/>
          </a:xfrm>
        </p:spPr>
        <p:txBody>
          <a:bodyPr>
            <a:normAutofit/>
          </a:bodyPr>
          <a:lstStyle/>
          <a:p>
            <a:pPr>
              <a:defRPr/>
            </a:pPr>
            <a:endParaRPr lang="ru-RU"/>
          </a:p>
          <a:p>
            <a:pPr algn="just">
              <a:defRPr/>
            </a:pPr>
            <a:r>
              <a:rPr lang="ru-RU"/>
              <a:t>1. Сложной демографической ситуацией, сложившейся в настоящее время как на территории большинства регионов в целом, так и Рязанской области – в частности. </a:t>
            </a:r>
            <a:endParaRPr/>
          </a:p>
          <a:p>
            <a:pPr algn="just">
              <a:defRPr/>
            </a:pPr>
            <a:r>
              <a:rPr lang="ru-RU"/>
              <a:t>2. Обилие противоречивой информации, содержащейся на интернет-ресурсах, в социальных сетях, печатной продукции не только не помогает будущим родителям подготовиться к появлению на свет нового члена их семьи, но и вносит множество подчас противоречивых вопросов, как действовать правильно в той или иной новой для них ситуации.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Темы занятий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1. Питание беременной и кормящей мамы. Вскармливание новорожденного.</a:t>
            </a:r>
            <a:endParaRPr/>
          </a:p>
          <a:p>
            <a:pPr>
              <a:defRPr/>
            </a:pPr>
            <a:r>
              <a:rPr lang="ru-RU"/>
              <a:t>2. Скриннинг новорожденного. Переходные состояния.</a:t>
            </a:r>
            <a:endParaRPr/>
          </a:p>
          <a:p>
            <a:pPr>
              <a:defRPr/>
            </a:pPr>
            <a:r>
              <a:rPr lang="ru-RU"/>
              <a:t>3. Физическое развитие и профилактика алиментарно-зависимых состояний.</a:t>
            </a:r>
            <a:endParaRPr/>
          </a:p>
          <a:p>
            <a:pPr>
              <a:defRPr/>
            </a:pPr>
            <a:r>
              <a:rPr lang="ru-RU"/>
              <a:t>4. Нервно-психическое развитие ребенка. Психологическое состояние мамы.</a:t>
            </a:r>
            <a:endParaRPr/>
          </a:p>
          <a:p>
            <a:pPr>
              <a:defRPr/>
            </a:pPr>
            <a:r>
              <a:rPr lang="ru-RU"/>
              <a:t>5. Вопросы ухода за новорожденным.</a:t>
            </a:r>
            <a:endParaRPr/>
          </a:p>
          <a:p>
            <a:pPr>
              <a:defRPr/>
            </a:pPr>
            <a:r>
              <a:rPr lang="ru-RU"/>
              <a:t>6. Вакцинация новорожденных и детей первого года жизни.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rgbClr val="FAB910"/>
                </a:solidFill>
              </a:rPr>
              <a:t>Промежуточные результаты:</a:t>
            </a: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362807"/>
            <a:ext cx="10515600" cy="4814155"/>
          </a:xfrm>
        </p:spPr>
        <p:txBody>
          <a:bodyPr/>
          <a:lstStyle/>
          <a:p>
            <a:pPr>
              <a:defRPr/>
            </a:pPr>
            <a:r>
              <a:rPr lang="ru-RU"/>
              <a:t>Циклу  исполнился один год, он стартовал в июне 2023 года, сейчас закончилось обучение уже в 5 наборе «Школы молодых родителей». </a:t>
            </a:r>
            <a:endParaRPr/>
          </a:p>
          <a:p>
            <a:pPr>
              <a:defRPr/>
            </a:pPr>
            <a:r>
              <a:rPr lang="ru-RU"/>
              <a:t>Цикл динамично развивается, по просьбам наших слушателей мы включаем в него новые, интересные и актуальные вопросы для будущих родителей. </a:t>
            </a:r>
            <a:endParaRPr/>
          </a:p>
          <a:p>
            <a:pPr>
              <a:defRPr/>
            </a:pPr>
            <a:r>
              <a:rPr lang="ru-RU"/>
              <a:t>В общей сложности, обучение прошли уже более 100 человек. Особенно радует то, что к посещению занятий подключаются и будущие папы!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«Открытый университет»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359017"/>
            <a:ext cx="10515600" cy="481794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>
                <a:latin typeface="Times New Roman"/>
                <a:ea typeface="Calibri"/>
                <a:cs typeface="Times New Roman"/>
              </a:rPr>
              <a:t>О</a:t>
            </a:r>
            <a:r>
              <a:rPr lang="ru-RU" sz="2000">
                <a:latin typeface="Times New Roman"/>
                <a:cs typeface="Times New Roman"/>
              </a:rPr>
              <a:t>бразовательная и академическая инициатива ФГБОУ ВО РязГМУ Минздрава России, направленная на создание доступной и разносторонней образовательной платформы, которая предоставляет знания и навыки дополнительного образования взрослому населению Рязанской области. </a:t>
            </a:r>
            <a:endParaRPr lang="en-US" sz="2000">
              <a:latin typeface="Times New Roman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>
                <a:latin typeface="Times New Roman"/>
                <a:cs typeface="Times New Roman"/>
              </a:rPr>
              <a:t>В связи с высокой социальной значимостью данный проект может быть внедрен в дальнейшем в других регионах ЦФО.</a:t>
            </a:r>
            <a:endParaRPr lang="en-US" sz="2000">
              <a:latin typeface="Times New Roman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>
                <a:latin typeface="Times New Roman"/>
                <a:cs typeface="Times New Roman"/>
              </a:rPr>
              <a:t>C</a:t>
            </a:r>
            <a:r>
              <a:rPr lang="ru-RU" sz="2000">
                <a:latin typeface="Times New Roman"/>
                <a:cs typeface="Times New Roman"/>
              </a:rPr>
              <a:t>лушатели «Открытого университета» – люди различных возрастных групп - работающие или находящиеся на заслуженном отдыхе, будущие родители, а также молодые мамы и папы.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>
                <a:latin typeface="Times New Roman"/>
                <a:cs typeface="Times New Roman"/>
              </a:rPr>
              <a:t>По данным демографических исследований, население Российской Федерации, как и большинства развитых стран мира, неуклонно «стареет», т. е. средняя продолжительность жизни людей увеличивается. При этом современное «старшее поколение» не утрачивает своей познавательной и социальной активности.</a:t>
            </a:r>
            <a:endParaRPr lang="ru-RU" sz="200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4365" y="183133"/>
            <a:ext cx="2495570" cy="3751304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63801" y="183133"/>
            <a:ext cx="3722905" cy="2484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70862" y="183133"/>
            <a:ext cx="2503517" cy="3751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75593" y="2923562"/>
            <a:ext cx="2503519" cy="37513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 bwMode="auto">
          <a:xfrm>
            <a:off x="143339" y="700851"/>
            <a:ext cx="12048661" cy="47843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/>
            </a:br>
            <a:endParaRPr lang="ko-KR"/>
          </a:p>
        </p:txBody>
      </p:sp>
      <p:grpSp>
        <p:nvGrpSpPr>
          <p:cNvPr id="5" name="Group 31"/>
          <p:cNvGrpSpPr/>
          <p:nvPr/>
        </p:nvGrpSpPr>
        <p:grpSpPr bwMode="auto">
          <a:xfrm>
            <a:off x="8433235" y="1941888"/>
            <a:ext cx="2502813" cy="2502813"/>
            <a:chOff x="6201135" y="2192311"/>
            <a:chExt cx="1800000" cy="1800000"/>
          </a:xfrm>
        </p:grpSpPr>
        <p:sp>
          <p:nvSpPr>
            <p:cNvPr id="6" name="Teardrop 32"/>
            <p:cNvSpPr/>
            <p:nvPr/>
          </p:nvSpPr>
          <p:spPr bwMode="auto">
            <a:xfrm rot="2700000">
              <a:off x="6201135" y="2192311"/>
              <a:ext cx="1800000" cy="1800000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33"/>
            <p:cNvSpPr/>
            <p:nvPr/>
          </p:nvSpPr>
          <p:spPr bwMode="auto">
            <a:xfrm>
              <a:off x="6291135" y="228231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375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8" name="Group 6"/>
          <p:cNvGrpSpPr/>
          <p:nvPr/>
        </p:nvGrpSpPr>
        <p:grpSpPr bwMode="auto">
          <a:xfrm>
            <a:off x="5897211" y="1941888"/>
            <a:ext cx="2502813" cy="2502813"/>
            <a:chOff x="6201135" y="2192311"/>
            <a:chExt cx="1800000" cy="1800000"/>
          </a:xfrm>
        </p:grpSpPr>
        <p:sp>
          <p:nvSpPr>
            <p:cNvPr id="9" name="Teardrop 7"/>
            <p:cNvSpPr/>
            <p:nvPr/>
          </p:nvSpPr>
          <p:spPr bwMode="auto">
            <a:xfrm rot="2700000">
              <a:off x="6201135" y="2192311"/>
              <a:ext cx="1800000" cy="1800000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Oval 8"/>
            <p:cNvSpPr/>
            <p:nvPr/>
          </p:nvSpPr>
          <p:spPr bwMode="auto">
            <a:xfrm>
              <a:off x="6291135" y="228231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375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11" name="Group 9"/>
          <p:cNvGrpSpPr/>
          <p:nvPr/>
        </p:nvGrpSpPr>
        <p:grpSpPr bwMode="auto">
          <a:xfrm>
            <a:off x="3361190" y="1941888"/>
            <a:ext cx="2502813" cy="2502813"/>
            <a:chOff x="6201135" y="2192311"/>
            <a:chExt cx="1800000" cy="1800000"/>
          </a:xfrm>
        </p:grpSpPr>
        <p:sp>
          <p:nvSpPr>
            <p:cNvPr id="12" name="Teardrop 10"/>
            <p:cNvSpPr/>
            <p:nvPr/>
          </p:nvSpPr>
          <p:spPr bwMode="auto">
            <a:xfrm rot="2700000">
              <a:off x="6201135" y="2192311"/>
              <a:ext cx="1800000" cy="1800000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Oval 11"/>
            <p:cNvSpPr/>
            <p:nvPr/>
          </p:nvSpPr>
          <p:spPr bwMode="auto">
            <a:xfrm>
              <a:off x="6291135" y="228231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375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196401" y="1371226"/>
            <a:ext cx="2557537" cy="2921871"/>
            <a:chOff x="6201135" y="2192311"/>
            <a:chExt cx="1800000" cy="1800000"/>
          </a:xfrm>
        </p:grpSpPr>
        <p:sp>
          <p:nvSpPr>
            <p:cNvPr id="15" name="Teardrop 13"/>
            <p:cNvSpPr/>
            <p:nvPr/>
          </p:nvSpPr>
          <p:spPr bwMode="auto">
            <a:xfrm rot="2700000">
              <a:off x="6201135" y="2192311"/>
              <a:ext cx="1800000" cy="180000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Oval 14"/>
            <p:cNvSpPr/>
            <p:nvPr/>
          </p:nvSpPr>
          <p:spPr bwMode="auto">
            <a:xfrm>
              <a:off x="6291135" y="228231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ko-KR" sz="375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sp>
        <p:nvSpPr>
          <p:cNvPr id="17" name="TextBox 15"/>
          <p:cNvSpPr>
            <a:spLocks/>
          </p:cNvSpPr>
          <p:nvPr/>
        </p:nvSpPr>
        <p:spPr bwMode="auto">
          <a:xfrm>
            <a:off x="1371196" y="3429001"/>
            <a:ext cx="14432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50" b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Text Here</a:t>
            </a:r>
            <a:endParaRPr lang="ko-KR" sz="1850" b="1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8" name="TextBox 16"/>
          <p:cNvSpPr>
            <a:spLocks/>
          </p:cNvSpPr>
          <p:nvPr/>
        </p:nvSpPr>
        <p:spPr bwMode="auto">
          <a:xfrm>
            <a:off x="3890980" y="3429002"/>
            <a:ext cx="14432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50" b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Text Here</a:t>
            </a:r>
            <a:endParaRPr lang="ko-KR" sz="1850" b="1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9" name="TextBox 17"/>
          <p:cNvSpPr>
            <a:spLocks/>
          </p:cNvSpPr>
          <p:nvPr/>
        </p:nvSpPr>
        <p:spPr bwMode="auto">
          <a:xfrm>
            <a:off x="6427001" y="3429002"/>
            <a:ext cx="14432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50" b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Text Here</a:t>
            </a:r>
            <a:endParaRPr lang="ko-KR" sz="1850" b="1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grpSp>
        <p:nvGrpSpPr>
          <p:cNvPr id="20" name="Group 21"/>
          <p:cNvGrpSpPr/>
          <p:nvPr/>
        </p:nvGrpSpPr>
        <p:grpSpPr bwMode="auto">
          <a:xfrm>
            <a:off x="773192" y="4742973"/>
            <a:ext cx="2471748" cy="997819"/>
            <a:chOff x="937039" y="3986014"/>
            <a:chExt cx="1853811" cy="748364"/>
          </a:xfrm>
        </p:grpSpPr>
        <p:sp>
          <p:nvSpPr>
            <p:cNvPr id="21" name="TextBox 22"/>
            <p:cNvSpPr>
              <a:spLocks/>
            </p:cNvSpPr>
            <p:nvPr/>
          </p:nvSpPr>
          <p:spPr bwMode="auto">
            <a:xfrm>
              <a:off x="1062658" y="3986014"/>
              <a:ext cx="17281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endParaRPr lang="ko-KR" sz="1850" b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Box 23"/>
            <p:cNvSpPr>
              <a:spLocks/>
            </p:cNvSpPr>
            <p:nvPr/>
          </p:nvSpPr>
          <p:spPr bwMode="auto">
            <a:xfrm>
              <a:off x="937039" y="4295797"/>
              <a:ext cx="172819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Управляй своим здоровьем!</a:t>
              </a:r>
              <a:endParaRPr 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sp>
        <p:nvSpPr>
          <p:cNvPr id="23" name="TextBox 26"/>
          <p:cNvSpPr>
            <a:spLocks/>
          </p:cNvSpPr>
          <p:nvPr/>
        </p:nvSpPr>
        <p:spPr bwMode="auto">
          <a:xfrm>
            <a:off x="3468965" y="507757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ru-RU" sz="16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Школа молодых родителей: Встречаем счастье!</a:t>
            </a:r>
            <a:endParaRPr lang="en-US" sz="160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grpSp>
        <p:nvGrpSpPr>
          <p:cNvPr id="24" name="Group 27"/>
          <p:cNvGrpSpPr/>
          <p:nvPr/>
        </p:nvGrpSpPr>
        <p:grpSpPr bwMode="auto">
          <a:xfrm>
            <a:off x="5997247" y="4742974"/>
            <a:ext cx="2304256" cy="673160"/>
            <a:chOff x="1062658" y="3986014"/>
            <a:chExt cx="1728192" cy="504870"/>
          </a:xfrm>
        </p:grpSpPr>
        <p:sp>
          <p:nvSpPr>
            <p:cNvPr id="25" name="TextBox 28"/>
            <p:cNvSpPr>
              <a:spLocks/>
            </p:cNvSpPr>
            <p:nvPr/>
          </p:nvSpPr>
          <p:spPr bwMode="auto">
            <a:xfrm>
              <a:off x="1062658" y="3986014"/>
              <a:ext cx="17281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endParaRPr lang="ko-KR" sz="1850" b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Box 29"/>
            <p:cNvSpPr>
              <a:spLocks/>
            </p:cNvSpPr>
            <p:nvPr/>
          </p:nvSpPr>
          <p:spPr bwMode="auto">
            <a:xfrm>
              <a:off x="1062658" y="4236968"/>
              <a:ext cx="1728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Я рядом с тобой!</a:t>
              </a:r>
              <a:endParaRPr 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sp>
        <p:nvSpPr>
          <p:cNvPr id="27" name="TextBox 34"/>
          <p:cNvSpPr>
            <a:spLocks/>
          </p:cNvSpPr>
          <p:nvPr/>
        </p:nvSpPr>
        <p:spPr bwMode="auto">
          <a:xfrm>
            <a:off x="8956039" y="3429002"/>
            <a:ext cx="14432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50" b="1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Text Here</a:t>
            </a:r>
            <a:endParaRPr lang="ko-KR" sz="1850" b="1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grpSp>
        <p:nvGrpSpPr>
          <p:cNvPr id="28" name="Group 35"/>
          <p:cNvGrpSpPr/>
          <p:nvPr/>
        </p:nvGrpSpPr>
        <p:grpSpPr bwMode="auto">
          <a:xfrm>
            <a:off x="8525527" y="4742974"/>
            <a:ext cx="2304256" cy="673160"/>
            <a:chOff x="1062658" y="3986014"/>
            <a:chExt cx="1728192" cy="504870"/>
          </a:xfrm>
        </p:grpSpPr>
        <p:sp>
          <p:nvSpPr>
            <p:cNvPr id="29" name="TextBox 36"/>
            <p:cNvSpPr>
              <a:spLocks/>
            </p:cNvSpPr>
            <p:nvPr/>
          </p:nvSpPr>
          <p:spPr bwMode="auto">
            <a:xfrm>
              <a:off x="1062658" y="3986014"/>
              <a:ext cx="17281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endParaRPr lang="ko-KR" sz="1850" b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TextBox 37"/>
            <p:cNvSpPr>
              <a:spLocks/>
            </p:cNvSpPr>
            <p:nvPr/>
          </p:nvSpPr>
          <p:spPr bwMode="auto">
            <a:xfrm>
              <a:off x="1062658" y="4236968"/>
              <a:ext cx="1728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sz="16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Просто о сложном</a:t>
              </a:r>
              <a:endParaRPr 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sp>
        <p:nvSpPr>
          <p:cNvPr id="31" name="Freeform 38"/>
          <p:cNvSpPr>
            <a:spLocks noChangeAspect="1"/>
          </p:cNvSpPr>
          <p:nvPr/>
        </p:nvSpPr>
        <p:spPr bwMode="auto">
          <a:xfrm>
            <a:off x="1669182" y="1604454"/>
            <a:ext cx="871039" cy="870509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-1" fmla="*/ 790984 w 1901727"/>
              <a:gd name="connsiteY0-2" fmla="*/ 0 h 1985875"/>
              <a:gd name="connsiteX1-3" fmla="*/ 790984 w 1901727"/>
              <a:gd name="connsiteY1-4" fmla="*/ 0 h 1985875"/>
              <a:gd name="connsiteX2-5" fmla="*/ 1026596 w 1901727"/>
              <a:gd name="connsiteY2-6" fmla="*/ 5610 h 1985875"/>
              <a:gd name="connsiteX3-7" fmla="*/ 1020986 w 1901727"/>
              <a:gd name="connsiteY3-8" fmla="*/ 493664 h 1985875"/>
              <a:gd name="connsiteX4-9" fmla="*/ 1172451 w 1901727"/>
              <a:gd name="connsiteY4-10" fmla="*/ 605860 h 1985875"/>
              <a:gd name="connsiteX5-11" fmla="*/ 1357575 w 1901727"/>
              <a:gd name="connsiteY5-12" fmla="*/ 403907 h 1985875"/>
              <a:gd name="connsiteX6-13" fmla="*/ 1901727 w 1901727"/>
              <a:gd name="connsiteY6-14" fmla="*/ 1924167 h 1985875"/>
              <a:gd name="connsiteX7-15" fmla="*/ 992937 w 1901727"/>
              <a:gd name="connsiteY7-16" fmla="*/ 1480991 h 1985875"/>
              <a:gd name="connsiteX8-17" fmla="*/ 1054645 w 1901727"/>
              <a:gd name="connsiteY8-18" fmla="*/ 1121963 h 1985875"/>
              <a:gd name="connsiteX9-19" fmla="*/ 1088304 w 1901727"/>
              <a:gd name="connsiteY9-20" fmla="*/ 757325 h 1985875"/>
              <a:gd name="connsiteX10-21" fmla="*/ 920009 w 1901727"/>
              <a:gd name="connsiteY10-22" fmla="*/ 611470 h 1985875"/>
              <a:gd name="connsiteX11-23" fmla="*/ 729276 w 1901727"/>
              <a:gd name="connsiteY11-24" fmla="*/ 751715 h 1985875"/>
              <a:gd name="connsiteX12-25" fmla="*/ 740495 w 1901727"/>
              <a:gd name="connsiteY12-26" fmla="*/ 1161232 h 1985875"/>
              <a:gd name="connsiteX13-27" fmla="*/ 785374 w 1901727"/>
              <a:gd name="connsiteY13-28" fmla="*/ 1509040 h 1985875"/>
              <a:gd name="connsiteX14-29" fmla="*/ 0 w 1901727"/>
              <a:gd name="connsiteY14-30" fmla="*/ 1985875 h 1985875"/>
              <a:gd name="connsiteX15-31" fmla="*/ 437565 w 1901727"/>
              <a:gd name="connsiteY15-32" fmla="*/ 387077 h 1985875"/>
              <a:gd name="connsiteX16-33" fmla="*/ 650738 w 1901727"/>
              <a:gd name="connsiteY16-34" fmla="*/ 611470 h 1985875"/>
              <a:gd name="connsiteX17-35" fmla="*/ 813423 w 1901727"/>
              <a:gd name="connsiteY17-36" fmla="*/ 499274 h 1985875"/>
              <a:gd name="connsiteX18-37" fmla="*/ 790984 w 1901727"/>
              <a:gd name="connsiteY18-38" fmla="*/ 0 h 1985875"/>
              <a:gd name="connsiteX0-39" fmla="*/ 790984 w 1901727"/>
              <a:gd name="connsiteY0-40" fmla="*/ 0 h 1985875"/>
              <a:gd name="connsiteX1-41" fmla="*/ 790984 w 1901727"/>
              <a:gd name="connsiteY1-42" fmla="*/ 0 h 1985875"/>
              <a:gd name="connsiteX2-43" fmla="*/ 1026596 w 1901727"/>
              <a:gd name="connsiteY2-44" fmla="*/ 5610 h 1985875"/>
              <a:gd name="connsiteX3-45" fmla="*/ 1020986 w 1901727"/>
              <a:gd name="connsiteY3-46" fmla="*/ 493664 h 1985875"/>
              <a:gd name="connsiteX4-47" fmla="*/ 1172451 w 1901727"/>
              <a:gd name="connsiteY4-48" fmla="*/ 605860 h 1985875"/>
              <a:gd name="connsiteX5-49" fmla="*/ 1357575 w 1901727"/>
              <a:gd name="connsiteY5-50" fmla="*/ 403907 h 1985875"/>
              <a:gd name="connsiteX6-51" fmla="*/ 1901727 w 1901727"/>
              <a:gd name="connsiteY6-52" fmla="*/ 1924167 h 1985875"/>
              <a:gd name="connsiteX7-53" fmla="*/ 992937 w 1901727"/>
              <a:gd name="connsiteY7-54" fmla="*/ 1480991 h 1985875"/>
              <a:gd name="connsiteX8-55" fmla="*/ 1054645 w 1901727"/>
              <a:gd name="connsiteY8-56" fmla="*/ 1121963 h 1985875"/>
              <a:gd name="connsiteX9-57" fmla="*/ 1088304 w 1901727"/>
              <a:gd name="connsiteY9-58" fmla="*/ 757325 h 1985875"/>
              <a:gd name="connsiteX10-59" fmla="*/ 920009 w 1901727"/>
              <a:gd name="connsiteY10-60" fmla="*/ 611470 h 1985875"/>
              <a:gd name="connsiteX11-61" fmla="*/ 729276 w 1901727"/>
              <a:gd name="connsiteY11-62" fmla="*/ 751715 h 1985875"/>
              <a:gd name="connsiteX12-63" fmla="*/ 740495 w 1901727"/>
              <a:gd name="connsiteY12-64" fmla="*/ 1161232 h 1985875"/>
              <a:gd name="connsiteX13-65" fmla="*/ 785374 w 1901727"/>
              <a:gd name="connsiteY13-66" fmla="*/ 1509040 h 1985875"/>
              <a:gd name="connsiteX14-67" fmla="*/ 0 w 1901727"/>
              <a:gd name="connsiteY14-68" fmla="*/ 1985875 h 1985875"/>
              <a:gd name="connsiteX15-69" fmla="*/ 437565 w 1901727"/>
              <a:gd name="connsiteY15-70" fmla="*/ 387077 h 1985875"/>
              <a:gd name="connsiteX16-71" fmla="*/ 650738 w 1901727"/>
              <a:gd name="connsiteY16-72" fmla="*/ 611470 h 1985875"/>
              <a:gd name="connsiteX17-73" fmla="*/ 813423 w 1901727"/>
              <a:gd name="connsiteY17-74" fmla="*/ 499274 h 1985875"/>
              <a:gd name="connsiteX18-75" fmla="*/ 790984 w 1901727"/>
              <a:gd name="connsiteY18-76" fmla="*/ 0 h 1985875"/>
              <a:gd name="connsiteX0-77" fmla="*/ 790984 w 1901727"/>
              <a:gd name="connsiteY0-78" fmla="*/ 0 h 1985875"/>
              <a:gd name="connsiteX1-79" fmla="*/ 790984 w 1901727"/>
              <a:gd name="connsiteY1-80" fmla="*/ 0 h 1985875"/>
              <a:gd name="connsiteX2-81" fmla="*/ 1026596 w 1901727"/>
              <a:gd name="connsiteY2-82" fmla="*/ 5610 h 1985875"/>
              <a:gd name="connsiteX3-83" fmla="*/ 1020986 w 1901727"/>
              <a:gd name="connsiteY3-84" fmla="*/ 493664 h 1985875"/>
              <a:gd name="connsiteX4-85" fmla="*/ 1172451 w 1901727"/>
              <a:gd name="connsiteY4-86" fmla="*/ 605860 h 1985875"/>
              <a:gd name="connsiteX5-87" fmla="*/ 1357575 w 1901727"/>
              <a:gd name="connsiteY5-88" fmla="*/ 403907 h 1985875"/>
              <a:gd name="connsiteX6-89" fmla="*/ 1901727 w 1901727"/>
              <a:gd name="connsiteY6-90" fmla="*/ 1924167 h 1985875"/>
              <a:gd name="connsiteX7-91" fmla="*/ 992937 w 1901727"/>
              <a:gd name="connsiteY7-92" fmla="*/ 1480991 h 1985875"/>
              <a:gd name="connsiteX8-93" fmla="*/ 1054645 w 1901727"/>
              <a:gd name="connsiteY8-94" fmla="*/ 1121963 h 1985875"/>
              <a:gd name="connsiteX9-95" fmla="*/ 1088304 w 1901727"/>
              <a:gd name="connsiteY9-96" fmla="*/ 757325 h 1985875"/>
              <a:gd name="connsiteX10-97" fmla="*/ 920009 w 1901727"/>
              <a:gd name="connsiteY10-98" fmla="*/ 611470 h 1985875"/>
              <a:gd name="connsiteX11-99" fmla="*/ 729276 w 1901727"/>
              <a:gd name="connsiteY11-100" fmla="*/ 751715 h 1985875"/>
              <a:gd name="connsiteX12-101" fmla="*/ 740495 w 1901727"/>
              <a:gd name="connsiteY12-102" fmla="*/ 1161232 h 1985875"/>
              <a:gd name="connsiteX13-103" fmla="*/ 785374 w 1901727"/>
              <a:gd name="connsiteY13-104" fmla="*/ 1509040 h 1985875"/>
              <a:gd name="connsiteX14-105" fmla="*/ 0 w 1901727"/>
              <a:gd name="connsiteY14-106" fmla="*/ 1985875 h 1985875"/>
              <a:gd name="connsiteX15-107" fmla="*/ 437565 w 1901727"/>
              <a:gd name="connsiteY15-108" fmla="*/ 387077 h 1985875"/>
              <a:gd name="connsiteX16-109" fmla="*/ 650738 w 1901727"/>
              <a:gd name="connsiteY16-110" fmla="*/ 611470 h 1985875"/>
              <a:gd name="connsiteX17-111" fmla="*/ 813423 w 1901727"/>
              <a:gd name="connsiteY17-112" fmla="*/ 499274 h 1985875"/>
              <a:gd name="connsiteX18-113" fmla="*/ 790984 w 1901727"/>
              <a:gd name="connsiteY18-114" fmla="*/ 0 h 1985875"/>
              <a:gd name="connsiteX0-115" fmla="*/ 790984 w 1901727"/>
              <a:gd name="connsiteY0-116" fmla="*/ 0 h 1985875"/>
              <a:gd name="connsiteX1-117" fmla="*/ 790984 w 1901727"/>
              <a:gd name="connsiteY1-118" fmla="*/ 0 h 1985875"/>
              <a:gd name="connsiteX2-119" fmla="*/ 1026596 w 1901727"/>
              <a:gd name="connsiteY2-120" fmla="*/ 5610 h 1985875"/>
              <a:gd name="connsiteX3-121" fmla="*/ 1020986 w 1901727"/>
              <a:gd name="connsiteY3-122" fmla="*/ 493664 h 1985875"/>
              <a:gd name="connsiteX4-123" fmla="*/ 1172451 w 1901727"/>
              <a:gd name="connsiteY4-124" fmla="*/ 605860 h 1985875"/>
              <a:gd name="connsiteX5-125" fmla="*/ 1351965 w 1901727"/>
              <a:gd name="connsiteY5-126" fmla="*/ 375858 h 1985875"/>
              <a:gd name="connsiteX6-127" fmla="*/ 1901727 w 1901727"/>
              <a:gd name="connsiteY6-128" fmla="*/ 1924167 h 1985875"/>
              <a:gd name="connsiteX7-129" fmla="*/ 992937 w 1901727"/>
              <a:gd name="connsiteY7-130" fmla="*/ 1480991 h 1985875"/>
              <a:gd name="connsiteX8-131" fmla="*/ 1054645 w 1901727"/>
              <a:gd name="connsiteY8-132" fmla="*/ 1121963 h 1985875"/>
              <a:gd name="connsiteX9-133" fmla="*/ 1088304 w 1901727"/>
              <a:gd name="connsiteY9-134" fmla="*/ 757325 h 1985875"/>
              <a:gd name="connsiteX10-135" fmla="*/ 920009 w 1901727"/>
              <a:gd name="connsiteY10-136" fmla="*/ 611470 h 1985875"/>
              <a:gd name="connsiteX11-137" fmla="*/ 729276 w 1901727"/>
              <a:gd name="connsiteY11-138" fmla="*/ 751715 h 1985875"/>
              <a:gd name="connsiteX12-139" fmla="*/ 740495 w 1901727"/>
              <a:gd name="connsiteY12-140" fmla="*/ 1161232 h 1985875"/>
              <a:gd name="connsiteX13-141" fmla="*/ 785374 w 1901727"/>
              <a:gd name="connsiteY13-142" fmla="*/ 1509040 h 1985875"/>
              <a:gd name="connsiteX14-143" fmla="*/ 0 w 1901727"/>
              <a:gd name="connsiteY14-144" fmla="*/ 1985875 h 1985875"/>
              <a:gd name="connsiteX15-145" fmla="*/ 437565 w 1901727"/>
              <a:gd name="connsiteY15-146" fmla="*/ 387077 h 1985875"/>
              <a:gd name="connsiteX16-147" fmla="*/ 650738 w 1901727"/>
              <a:gd name="connsiteY16-148" fmla="*/ 611470 h 1985875"/>
              <a:gd name="connsiteX17-149" fmla="*/ 813423 w 1901727"/>
              <a:gd name="connsiteY17-150" fmla="*/ 499274 h 1985875"/>
              <a:gd name="connsiteX18-151" fmla="*/ 790984 w 1901727"/>
              <a:gd name="connsiteY18-152" fmla="*/ 0 h 1985875"/>
              <a:gd name="connsiteX0-153" fmla="*/ 790984 w 1901727"/>
              <a:gd name="connsiteY0-154" fmla="*/ 0 h 1985875"/>
              <a:gd name="connsiteX1-155" fmla="*/ 790984 w 1901727"/>
              <a:gd name="connsiteY1-156" fmla="*/ 0 h 1985875"/>
              <a:gd name="connsiteX2-157" fmla="*/ 1026596 w 1901727"/>
              <a:gd name="connsiteY2-158" fmla="*/ 5610 h 1985875"/>
              <a:gd name="connsiteX3-159" fmla="*/ 1020986 w 1901727"/>
              <a:gd name="connsiteY3-160" fmla="*/ 493664 h 1985875"/>
              <a:gd name="connsiteX4-161" fmla="*/ 1172451 w 1901727"/>
              <a:gd name="connsiteY4-162" fmla="*/ 605860 h 1985875"/>
              <a:gd name="connsiteX5-163" fmla="*/ 1351965 w 1901727"/>
              <a:gd name="connsiteY5-164" fmla="*/ 375858 h 1985875"/>
              <a:gd name="connsiteX6-165" fmla="*/ 1901727 w 1901727"/>
              <a:gd name="connsiteY6-166" fmla="*/ 1924167 h 1985875"/>
              <a:gd name="connsiteX7-167" fmla="*/ 992937 w 1901727"/>
              <a:gd name="connsiteY7-168" fmla="*/ 1480991 h 1985875"/>
              <a:gd name="connsiteX8-169" fmla="*/ 1054645 w 1901727"/>
              <a:gd name="connsiteY8-170" fmla="*/ 1121963 h 1985875"/>
              <a:gd name="connsiteX9-171" fmla="*/ 1088304 w 1901727"/>
              <a:gd name="connsiteY9-172" fmla="*/ 757325 h 1985875"/>
              <a:gd name="connsiteX10-173" fmla="*/ 920009 w 1901727"/>
              <a:gd name="connsiteY10-174" fmla="*/ 611470 h 1985875"/>
              <a:gd name="connsiteX11-175" fmla="*/ 729276 w 1901727"/>
              <a:gd name="connsiteY11-176" fmla="*/ 751715 h 1985875"/>
              <a:gd name="connsiteX12-177" fmla="*/ 740495 w 1901727"/>
              <a:gd name="connsiteY12-178" fmla="*/ 1161232 h 1985875"/>
              <a:gd name="connsiteX13-179" fmla="*/ 785374 w 1901727"/>
              <a:gd name="connsiteY13-180" fmla="*/ 1509040 h 1985875"/>
              <a:gd name="connsiteX14-181" fmla="*/ 0 w 1901727"/>
              <a:gd name="connsiteY14-182" fmla="*/ 1985875 h 1985875"/>
              <a:gd name="connsiteX15-183" fmla="*/ 437565 w 1901727"/>
              <a:gd name="connsiteY15-184" fmla="*/ 387077 h 1985875"/>
              <a:gd name="connsiteX16-185" fmla="*/ 650738 w 1901727"/>
              <a:gd name="connsiteY16-186" fmla="*/ 611470 h 1985875"/>
              <a:gd name="connsiteX17-187" fmla="*/ 813423 w 1901727"/>
              <a:gd name="connsiteY17-188" fmla="*/ 499274 h 1985875"/>
              <a:gd name="connsiteX18-189" fmla="*/ 790984 w 1901727"/>
              <a:gd name="connsiteY18-190" fmla="*/ 0 h 1985875"/>
              <a:gd name="connsiteX0-191" fmla="*/ 790984 w 1901727"/>
              <a:gd name="connsiteY0-192" fmla="*/ 0 h 1985875"/>
              <a:gd name="connsiteX1-193" fmla="*/ 790984 w 1901727"/>
              <a:gd name="connsiteY1-194" fmla="*/ 0 h 1985875"/>
              <a:gd name="connsiteX2-195" fmla="*/ 1026596 w 1901727"/>
              <a:gd name="connsiteY2-196" fmla="*/ 5610 h 1985875"/>
              <a:gd name="connsiteX3-197" fmla="*/ 1020986 w 1901727"/>
              <a:gd name="connsiteY3-198" fmla="*/ 493664 h 1985875"/>
              <a:gd name="connsiteX4-199" fmla="*/ 1155622 w 1901727"/>
              <a:gd name="connsiteY4-200" fmla="*/ 572201 h 1985875"/>
              <a:gd name="connsiteX5-201" fmla="*/ 1351965 w 1901727"/>
              <a:gd name="connsiteY5-202" fmla="*/ 375858 h 1985875"/>
              <a:gd name="connsiteX6-203" fmla="*/ 1901727 w 1901727"/>
              <a:gd name="connsiteY6-204" fmla="*/ 1924167 h 1985875"/>
              <a:gd name="connsiteX7-205" fmla="*/ 992937 w 1901727"/>
              <a:gd name="connsiteY7-206" fmla="*/ 1480991 h 1985875"/>
              <a:gd name="connsiteX8-207" fmla="*/ 1054645 w 1901727"/>
              <a:gd name="connsiteY8-208" fmla="*/ 1121963 h 1985875"/>
              <a:gd name="connsiteX9-209" fmla="*/ 1088304 w 1901727"/>
              <a:gd name="connsiteY9-210" fmla="*/ 757325 h 1985875"/>
              <a:gd name="connsiteX10-211" fmla="*/ 920009 w 1901727"/>
              <a:gd name="connsiteY10-212" fmla="*/ 611470 h 1985875"/>
              <a:gd name="connsiteX11-213" fmla="*/ 729276 w 1901727"/>
              <a:gd name="connsiteY11-214" fmla="*/ 751715 h 1985875"/>
              <a:gd name="connsiteX12-215" fmla="*/ 740495 w 1901727"/>
              <a:gd name="connsiteY12-216" fmla="*/ 1161232 h 1985875"/>
              <a:gd name="connsiteX13-217" fmla="*/ 785374 w 1901727"/>
              <a:gd name="connsiteY13-218" fmla="*/ 1509040 h 1985875"/>
              <a:gd name="connsiteX14-219" fmla="*/ 0 w 1901727"/>
              <a:gd name="connsiteY14-220" fmla="*/ 1985875 h 1985875"/>
              <a:gd name="connsiteX15-221" fmla="*/ 437565 w 1901727"/>
              <a:gd name="connsiteY15-222" fmla="*/ 387077 h 1985875"/>
              <a:gd name="connsiteX16-223" fmla="*/ 650738 w 1901727"/>
              <a:gd name="connsiteY16-224" fmla="*/ 611470 h 1985875"/>
              <a:gd name="connsiteX17-225" fmla="*/ 813423 w 1901727"/>
              <a:gd name="connsiteY17-226" fmla="*/ 499274 h 1985875"/>
              <a:gd name="connsiteX18-227" fmla="*/ 790984 w 1901727"/>
              <a:gd name="connsiteY18-228" fmla="*/ 0 h 1985875"/>
              <a:gd name="connsiteX0-229" fmla="*/ 790984 w 1901727"/>
              <a:gd name="connsiteY0-230" fmla="*/ 0 h 1985875"/>
              <a:gd name="connsiteX1-231" fmla="*/ 790984 w 1901727"/>
              <a:gd name="connsiteY1-232" fmla="*/ 0 h 1985875"/>
              <a:gd name="connsiteX2-233" fmla="*/ 1026596 w 1901727"/>
              <a:gd name="connsiteY2-234" fmla="*/ 5610 h 1985875"/>
              <a:gd name="connsiteX3-235" fmla="*/ 1020986 w 1901727"/>
              <a:gd name="connsiteY3-236" fmla="*/ 493664 h 1985875"/>
              <a:gd name="connsiteX4-237" fmla="*/ 1155622 w 1901727"/>
              <a:gd name="connsiteY4-238" fmla="*/ 572201 h 1985875"/>
              <a:gd name="connsiteX5-239" fmla="*/ 1351965 w 1901727"/>
              <a:gd name="connsiteY5-240" fmla="*/ 375858 h 1985875"/>
              <a:gd name="connsiteX6-241" fmla="*/ 1901727 w 1901727"/>
              <a:gd name="connsiteY6-242" fmla="*/ 1924167 h 1985875"/>
              <a:gd name="connsiteX7-243" fmla="*/ 992937 w 1901727"/>
              <a:gd name="connsiteY7-244" fmla="*/ 1480991 h 1985875"/>
              <a:gd name="connsiteX8-245" fmla="*/ 1054645 w 1901727"/>
              <a:gd name="connsiteY8-246" fmla="*/ 1121963 h 1985875"/>
              <a:gd name="connsiteX9-247" fmla="*/ 1088304 w 1901727"/>
              <a:gd name="connsiteY9-248" fmla="*/ 757325 h 1985875"/>
              <a:gd name="connsiteX10-249" fmla="*/ 920009 w 1901727"/>
              <a:gd name="connsiteY10-250" fmla="*/ 611470 h 1985875"/>
              <a:gd name="connsiteX11-251" fmla="*/ 729276 w 1901727"/>
              <a:gd name="connsiteY11-252" fmla="*/ 751715 h 1985875"/>
              <a:gd name="connsiteX12-253" fmla="*/ 740495 w 1901727"/>
              <a:gd name="connsiteY12-254" fmla="*/ 1161232 h 1985875"/>
              <a:gd name="connsiteX13-255" fmla="*/ 785374 w 1901727"/>
              <a:gd name="connsiteY13-256" fmla="*/ 1509040 h 1985875"/>
              <a:gd name="connsiteX14-257" fmla="*/ 0 w 1901727"/>
              <a:gd name="connsiteY14-258" fmla="*/ 1985875 h 1985875"/>
              <a:gd name="connsiteX15-259" fmla="*/ 437565 w 1901727"/>
              <a:gd name="connsiteY15-260" fmla="*/ 387077 h 1985875"/>
              <a:gd name="connsiteX16-261" fmla="*/ 650738 w 1901727"/>
              <a:gd name="connsiteY16-262" fmla="*/ 611470 h 1985875"/>
              <a:gd name="connsiteX17-263" fmla="*/ 813423 w 1901727"/>
              <a:gd name="connsiteY17-264" fmla="*/ 499274 h 1985875"/>
              <a:gd name="connsiteX18-265" fmla="*/ 790984 w 1901727"/>
              <a:gd name="connsiteY18-266" fmla="*/ 0 h 1985875"/>
              <a:gd name="connsiteX0-267" fmla="*/ 790984 w 1901727"/>
              <a:gd name="connsiteY0-268" fmla="*/ 0 h 1985875"/>
              <a:gd name="connsiteX1-269" fmla="*/ 790984 w 1901727"/>
              <a:gd name="connsiteY1-270" fmla="*/ 0 h 1985875"/>
              <a:gd name="connsiteX2-271" fmla="*/ 1026596 w 1901727"/>
              <a:gd name="connsiteY2-272" fmla="*/ 5610 h 1985875"/>
              <a:gd name="connsiteX3-273" fmla="*/ 1020986 w 1901727"/>
              <a:gd name="connsiteY3-274" fmla="*/ 493664 h 1985875"/>
              <a:gd name="connsiteX4-275" fmla="*/ 1155622 w 1901727"/>
              <a:gd name="connsiteY4-276" fmla="*/ 572201 h 1985875"/>
              <a:gd name="connsiteX5-277" fmla="*/ 1351965 w 1901727"/>
              <a:gd name="connsiteY5-278" fmla="*/ 375858 h 1985875"/>
              <a:gd name="connsiteX6-279" fmla="*/ 1901727 w 1901727"/>
              <a:gd name="connsiteY6-280" fmla="*/ 1924167 h 1985875"/>
              <a:gd name="connsiteX7-281" fmla="*/ 992937 w 1901727"/>
              <a:gd name="connsiteY7-282" fmla="*/ 1480991 h 1985875"/>
              <a:gd name="connsiteX8-283" fmla="*/ 1054645 w 1901727"/>
              <a:gd name="connsiteY8-284" fmla="*/ 1121963 h 1985875"/>
              <a:gd name="connsiteX9-285" fmla="*/ 1088304 w 1901727"/>
              <a:gd name="connsiteY9-286" fmla="*/ 757325 h 1985875"/>
              <a:gd name="connsiteX10-287" fmla="*/ 920009 w 1901727"/>
              <a:gd name="connsiteY10-288" fmla="*/ 611470 h 1985875"/>
              <a:gd name="connsiteX11-289" fmla="*/ 729276 w 1901727"/>
              <a:gd name="connsiteY11-290" fmla="*/ 751715 h 1985875"/>
              <a:gd name="connsiteX12-291" fmla="*/ 740495 w 1901727"/>
              <a:gd name="connsiteY12-292" fmla="*/ 1161232 h 1985875"/>
              <a:gd name="connsiteX13-293" fmla="*/ 785374 w 1901727"/>
              <a:gd name="connsiteY13-294" fmla="*/ 1509040 h 1985875"/>
              <a:gd name="connsiteX14-295" fmla="*/ 0 w 1901727"/>
              <a:gd name="connsiteY14-296" fmla="*/ 1985875 h 1985875"/>
              <a:gd name="connsiteX15-297" fmla="*/ 437565 w 1901727"/>
              <a:gd name="connsiteY15-298" fmla="*/ 387077 h 1985875"/>
              <a:gd name="connsiteX16-299" fmla="*/ 650738 w 1901727"/>
              <a:gd name="connsiteY16-300" fmla="*/ 611470 h 1985875"/>
              <a:gd name="connsiteX17-301" fmla="*/ 813423 w 1901727"/>
              <a:gd name="connsiteY17-302" fmla="*/ 499274 h 1985875"/>
              <a:gd name="connsiteX18-303" fmla="*/ 790984 w 1901727"/>
              <a:gd name="connsiteY18-304" fmla="*/ 0 h 1985875"/>
              <a:gd name="connsiteX0-305" fmla="*/ 790984 w 1942424"/>
              <a:gd name="connsiteY0-306" fmla="*/ 0 h 1985875"/>
              <a:gd name="connsiteX1-307" fmla="*/ 790984 w 1942424"/>
              <a:gd name="connsiteY1-308" fmla="*/ 0 h 1985875"/>
              <a:gd name="connsiteX2-309" fmla="*/ 1026596 w 1942424"/>
              <a:gd name="connsiteY2-310" fmla="*/ 5610 h 1985875"/>
              <a:gd name="connsiteX3-311" fmla="*/ 1020986 w 1942424"/>
              <a:gd name="connsiteY3-312" fmla="*/ 493664 h 1985875"/>
              <a:gd name="connsiteX4-313" fmla="*/ 1155622 w 1942424"/>
              <a:gd name="connsiteY4-314" fmla="*/ 572201 h 1985875"/>
              <a:gd name="connsiteX5-315" fmla="*/ 1351965 w 1942424"/>
              <a:gd name="connsiteY5-316" fmla="*/ 375858 h 1985875"/>
              <a:gd name="connsiteX6-317" fmla="*/ 1901727 w 1942424"/>
              <a:gd name="connsiteY6-318" fmla="*/ 1924167 h 1985875"/>
              <a:gd name="connsiteX7-319" fmla="*/ 992937 w 1942424"/>
              <a:gd name="connsiteY7-320" fmla="*/ 1480991 h 1985875"/>
              <a:gd name="connsiteX8-321" fmla="*/ 1054645 w 1942424"/>
              <a:gd name="connsiteY8-322" fmla="*/ 1121963 h 1985875"/>
              <a:gd name="connsiteX9-323" fmla="*/ 1088304 w 1942424"/>
              <a:gd name="connsiteY9-324" fmla="*/ 757325 h 1985875"/>
              <a:gd name="connsiteX10-325" fmla="*/ 920009 w 1942424"/>
              <a:gd name="connsiteY10-326" fmla="*/ 611470 h 1985875"/>
              <a:gd name="connsiteX11-327" fmla="*/ 729276 w 1942424"/>
              <a:gd name="connsiteY11-328" fmla="*/ 751715 h 1985875"/>
              <a:gd name="connsiteX12-329" fmla="*/ 740495 w 1942424"/>
              <a:gd name="connsiteY12-330" fmla="*/ 1161232 h 1985875"/>
              <a:gd name="connsiteX13-331" fmla="*/ 785374 w 1942424"/>
              <a:gd name="connsiteY13-332" fmla="*/ 1509040 h 1985875"/>
              <a:gd name="connsiteX14-333" fmla="*/ 0 w 1942424"/>
              <a:gd name="connsiteY14-334" fmla="*/ 1985875 h 1985875"/>
              <a:gd name="connsiteX15-335" fmla="*/ 437565 w 1942424"/>
              <a:gd name="connsiteY15-336" fmla="*/ 387077 h 1985875"/>
              <a:gd name="connsiteX16-337" fmla="*/ 650738 w 1942424"/>
              <a:gd name="connsiteY16-338" fmla="*/ 611470 h 1985875"/>
              <a:gd name="connsiteX17-339" fmla="*/ 813423 w 1942424"/>
              <a:gd name="connsiteY17-340" fmla="*/ 499274 h 1985875"/>
              <a:gd name="connsiteX18-341" fmla="*/ 790984 w 1942424"/>
              <a:gd name="connsiteY18-342" fmla="*/ 0 h 1985875"/>
              <a:gd name="connsiteX0-343" fmla="*/ 790984 w 1942424"/>
              <a:gd name="connsiteY0-344" fmla="*/ 0 h 1985875"/>
              <a:gd name="connsiteX1-345" fmla="*/ 790984 w 1942424"/>
              <a:gd name="connsiteY1-346" fmla="*/ 0 h 1985875"/>
              <a:gd name="connsiteX2-347" fmla="*/ 1026596 w 1942424"/>
              <a:gd name="connsiteY2-348" fmla="*/ 5610 h 1985875"/>
              <a:gd name="connsiteX3-349" fmla="*/ 1020986 w 1942424"/>
              <a:gd name="connsiteY3-350" fmla="*/ 493664 h 1985875"/>
              <a:gd name="connsiteX4-351" fmla="*/ 1155622 w 1942424"/>
              <a:gd name="connsiteY4-352" fmla="*/ 572201 h 1985875"/>
              <a:gd name="connsiteX5-353" fmla="*/ 1351965 w 1942424"/>
              <a:gd name="connsiteY5-354" fmla="*/ 375858 h 1985875"/>
              <a:gd name="connsiteX6-355" fmla="*/ 1901727 w 1942424"/>
              <a:gd name="connsiteY6-356" fmla="*/ 1924167 h 1985875"/>
              <a:gd name="connsiteX7-357" fmla="*/ 992937 w 1942424"/>
              <a:gd name="connsiteY7-358" fmla="*/ 1480991 h 1985875"/>
              <a:gd name="connsiteX8-359" fmla="*/ 1054645 w 1942424"/>
              <a:gd name="connsiteY8-360" fmla="*/ 1121963 h 1985875"/>
              <a:gd name="connsiteX9-361" fmla="*/ 1088304 w 1942424"/>
              <a:gd name="connsiteY9-362" fmla="*/ 757325 h 1985875"/>
              <a:gd name="connsiteX10-363" fmla="*/ 920009 w 1942424"/>
              <a:gd name="connsiteY10-364" fmla="*/ 611470 h 1985875"/>
              <a:gd name="connsiteX11-365" fmla="*/ 729276 w 1942424"/>
              <a:gd name="connsiteY11-366" fmla="*/ 751715 h 1985875"/>
              <a:gd name="connsiteX12-367" fmla="*/ 740495 w 1942424"/>
              <a:gd name="connsiteY12-368" fmla="*/ 1161232 h 1985875"/>
              <a:gd name="connsiteX13-369" fmla="*/ 785374 w 1942424"/>
              <a:gd name="connsiteY13-370" fmla="*/ 1509040 h 1985875"/>
              <a:gd name="connsiteX14-371" fmla="*/ 0 w 1942424"/>
              <a:gd name="connsiteY14-372" fmla="*/ 1985875 h 1985875"/>
              <a:gd name="connsiteX15-373" fmla="*/ 437565 w 1942424"/>
              <a:gd name="connsiteY15-374" fmla="*/ 387077 h 1985875"/>
              <a:gd name="connsiteX16-375" fmla="*/ 650738 w 1942424"/>
              <a:gd name="connsiteY16-376" fmla="*/ 611470 h 1985875"/>
              <a:gd name="connsiteX17-377" fmla="*/ 813423 w 1942424"/>
              <a:gd name="connsiteY17-378" fmla="*/ 499274 h 1985875"/>
              <a:gd name="connsiteX18-379" fmla="*/ 790984 w 1942424"/>
              <a:gd name="connsiteY18-380" fmla="*/ 0 h 1985875"/>
              <a:gd name="connsiteX0-381" fmla="*/ 790984 w 1946874"/>
              <a:gd name="connsiteY0-382" fmla="*/ 0 h 1985875"/>
              <a:gd name="connsiteX1-383" fmla="*/ 790984 w 1946874"/>
              <a:gd name="connsiteY1-384" fmla="*/ 0 h 1985875"/>
              <a:gd name="connsiteX2-385" fmla="*/ 1026596 w 1946874"/>
              <a:gd name="connsiteY2-386" fmla="*/ 5610 h 1985875"/>
              <a:gd name="connsiteX3-387" fmla="*/ 1020986 w 1946874"/>
              <a:gd name="connsiteY3-388" fmla="*/ 493664 h 1985875"/>
              <a:gd name="connsiteX4-389" fmla="*/ 1155622 w 1946874"/>
              <a:gd name="connsiteY4-390" fmla="*/ 572201 h 1985875"/>
              <a:gd name="connsiteX5-391" fmla="*/ 1351965 w 1946874"/>
              <a:gd name="connsiteY5-392" fmla="*/ 375858 h 1985875"/>
              <a:gd name="connsiteX6-393" fmla="*/ 1901727 w 1946874"/>
              <a:gd name="connsiteY6-394" fmla="*/ 1924167 h 1985875"/>
              <a:gd name="connsiteX7-395" fmla="*/ 992937 w 1946874"/>
              <a:gd name="connsiteY7-396" fmla="*/ 1480991 h 1985875"/>
              <a:gd name="connsiteX8-397" fmla="*/ 1054645 w 1946874"/>
              <a:gd name="connsiteY8-398" fmla="*/ 1121963 h 1985875"/>
              <a:gd name="connsiteX9-399" fmla="*/ 1088304 w 1946874"/>
              <a:gd name="connsiteY9-400" fmla="*/ 757325 h 1985875"/>
              <a:gd name="connsiteX10-401" fmla="*/ 920009 w 1946874"/>
              <a:gd name="connsiteY10-402" fmla="*/ 611470 h 1985875"/>
              <a:gd name="connsiteX11-403" fmla="*/ 729276 w 1946874"/>
              <a:gd name="connsiteY11-404" fmla="*/ 751715 h 1985875"/>
              <a:gd name="connsiteX12-405" fmla="*/ 740495 w 1946874"/>
              <a:gd name="connsiteY12-406" fmla="*/ 1161232 h 1985875"/>
              <a:gd name="connsiteX13-407" fmla="*/ 785374 w 1946874"/>
              <a:gd name="connsiteY13-408" fmla="*/ 1509040 h 1985875"/>
              <a:gd name="connsiteX14-409" fmla="*/ 0 w 1946874"/>
              <a:gd name="connsiteY14-410" fmla="*/ 1985875 h 1985875"/>
              <a:gd name="connsiteX15-411" fmla="*/ 437565 w 1946874"/>
              <a:gd name="connsiteY15-412" fmla="*/ 387077 h 1985875"/>
              <a:gd name="connsiteX16-413" fmla="*/ 650738 w 1946874"/>
              <a:gd name="connsiteY16-414" fmla="*/ 611470 h 1985875"/>
              <a:gd name="connsiteX17-415" fmla="*/ 813423 w 1946874"/>
              <a:gd name="connsiteY17-416" fmla="*/ 499274 h 1985875"/>
              <a:gd name="connsiteX18-417" fmla="*/ 790984 w 1946874"/>
              <a:gd name="connsiteY18-418" fmla="*/ 0 h 1985875"/>
              <a:gd name="connsiteX0-419" fmla="*/ 790984 w 1946874"/>
              <a:gd name="connsiteY0-420" fmla="*/ 0 h 1985875"/>
              <a:gd name="connsiteX1-421" fmla="*/ 790984 w 1946874"/>
              <a:gd name="connsiteY1-422" fmla="*/ 0 h 1985875"/>
              <a:gd name="connsiteX2-423" fmla="*/ 1026596 w 1946874"/>
              <a:gd name="connsiteY2-424" fmla="*/ 5610 h 1985875"/>
              <a:gd name="connsiteX3-425" fmla="*/ 1020986 w 1946874"/>
              <a:gd name="connsiteY3-426" fmla="*/ 493664 h 1985875"/>
              <a:gd name="connsiteX4-427" fmla="*/ 1155622 w 1946874"/>
              <a:gd name="connsiteY4-428" fmla="*/ 572201 h 1985875"/>
              <a:gd name="connsiteX5-429" fmla="*/ 1351965 w 1946874"/>
              <a:gd name="connsiteY5-430" fmla="*/ 375858 h 1985875"/>
              <a:gd name="connsiteX6-431" fmla="*/ 1901727 w 1946874"/>
              <a:gd name="connsiteY6-432" fmla="*/ 1924167 h 1985875"/>
              <a:gd name="connsiteX7-433" fmla="*/ 992937 w 1946874"/>
              <a:gd name="connsiteY7-434" fmla="*/ 1480991 h 1985875"/>
              <a:gd name="connsiteX8-435" fmla="*/ 1054645 w 1946874"/>
              <a:gd name="connsiteY8-436" fmla="*/ 1121963 h 1985875"/>
              <a:gd name="connsiteX9-437" fmla="*/ 1088304 w 1946874"/>
              <a:gd name="connsiteY9-438" fmla="*/ 757325 h 1985875"/>
              <a:gd name="connsiteX10-439" fmla="*/ 920009 w 1946874"/>
              <a:gd name="connsiteY10-440" fmla="*/ 611470 h 1985875"/>
              <a:gd name="connsiteX11-441" fmla="*/ 729276 w 1946874"/>
              <a:gd name="connsiteY11-442" fmla="*/ 751715 h 1985875"/>
              <a:gd name="connsiteX12-443" fmla="*/ 740495 w 1946874"/>
              <a:gd name="connsiteY12-444" fmla="*/ 1161232 h 1985875"/>
              <a:gd name="connsiteX13-445" fmla="*/ 785374 w 1946874"/>
              <a:gd name="connsiteY13-446" fmla="*/ 1509040 h 1985875"/>
              <a:gd name="connsiteX14-447" fmla="*/ 0 w 1946874"/>
              <a:gd name="connsiteY14-448" fmla="*/ 1985875 h 1985875"/>
              <a:gd name="connsiteX15-449" fmla="*/ 437565 w 1946874"/>
              <a:gd name="connsiteY15-450" fmla="*/ 387077 h 1985875"/>
              <a:gd name="connsiteX16-451" fmla="*/ 650738 w 1946874"/>
              <a:gd name="connsiteY16-452" fmla="*/ 611470 h 1985875"/>
              <a:gd name="connsiteX17-453" fmla="*/ 813423 w 1946874"/>
              <a:gd name="connsiteY17-454" fmla="*/ 499274 h 1985875"/>
              <a:gd name="connsiteX18-455" fmla="*/ 790984 w 1946874"/>
              <a:gd name="connsiteY18-456" fmla="*/ 0 h 1985875"/>
              <a:gd name="connsiteX0-457" fmla="*/ 790984 w 1946874"/>
              <a:gd name="connsiteY0-458" fmla="*/ 0 h 1985875"/>
              <a:gd name="connsiteX1-459" fmla="*/ 790984 w 1946874"/>
              <a:gd name="connsiteY1-460" fmla="*/ 0 h 1985875"/>
              <a:gd name="connsiteX2-461" fmla="*/ 1026596 w 1946874"/>
              <a:gd name="connsiteY2-462" fmla="*/ 5610 h 1985875"/>
              <a:gd name="connsiteX3-463" fmla="*/ 1020986 w 1946874"/>
              <a:gd name="connsiteY3-464" fmla="*/ 493664 h 1985875"/>
              <a:gd name="connsiteX4-465" fmla="*/ 1155622 w 1946874"/>
              <a:gd name="connsiteY4-466" fmla="*/ 572201 h 1985875"/>
              <a:gd name="connsiteX5-467" fmla="*/ 1351965 w 1946874"/>
              <a:gd name="connsiteY5-468" fmla="*/ 375858 h 1985875"/>
              <a:gd name="connsiteX6-469" fmla="*/ 1901727 w 1946874"/>
              <a:gd name="connsiteY6-470" fmla="*/ 1924167 h 1985875"/>
              <a:gd name="connsiteX7-471" fmla="*/ 992937 w 1946874"/>
              <a:gd name="connsiteY7-472" fmla="*/ 1480991 h 1985875"/>
              <a:gd name="connsiteX8-473" fmla="*/ 1037816 w 1946874"/>
              <a:gd name="connsiteY8-474" fmla="*/ 1161232 h 1985875"/>
              <a:gd name="connsiteX9-475" fmla="*/ 1088304 w 1946874"/>
              <a:gd name="connsiteY9-476" fmla="*/ 757325 h 1985875"/>
              <a:gd name="connsiteX10-477" fmla="*/ 920009 w 1946874"/>
              <a:gd name="connsiteY10-478" fmla="*/ 611470 h 1985875"/>
              <a:gd name="connsiteX11-479" fmla="*/ 729276 w 1946874"/>
              <a:gd name="connsiteY11-480" fmla="*/ 751715 h 1985875"/>
              <a:gd name="connsiteX12-481" fmla="*/ 740495 w 1946874"/>
              <a:gd name="connsiteY12-482" fmla="*/ 1161232 h 1985875"/>
              <a:gd name="connsiteX13-483" fmla="*/ 785374 w 1946874"/>
              <a:gd name="connsiteY13-484" fmla="*/ 1509040 h 1985875"/>
              <a:gd name="connsiteX14-485" fmla="*/ 0 w 1946874"/>
              <a:gd name="connsiteY14-486" fmla="*/ 1985875 h 1985875"/>
              <a:gd name="connsiteX15-487" fmla="*/ 437565 w 1946874"/>
              <a:gd name="connsiteY15-488" fmla="*/ 387077 h 1985875"/>
              <a:gd name="connsiteX16-489" fmla="*/ 650738 w 1946874"/>
              <a:gd name="connsiteY16-490" fmla="*/ 611470 h 1985875"/>
              <a:gd name="connsiteX17-491" fmla="*/ 813423 w 1946874"/>
              <a:gd name="connsiteY17-492" fmla="*/ 499274 h 1985875"/>
              <a:gd name="connsiteX18-493" fmla="*/ 790984 w 1946874"/>
              <a:gd name="connsiteY18-494" fmla="*/ 0 h 1985875"/>
              <a:gd name="connsiteX0-495" fmla="*/ 790984 w 1946874"/>
              <a:gd name="connsiteY0-496" fmla="*/ 0 h 1985875"/>
              <a:gd name="connsiteX1-497" fmla="*/ 790984 w 1946874"/>
              <a:gd name="connsiteY1-498" fmla="*/ 0 h 1985875"/>
              <a:gd name="connsiteX2-499" fmla="*/ 1026596 w 1946874"/>
              <a:gd name="connsiteY2-500" fmla="*/ 5610 h 1985875"/>
              <a:gd name="connsiteX3-501" fmla="*/ 1020986 w 1946874"/>
              <a:gd name="connsiteY3-502" fmla="*/ 493664 h 1985875"/>
              <a:gd name="connsiteX4-503" fmla="*/ 1155622 w 1946874"/>
              <a:gd name="connsiteY4-504" fmla="*/ 572201 h 1985875"/>
              <a:gd name="connsiteX5-505" fmla="*/ 1351965 w 1946874"/>
              <a:gd name="connsiteY5-506" fmla="*/ 375858 h 1985875"/>
              <a:gd name="connsiteX6-507" fmla="*/ 1901727 w 1946874"/>
              <a:gd name="connsiteY6-508" fmla="*/ 1924167 h 1985875"/>
              <a:gd name="connsiteX7-509" fmla="*/ 992937 w 1946874"/>
              <a:gd name="connsiteY7-510" fmla="*/ 1480991 h 1985875"/>
              <a:gd name="connsiteX8-511" fmla="*/ 1037816 w 1946874"/>
              <a:gd name="connsiteY8-512" fmla="*/ 1161232 h 1985875"/>
              <a:gd name="connsiteX9-513" fmla="*/ 1088304 w 1946874"/>
              <a:gd name="connsiteY9-514" fmla="*/ 757325 h 1985875"/>
              <a:gd name="connsiteX10-515" fmla="*/ 920009 w 1946874"/>
              <a:gd name="connsiteY10-516" fmla="*/ 611470 h 1985875"/>
              <a:gd name="connsiteX11-517" fmla="*/ 729276 w 1946874"/>
              <a:gd name="connsiteY11-518" fmla="*/ 751715 h 1985875"/>
              <a:gd name="connsiteX12-519" fmla="*/ 740495 w 1946874"/>
              <a:gd name="connsiteY12-520" fmla="*/ 1161232 h 1985875"/>
              <a:gd name="connsiteX13-521" fmla="*/ 785374 w 1946874"/>
              <a:gd name="connsiteY13-522" fmla="*/ 1509040 h 1985875"/>
              <a:gd name="connsiteX14-523" fmla="*/ 0 w 1946874"/>
              <a:gd name="connsiteY14-524" fmla="*/ 1985875 h 1985875"/>
              <a:gd name="connsiteX15-525" fmla="*/ 437565 w 1946874"/>
              <a:gd name="connsiteY15-526" fmla="*/ 387077 h 1985875"/>
              <a:gd name="connsiteX16-527" fmla="*/ 650738 w 1946874"/>
              <a:gd name="connsiteY16-528" fmla="*/ 611470 h 1985875"/>
              <a:gd name="connsiteX17-529" fmla="*/ 813423 w 1946874"/>
              <a:gd name="connsiteY17-530" fmla="*/ 499274 h 1985875"/>
              <a:gd name="connsiteX18-531" fmla="*/ 790984 w 1946874"/>
              <a:gd name="connsiteY18-532" fmla="*/ 0 h 1985875"/>
              <a:gd name="connsiteX0-533" fmla="*/ 790984 w 1946874"/>
              <a:gd name="connsiteY0-534" fmla="*/ 0 h 1985875"/>
              <a:gd name="connsiteX1-535" fmla="*/ 790984 w 1946874"/>
              <a:gd name="connsiteY1-536" fmla="*/ 0 h 1985875"/>
              <a:gd name="connsiteX2-537" fmla="*/ 1026596 w 1946874"/>
              <a:gd name="connsiteY2-538" fmla="*/ 5610 h 1985875"/>
              <a:gd name="connsiteX3-539" fmla="*/ 1020986 w 1946874"/>
              <a:gd name="connsiteY3-540" fmla="*/ 493664 h 1985875"/>
              <a:gd name="connsiteX4-541" fmla="*/ 1155622 w 1946874"/>
              <a:gd name="connsiteY4-542" fmla="*/ 572201 h 1985875"/>
              <a:gd name="connsiteX5-543" fmla="*/ 1351965 w 1946874"/>
              <a:gd name="connsiteY5-544" fmla="*/ 375858 h 1985875"/>
              <a:gd name="connsiteX6-545" fmla="*/ 1901727 w 1946874"/>
              <a:gd name="connsiteY6-546" fmla="*/ 1924167 h 1985875"/>
              <a:gd name="connsiteX7-547" fmla="*/ 992937 w 1946874"/>
              <a:gd name="connsiteY7-548" fmla="*/ 1480991 h 1985875"/>
              <a:gd name="connsiteX8-549" fmla="*/ 1037816 w 1946874"/>
              <a:gd name="connsiteY8-550" fmla="*/ 1161232 h 1985875"/>
              <a:gd name="connsiteX9-551" fmla="*/ 1088304 w 1946874"/>
              <a:gd name="connsiteY9-552" fmla="*/ 757325 h 1985875"/>
              <a:gd name="connsiteX10-553" fmla="*/ 920009 w 1946874"/>
              <a:gd name="connsiteY10-554" fmla="*/ 611470 h 1985875"/>
              <a:gd name="connsiteX11-555" fmla="*/ 729276 w 1946874"/>
              <a:gd name="connsiteY11-556" fmla="*/ 751715 h 1985875"/>
              <a:gd name="connsiteX12-557" fmla="*/ 740495 w 1946874"/>
              <a:gd name="connsiteY12-558" fmla="*/ 1161232 h 1985875"/>
              <a:gd name="connsiteX13-559" fmla="*/ 785374 w 1946874"/>
              <a:gd name="connsiteY13-560" fmla="*/ 1509040 h 1985875"/>
              <a:gd name="connsiteX14-561" fmla="*/ 0 w 1946874"/>
              <a:gd name="connsiteY14-562" fmla="*/ 1985875 h 1985875"/>
              <a:gd name="connsiteX15-563" fmla="*/ 437565 w 1946874"/>
              <a:gd name="connsiteY15-564" fmla="*/ 387077 h 1985875"/>
              <a:gd name="connsiteX16-565" fmla="*/ 650738 w 1946874"/>
              <a:gd name="connsiteY16-566" fmla="*/ 611470 h 1985875"/>
              <a:gd name="connsiteX17-567" fmla="*/ 813423 w 1946874"/>
              <a:gd name="connsiteY17-568" fmla="*/ 499274 h 1985875"/>
              <a:gd name="connsiteX18-569" fmla="*/ 790984 w 1946874"/>
              <a:gd name="connsiteY18-570" fmla="*/ 0 h 1985875"/>
              <a:gd name="connsiteX0-571" fmla="*/ 790984 w 1946874"/>
              <a:gd name="connsiteY0-572" fmla="*/ 0 h 1985875"/>
              <a:gd name="connsiteX1-573" fmla="*/ 790984 w 1946874"/>
              <a:gd name="connsiteY1-574" fmla="*/ 0 h 1985875"/>
              <a:gd name="connsiteX2-575" fmla="*/ 1026596 w 1946874"/>
              <a:gd name="connsiteY2-576" fmla="*/ 5610 h 1985875"/>
              <a:gd name="connsiteX3-577" fmla="*/ 1020986 w 1946874"/>
              <a:gd name="connsiteY3-578" fmla="*/ 493664 h 1985875"/>
              <a:gd name="connsiteX4-579" fmla="*/ 1155622 w 1946874"/>
              <a:gd name="connsiteY4-580" fmla="*/ 572201 h 1985875"/>
              <a:gd name="connsiteX5-581" fmla="*/ 1351965 w 1946874"/>
              <a:gd name="connsiteY5-582" fmla="*/ 375858 h 1985875"/>
              <a:gd name="connsiteX6-583" fmla="*/ 1901727 w 1946874"/>
              <a:gd name="connsiteY6-584" fmla="*/ 1924167 h 1985875"/>
              <a:gd name="connsiteX7-585" fmla="*/ 992937 w 1946874"/>
              <a:gd name="connsiteY7-586" fmla="*/ 1480991 h 1985875"/>
              <a:gd name="connsiteX8-587" fmla="*/ 1037816 w 1946874"/>
              <a:gd name="connsiteY8-588" fmla="*/ 1161232 h 1985875"/>
              <a:gd name="connsiteX9-589" fmla="*/ 1088304 w 1946874"/>
              <a:gd name="connsiteY9-590" fmla="*/ 757325 h 1985875"/>
              <a:gd name="connsiteX10-591" fmla="*/ 920009 w 1946874"/>
              <a:gd name="connsiteY10-592" fmla="*/ 611470 h 1985875"/>
              <a:gd name="connsiteX11-593" fmla="*/ 729276 w 1946874"/>
              <a:gd name="connsiteY11-594" fmla="*/ 751715 h 1985875"/>
              <a:gd name="connsiteX12-595" fmla="*/ 740495 w 1946874"/>
              <a:gd name="connsiteY12-596" fmla="*/ 1161232 h 1985875"/>
              <a:gd name="connsiteX13-597" fmla="*/ 785374 w 1946874"/>
              <a:gd name="connsiteY13-598" fmla="*/ 1509040 h 1985875"/>
              <a:gd name="connsiteX14-599" fmla="*/ 0 w 1946874"/>
              <a:gd name="connsiteY14-600" fmla="*/ 1985875 h 1985875"/>
              <a:gd name="connsiteX15-601" fmla="*/ 437565 w 1946874"/>
              <a:gd name="connsiteY15-602" fmla="*/ 387077 h 1985875"/>
              <a:gd name="connsiteX16-603" fmla="*/ 650738 w 1946874"/>
              <a:gd name="connsiteY16-604" fmla="*/ 611470 h 1985875"/>
              <a:gd name="connsiteX17-605" fmla="*/ 813423 w 1946874"/>
              <a:gd name="connsiteY17-606" fmla="*/ 499274 h 1985875"/>
              <a:gd name="connsiteX18-607" fmla="*/ 790984 w 1946874"/>
              <a:gd name="connsiteY18-608" fmla="*/ 0 h 1985875"/>
              <a:gd name="connsiteX0-609" fmla="*/ 790984 w 1946874"/>
              <a:gd name="connsiteY0-610" fmla="*/ 0 h 1985875"/>
              <a:gd name="connsiteX1-611" fmla="*/ 790984 w 1946874"/>
              <a:gd name="connsiteY1-612" fmla="*/ 0 h 1985875"/>
              <a:gd name="connsiteX2-613" fmla="*/ 1026596 w 1946874"/>
              <a:gd name="connsiteY2-614" fmla="*/ 5610 h 1985875"/>
              <a:gd name="connsiteX3-615" fmla="*/ 1020986 w 1946874"/>
              <a:gd name="connsiteY3-616" fmla="*/ 493664 h 1985875"/>
              <a:gd name="connsiteX4-617" fmla="*/ 1155622 w 1946874"/>
              <a:gd name="connsiteY4-618" fmla="*/ 572201 h 1985875"/>
              <a:gd name="connsiteX5-619" fmla="*/ 1351965 w 1946874"/>
              <a:gd name="connsiteY5-620" fmla="*/ 375858 h 1985875"/>
              <a:gd name="connsiteX6-621" fmla="*/ 1901727 w 1946874"/>
              <a:gd name="connsiteY6-622" fmla="*/ 1924167 h 1985875"/>
              <a:gd name="connsiteX7-623" fmla="*/ 992937 w 1946874"/>
              <a:gd name="connsiteY7-624" fmla="*/ 1480991 h 1985875"/>
              <a:gd name="connsiteX8-625" fmla="*/ 1037816 w 1946874"/>
              <a:gd name="connsiteY8-626" fmla="*/ 1161232 h 1985875"/>
              <a:gd name="connsiteX9-627" fmla="*/ 1088304 w 1946874"/>
              <a:gd name="connsiteY9-628" fmla="*/ 757325 h 1985875"/>
              <a:gd name="connsiteX10-629" fmla="*/ 920009 w 1946874"/>
              <a:gd name="connsiteY10-630" fmla="*/ 611470 h 1985875"/>
              <a:gd name="connsiteX11-631" fmla="*/ 729276 w 1946874"/>
              <a:gd name="connsiteY11-632" fmla="*/ 751715 h 1985875"/>
              <a:gd name="connsiteX12-633" fmla="*/ 740495 w 1946874"/>
              <a:gd name="connsiteY12-634" fmla="*/ 1161232 h 1985875"/>
              <a:gd name="connsiteX13-635" fmla="*/ 785374 w 1946874"/>
              <a:gd name="connsiteY13-636" fmla="*/ 1509040 h 1985875"/>
              <a:gd name="connsiteX14-637" fmla="*/ 0 w 1946874"/>
              <a:gd name="connsiteY14-638" fmla="*/ 1985875 h 1985875"/>
              <a:gd name="connsiteX15-639" fmla="*/ 437565 w 1946874"/>
              <a:gd name="connsiteY15-640" fmla="*/ 387077 h 1985875"/>
              <a:gd name="connsiteX16-641" fmla="*/ 650738 w 1946874"/>
              <a:gd name="connsiteY16-642" fmla="*/ 611470 h 1985875"/>
              <a:gd name="connsiteX17-643" fmla="*/ 813423 w 1946874"/>
              <a:gd name="connsiteY17-644" fmla="*/ 499274 h 1985875"/>
              <a:gd name="connsiteX18-645" fmla="*/ 790984 w 1946874"/>
              <a:gd name="connsiteY18-646" fmla="*/ 0 h 1985875"/>
              <a:gd name="connsiteX0-647" fmla="*/ 790984 w 1946874"/>
              <a:gd name="connsiteY0-648" fmla="*/ 0 h 1985875"/>
              <a:gd name="connsiteX1-649" fmla="*/ 790984 w 1946874"/>
              <a:gd name="connsiteY1-650" fmla="*/ 0 h 1985875"/>
              <a:gd name="connsiteX2-651" fmla="*/ 1026596 w 1946874"/>
              <a:gd name="connsiteY2-652" fmla="*/ 5610 h 1985875"/>
              <a:gd name="connsiteX3-653" fmla="*/ 1020986 w 1946874"/>
              <a:gd name="connsiteY3-654" fmla="*/ 493664 h 1985875"/>
              <a:gd name="connsiteX4-655" fmla="*/ 1155622 w 1946874"/>
              <a:gd name="connsiteY4-656" fmla="*/ 572201 h 1985875"/>
              <a:gd name="connsiteX5-657" fmla="*/ 1351965 w 1946874"/>
              <a:gd name="connsiteY5-658" fmla="*/ 375858 h 1985875"/>
              <a:gd name="connsiteX6-659" fmla="*/ 1901727 w 1946874"/>
              <a:gd name="connsiteY6-660" fmla="*/ 1924167 h 1985875"/>
              <a:gd name="connsiteX7-661" fmla="*/ 992937 w 1946874"/>
              <a:gd name="connsiteY7-662" fmla="*/ 1480991 h 1985875"/>
              <a:gd name="connsiteX8-663" fmla="*/ 1037816 w 1946874"/>
              <a:gd name="connsiteY8-664" fmla="*/ 1161232 h 1985875"/>
              <a:gd name="connsiteX9-665" fmla="*/ 1088304 w 1946874"/>
              <a:gd name="connsiteY9-666" fmla="*/ 757325 h 1985875"/>
              <a:gd name="connsiteX10-667" fmla="*/ 920009 w 1946874"/>
              <a:gd name="connsiteY10-668" fmla="*/ 611470 h 1985875"/>
              <a:gd name="connsiteX11-669" fmla="*/ 729276 w 1946874"/>
              <a:gd name="connsiteY11-670" fmla="*/ 751715 h 1985875"/>
              <a:gd name="connsiteX12-671" fmla="*/ 740495 w 1946874"/>
              <a:gd name="connsiteY12-672" fmla="*/ 1161232 h 1985875"/>
              <a:gd name="connsiteX13-673" fmla="*/ 785374 w 1946874"/>
              <a:gd name="connsiteY13-674" fmla="*/ 1509040 h 1985875"/>
              <a:gd name="connsiteX14-675" fmla="*/ 0 w 1946874"/>
              <a:gd name="connsiteY14-676" fmla="*/ 1985875 h 1985875"/>
              <a:gd name="connsiteX15-677" fmla="*/ 437565 w 1946874"/>
              <a:gd name="connsiteY15-678" fmla="*/ 387077 h 1985875"/>
              <a:gd name="connsiteX16-679" fmla="*/ 650738 w 1946874"/>
              <a:gd name="connsiteY16-680" fmla="*/ 611470 h 1985875"/>
              <a:gd name="connsiteX17-681" fmla="*/ 813423 w 1946874"/>
              <a:gd name="connsiteY17-682" fmla="*/ 499274 h 1985875"/>
              <a:gd name="connsiteX18-683" fmla="*/ 790984 w 1946874"/>
              <a:gd name="connsiteY18-684" fmla="*/ 0 h 1985875"/>
              <a:gd name="connsiteX0-685" fmla="*/ 790984 w 1946874"/>
              <a:gd name="connsiteY0-686" fmla="*/ 0 h 1985875"/>
              <a:gd name="connsiteX1-687" fmla="*/ 790984 w 1946874"/>
              <a:gd name="connsiteY1-688" fmla="*/ 0 h 1985875"/>
              <a:gd name="connsiteX2-689" fmla="*/ 1026596 w 1946874"/>
              <a:gd name="connsiteY2-690" fmla="*/ 5610 h 1985875"/>
              <a:gd name="connsiteX3-691" fmla="*/ 1020986 w 1946874"/>
              <a:gd name="connsiteY3-692" fmla="*/ 493664 h 1985875"/>
              <a:gd name="connsiteX4-693" fmla="*/ 1155622 w 1946874"/>
              <a:gd name="connsiteY4-694" fmla="*/ 572201 h 1985875"/>
              <a:gd name="connsiteX5-695" fmla="*/ 1351965 w 1946874"/>
              <a:gd name="connsiteY5-696" fmla="*/ 375858 h 1985875"/>
              <a:gd name="connsiteX6-697" fmla="*/ 1901727 w 1946874"/>
              <a:gd name="connsiteY6-698" fmla="*/ 1924167 h 1985875"/>
              <a:gd name="connsiteX7-699" fmla="*/ 1071474 w 1946874"/>
              <a:gd name="connsiteY7-700" fmla="*/ 1480991 h 1985875"/>
              <a:gd name="connsiteX8-701" fmla="*/ 1037816 w 1946874"/>
              <a:gd name="connsiteY8-702" fmla="*/ 1161232 h 1985875"/>
              <a:gd name="connsiteX9-703" fmla="*/ 1088304 w 1946874"/>
              <a:gd name="connsiteY9-704" fmla="*/ 757325 h 1985875"/>
              <a:gd name="connsiteX10-705" fmla="*/ 920009 w 1946874"/>
              <a:gd name="connsiteY10-706" fmla="*/ 611470 h 1985875"/>
              <a:gd name="connsiteX11-707" fmla="*/ 729276 w 1946874"/>
              <a:gd name="connsiteY11-708" fmla="*/ 751715 h 1985875"/>
              <a:gd name="connsiteX12-709" fmla="*/ 740495 w 1946874"/>
              <a:gd name="connsiteY12-710" fmla="*/ 1161232 h 1985875"/>
              <a:gd name="connsiteX13-711" fmla="*/ 785374 w 1946874"/>
              <a:gd name="connsiteY13-712" fmla="*/ 1509040 h 1985875"/>
              <a:gd name="connsiteX14-713" fmla="*/ 0 w 1946874"/>
              <a:gd name="connsiteY14-714" fmla="*/ 1985875 h 1985875"/>
              <a:gd name="connsiteX15-715" fmla="*/ 437565 w 1946874"/>
              <a:gd name="connsiteY15-716" fmla="*/ 387077 h 1985875"/>
              <a:gd name="connsiteX16-717" fmla="*/ 650738 w 1946874"/>
              <a:gd name="connsiteY16-718" fmla="*/ 611470 h 1985875"/>
              <a:gd name="connsiteX17-719" fmla="*/ 813423 w 1946874"/>
              <a:gd name="connsiteY17-720" fmla="*/ 499274 h 1985875"/>
              <a:gd name="connsiteX18-721" fmla="*/ 790984 w 1946874"/>
              <a:gd name="connsiteY18-722" fmla="*/ 0 h 1985875"/>
              <a:gd name="connsiteX0-723" fmla="*/ 790984 w 1946874"/>
              <a:gd name="connsiteY0-724" fmla="*/ 0 h 1985875"/>
              <a:gd name="connsiteX1-725" fmla="*/ 790984 w 1946874"/>
              <a:gd name="connsiteY1-726" fmla="*/ 0 h 1985875"/>
              <a:gd name="connsiteX2-727" fmla="*/ 1026596 w 1946874"/>
              <a:gd name="connsiteY2-728" fmla="*/ 5610 h 1985875"/>
              <a:gd name="connsiteX3-729" fmla="*/ 1020986 w 1946874"/>
              <a:gd name="connsiteY3-730" fmla="*/ 493664 h 1985875"/>
              <a:gd name="connsiteX4-731" fmla="*/ 1155622 w 1946874"/>
              <a:gd name="connsiteY4-732" fmla="*/ 572201 h 1985875"/>
              <a:gd name="connsiteX5-733" fmla="*/ 1351965 w 1946874"/>
              <a:gd name="connsiteY5-734" fmla="*/ 375858 h 1985875"/>
              <a:gd name="connsiteX6-735" fmla="*/ 1901727 w 1946874"/>
              <a:gd name="connsiteY6-736" fmla="*/ 1924167 h 1985875"/>
              <a:gd name="connsiteX7-737" fmla="*/ 1054644 w 1946874"/>
              <a:gd name="connsiteY7-738" fmla="*/ 1486600 h 1985875"/>
              <a:gd name="connsiteX8-739" fmla="*/ 1037816 w 1946874"/>
              <a:gd name="connsiteY8-740" fmla="*/ 1161232 h 1985875"/>
              <a:gd name="connsiteX9-741" fmla="*/ 1088304 w 1946874"/>
              <a:gd name="connsiteY9-742" fmla="*/ 757325 h 1985875"/>
              <a:gd name="connsiteX10-743" fmla="*/ 920009 w 1946874"/>
              <a:gd name="connsiteY10-744" fmla="*/ 611470 h 1985875"/>
              <a:gd name="connsiteX11-745" fmla="*/ 729276 w 1946874"/>
              <a:gd name="connsiteY11-746" fmla="*/ 751715 h 1985875"/>
              <a:gd name="connsiteX12-747" fmla="*/ 740495 w 1946874"/>
              <a:gd name="connsiteY12-748" fmla="*/ 1161232 h 1985875"/>
              <a:gd name="connsiteX13-749" fmla="*/ 785374 w 1946874"/>
              <a:gd name="connsiteY13-750" fmla="*/ 1509040 h 1985875"/>
              <a:gd name="connsiteX14-751" fmla="*/ 0 w 1946874"/>
              <a:gd name="connsiteY14-752" fmla="*/ 1985875 h 1985875"/>
              <a:gd name="connsiteX15-753" fmla="*/ 437565 w 1946874"/>
              <a:gd name="connsiteY15-754" fmla="*/ 387077 h 1985875"/>
              <a:gd name="connsiteX16-755" fmla="*/ 650738 w 1946874"/>
              <a:gd name="connsiteY16-756" fmla="*/ 611470 h 1985875"/>
              <a:gd name="connsiteX17-757" fmla="*/ 813423 w 1946874"/>
              <a:gd name="connsiteY17-758" fmla="*/ 499274 h 1985875"/>
              <a:gd name="connsiteX18-759" fmla="*/ 790984 w 1946874"/>
              <a:gd name="connsiteY18-760" fmla="*/ 0 h 1985875"/>
              <a:gd name="connsiteX0-761" fmla="*/ 790984 w 1946874"/>
              <a:gd name="connsiteY0-762" fmla="*/ 0 h 1985875"/>
              <a:gd name="connsiteX1-763" fmla="*/ 790984 w 1946874"/>
              <a:gd name="connsiteY1-764" fmla="*/ 0 h 1985875"/>
              <a:gd name="connsiteX2-765" fmla="*/ 1026596 w 1946874"/>
              <a:gd name="connsiteY2-766" fmla="*/ 5610 h 1985875"/>
              <a:gd name="connsiteX3-767" fmla="*/ 1020986 w 1946874"/>
              <a:gd name="connsiteY3-768" fmla="*/ 493664 h 1985875"/>
              <a:gd name="connsiteX4-769" fmla="*/ 1155622 w 1946874"/>
              <a:gd name="connsiteY4-770" fmla="*/ 572201 h 1985875"/>
              <a:gd name="connsiteX5-771" fmla="*/ 1351965 w 1946874"/>
              <a:gd name="connsiteY5-772" fmla="*/ 375858 h 1985875"/>
              <a:gd name="connsiteX6-773" fmla="*/ 1901727 w 1946874"/>
              <a:gd name="connsiteY6-774" fmla="*/ 1924167 h 1985875"/>
              <a:gd name="connsiteX7-775" fmla="*/ 1054644 w 1946874"/>
              <a:gd name="connsiteY7-776" fmla="*/ 1486600 h 1985875"/>
              <a:gd name="connsiteX8-777" fmla="*/ 1037816 w 1946874"/>
              <a:gd name="connsiteY8-778" fmla="*/ 1161232 h 1985875"/>
              <a:gd name="connsiteX9-779" fmla="*/ 1088304 w 1946874"/>
              <a:gd name="connsiteY9-780" fmla="*/ 757325 h 1985875"/>
              <a:gd name="connsiteX10-781" fmla="*/ 920009 w 1946874"/>
              <a:gd name="connsiteY10-782" fmla="*/ 611470 h 1985875"/>
              <a:gd name="connsiteX11-783" fmla="*/ 729276 w 1946874"/>
              <a:gd name="connsiteY11-784" fmla="*/ 751715 h 1985875"/>
              <a:gd name="connsiteX12-785" fmla="*/ 740495 w 1946874"/>
              <a:gd name="connsiteY12-786" fmla="*/ 1161232 h 1985875"/>
              <a:gd name="connsiteX13-787" fmla="*/ 785374 w 1946874"/>
              <a:gd name="connsiteY13-788" fmla="*/ 1509040 h 1985875"/>
              <a:gd name="connsiteX14-789" fmla="*/ 0 w 1946874"/>
              <a:gd name="connsiteY14-790" fmla="*/ 1985875 h 1985875"/>
              <a:gd name="connsiteX15-791" fmla="*/ 437565 w 1946874"/>
              <a:gd name="connsiteY15-792" fmla="*/ 387077 h 1985875"/>
              <a:gd name="connsiteX16-793" fmla="*/ 650738 w 1946874"/>
              <a:gd name="connsiteY16-794" fmla="*/ 611470 h 1985875"/>
              <a:gd name="connsiteX17-795" fmla="*/ 813423 w 1946874"/>
              <a:gd name="connsiteY17-796" fmla="*/ 499274 h 1985875"/>
              <a:gd name="connsiteX18-797" fmla="*/ 790984 w 1946874"/>
              <a:gd name="connsiteY18-798" fmla="*/ 0 h 1985875"/>
              <a:gd name="connsiteX0-799" fmla="*/ 790984 w 1946874"/>
              <a:gd name="connsiteY0-800" fmla="*/ 0 h 1985875"/>
              <a:gd name="connsiteX1-801" fmla="*/ 790984 w 1946874"/>
              <a:gd name="connsiteY1-802" fmla="*/ 0 h 1985875"/>
              <a:gd name="connsiteX2-803" fmla="*/ 1026596 w 1946874"/>
              <a:gd name="connsiteY2-804" fmla="*/ 5610 h 1985875"/>
              <a:gd name="connsiteX3-805" fmla="*/ 1020986 w 1946874"/>
              <a:gd name="connsiteY3-806" fmla="*/ 493664 h 1985875"/>
              <a:gd name="connsiteX4-807" fmla="*/ 1155622 w 1946874"/>
              <a:gd name="connsiteY4-808" fmla="*/ 572201 h 1985875"/>
              <a:gd name="connsiteX5-809" fmla="*/ 1351965 w 1946874"/>
              <a:gd name="connsiteY5-810" fmla="*/ 375858 h 1985875"/>
              <a:gd name="connsiteX6-811" fmla="*/ 1901727 w 1946874"/>
              <a:gd name="connsiteY6-812" fmla="*/ 1924167 h 1985875"/>
              <a:gd name="connsiteX7-813" fmla="*/ 1054644 w 1946874"/>
              <a:gd name="connsiteY7-814" fmla="*/ 1486600 h 1985875"/>
              <a:gd name="connsiteX8-815" fmla="*/ 1037816 w 1946874"/>
              <a:gd name="connsiteY8-816" fmla="*/ 1161232 h 1985875"/>
              <a:gd name="connsiteX9-817" fmla="*/ 1088304 w 1946874"/>
              <a:gd name="connsiteY9-818" fmla="*/ 757325 h 1985875"/>
              <a:gd name="connsiteX10-819" fmla="*/ 920009 w 1946874"/>
              <a:gd name="connsiteY10-820" fmla="*/ 611470 h 1985875"/>
              <a:gd name="connsiteX11-821" fmla="*/ 729276 w 1946874"/>
              <a:gd name="connsiteY11-822" fmla="*/ 751715 h 1985875"/>
              <a:gd name="connsiteX12-823" fmla="*/ 740495 w 1946874"/>
              <a:gd name="connsiteY12-824" fmla="*/ 1161232 h 1985875"/>
              <a:gd name="connsiteX13-825" fmla="*/ 785374 w 1946874"/>
              <a:gd name="connsiteY13-826" fmla="*/ 1509040 h 1985875"/>
              <a:gd name="connsiteX14-827" fmla="*/ 0 w 1946874"/>
              <a:gd name="connsiteY14-828" fmla="*/ 1985875 h 1985875"/>
              <a:gd name="connsiteX15-829" fmla="*/ 437565 w 1946874"/>
              <a:gd name="connsiteY15-830" fmla="*/ 387077 h 1985875"/>
              <a:gd name="connsiteX16-831" fmla="*/ 650738 w 1946874"/>
              <a:gd name="connsiteY16-832" fmla="*/ 611470 h 1985875"/>
              <a:gd name="connsiteX17-833" fmla="*/ 813423 w 1946874"/>
              <a:gd name="connsiteY17-834" fmla="*/ 499274 h 1985875"/>
              <a:gd name="connsiteX18-835" fmla="*/ 790984 w 1946874"/>
              <a:gd name="connsiteY18-836" fmla="*/ 0 h 1985875"/>
              <a:gd name="connsiteX0-837" fmla="*/ 790984 w 1946874"/>
              <a:gd name="connsiteY0-838" fmla="*/ 0 h 1985875"/>
              <a:gd name="connsiteX1-839" fmla="*/ 790984 w 1946874"/>
              <a:gd name="connsiteY1-840" fmla="*/ 0 h 1985875"/>
              <a:gd name="connsiteX2-841" fmla="*/ 1026596 w 1946874"/>
              <a:gd name="connsiteY2-842" fmla="*/ 5610 h 1985875"/>
              <a:gd name="connsiteX3-843" fmla="*/ 1020986 w 1946874"/>
              <a:gd name="connsiteY3-844" fmla="*/ 493664 h 1985875"/>
              <a:gd name="connsiteX4-845" fmla="*/ 1155622 w 1946874"/>
              <a:gd name="connsiteY4-846" fmla="*/ 572201 h 1985875"/>
              <a:gd name="connsiteX5-847" fmla="*/ 1351965 w 1946874"/>
              <a:gd name="connsiteY5-848" fmla="*/ 375858 h 1985875"/>
              <a:gd name="connsiteX6-849" fmla="*/ 1901727 w 1946874"/>
              <a:gd name="connsiteY6-850" fmla="*/ 1924167 h 1985875"/>
              <a:gd name="connsiteX7-851" fmla="*/ 1054644 w 1946874"/>
              <a:gd name="connsiteY7-852" fmla="*/ 1486600 h 1985875"/>
              <a:gd name="connsiteX8-853" fmla="*/ 1037816 w 1946874"/>
              <a:gd name="connsiteY8-854" fmla="*/ 1161232 h 1985875"/>
              <a:gd name="connsiteX9-855" fmla="*/ 1088304 w 1946874"/>
              <a:gd name="connsiteY9-856" fmla="*/ 757325 h 1985875"/>
              <a:gd name="connsiteX10-857" fmla="*/ 920009 w 1946874"/>
              <a:gd name="connsiteY10-858" fmla="*/ 611470 h 1985875"/>
              <a:gd name="connsiteX11-859" fmla="*/ 729276 w 1946874"/>
              <a:gd name="connsiteY11-860" fmla="*/ 751715 h 1985875"/>
              <a:gd name="connsiteX12-861" fmla="*/ 740495 w 1946874"/>
              <a:gd name="connsiteY12-862" fmla="*/ 1161232 h 1985875"/>
              <a:gd name="connsiteX13-863" fmla="*/ 785374 w 1946874"/>
              <a:gd name="connsiteY13-864" fmla="*/ 1509040 h 1985875"/>
              <a:gd name="connsiteX14-865" fmla="*/ 0 w 1946874"/>
              <a:gd name="connsiteY14-866" fmla="*/ 1985875 h 1985875"/>
              <a:gd name="connsiteX15-867" fmla="*/ 437565 w 1946874"/>
              <a:gd name="connsiteY15-868" fmla="*/ 387077 h 1985875"/>
              <a:gd name="connsiteX16-869" fmla="*/ 650738 w 1946874"/>
              <a:gd name="connsiteY16-870" fmla="*/ 611470 h 1985875"/>
              <a:gd name="connsiteX17-871" fmla="*/ 813423 w 1946874"/>
              <a:gd name="connsiteY17-872" fmla="*/ 499274 h 1985875"/>
              <a:gd name="connsiteX18-873" fmla="*/ 790984 w 1946874"/>
              <a:gd name="connsiteY18-874" fmla="*/ 0 h 1985875"/>
              <a:gd name="connsiteX0-875" fmla="*/ 790984 w 1946874"/>
              <a:gd name="connsiteY0-876" fmla="*/ 0 h 1985875"/>
              <a:gd name="connsiteX1-877" fmla="*/ 790984 w 1946874"/>
              <a:gd name="connsiteY1-878" fmla="*/ 0 h 1985875"/>
              <a:gd name="connsiteX2-879" fmla="*/ 1026596 w 1946874"/>
              <a:gd name="connsiteY2-880" fmla="*/ 5610 h 1985875"/>
              <a:gd name="connsiteX3-881" fmla="*/ 1020986 w 1946874"/>
              <a:gd name="connsiteY3-882" fmla="*/ 493664 h 1985875"/>
              <a:gd name="connsiteX4-883" fmla="*/ 1155622 w 1946874"/>
              <a:gd name="connsiteY4-884" fmla="*/ 572201 h 1985875"/>
              <a:gd name="connsiteX5-885" fmla="*/ 1351965 w 1946874"/>
              <a:gd name="connsiteY5-886" fmla="*/ 375858 h 1985875"/>
              <a:gd name="connsiteX6-887" fmla="*/ 1901727 w 1946874"/>
              <a:gd name="connsiteY6-888" fmla="*/ 1924167 h 1985875"/>
              <a:gd name="connsiteX7-889" fmla="*/ 1054644 w 1946874"/>
              <a:gd name="connsiteY7-890" fmla="*/ 1486600 h 1985875"/>
              <a:gd name="connsiteX8-891" fmla="*/ 1037816 w 1946874"/>
              <a:gd name="connsiteY8-892" fmla="*/ 1161232 h 1985875"/>
              <a:gd name="connsiteX9-893" fmla="*/ 1088304 w 1946874"/>
              <a:gd name="connsiteY9-894" fmla="*/ 757325 h 1985875"/>
              <a:gd name="connsiteX10-895" fmla="*/ 920009 w 1946874"/>
              <a:gd name="connsiteY10-896" fmla="*/ 611470 h 1985875"/>
              <a:gd name="connsiteX11-897" fmla="*/ 729276 w 1946874"/>
              <a:gd name="connsiteY11-898" fmla="*/ 751715 h 1985875"/>
              <a:gd name="connsiteX12-899" fmla="*/ 740495 w 1946874"/>
              <a:gd name="connsiteY12-900" fmla="*/ 1161232 h 1985875"/>
              <a:gd name="connsiteX13-901" fmla="*/ 785374 w 1946874"/>
              <a:gd name="connsiteY13-902" fmla="*/ 1509040 h 1985875"/>
              <a:gd name="connsiteX14-903" fmla="*/ 0 w 1946874"/>
              <a:gd name="connsiteY14-904" fmla="*/ 1985875 h 1985875"/>
              <a:gd name="connsiteX15-905" fmla="*/ 437565 w 1946874"/>
              <a:gd name="connsiteY15-906" fmla="*/ 387077 h 1985875"/>
              <a:gd name="connsiteX16-907" fmla="*/ 650738 w 1946874"/>
              <a:gd name="connsiteY16-908" fmla="*/ 611470 h 1985875"/>
              <a:gd name="connsiteX17-909" fmla="*/ 813423 w 1946874"/>
              <a:gd name="connsiteY17-910" fmla="*/ 499274 h 1985875"/>
              <a:gd name="connsiteX18-911" fmla="*/ 790984 w 1946874"/>
              <a:gd name="connsiteY18-912" fmla="*/ 0 h 1985875"/>
              <a:gd name="connsiteX0-913" fmla="*/ 790984 w 1946874"/>
              <a:gd name="connsiteY0-914" fmla="*/ 0 h 1985875"/>
              <a:gd name="connsiteX1-915" fmla="*/ 790984 w 1946874"/>
              <a:gd name="connsiteY1-916" fmla="*/ 0 h 1985875"/>
              <a:gd name="connsiteX2-917" fmla="*/ 1026596 w 1946874"/>
              <a:gd name="connsiteY2-918" fmla="*/ 5610 h 1985875"/>
              <a:gd name="connsiteX3-919" fmla="*/ 1020986 w 1946874"/>
              <a:gd name="connsiteY3-920" fmla="*/ 493664 h 1985875"/>
              <a:gd name="connsiteX4-921" fmla="*/ 1155622 w 1946874"/>
              <a:gd name="connsiteY4-922" fmla="*/ 572201 h 1985875"/>
              <a:gd name="connsiteX5-923" fmla="*/ 1351965 w 1946874"/>
              <a:gd name="connsiteY5-924" fmla="*/ 375858 h 1985875"/>
              <a:gd name="connsiteX6-925" fmla="*/ 1901727 w 1946874"/>
              <a:gd name="connsiteY6-926" fmla="*/ 1924167 h 1985875"/>
              <a:gd name="connsiteX7-927" fmla="*/ 1054644 w 1946874"/>
              <a:gd name="connsiteY7-928" fmla="*/ 1486600 h 1985875"/>
              <a:gd name="connsiteX8-929" fmla="*/ 1037816 w 1946874"/>
              <a:gd name="connsiteY8-930" fmla="*/ 1144403 h 1985875"/>
              <a:gd name="connsiteX9-931" fmla="*/ 1088304 w 1946874"/>
              <a:gd name="connsiteY9-932" fmla="*/ 757325 h 1985875"/>
              <a:gd name="connsiteX10-933" fmla="*/ 920009 w 1946874"/>
              <a:gd name="connsiteY10-934" fmla="*/ 611470 h 1985875"/>
              <a:gd name="connsiteX11-935" fmla="*/ 729276 w 1946874"/>
              <a:gd name="connsiteY11-936" fmla="*/ 751715 h 1985875"/>
              <a:gd name="connsiteX12-937" fmla="*/ 740495 w 1946874"/>
              <a:gd name="connsiteY12-938" fmla="*/ 1161232 h 1985875"/>
              <a:gd name="connsiteX13-939" fmla="*/ 785374 w 1946874"/>
              <a:gd name="connsiteY13-940" fmla="*/ 1509040 h 1985875"/>
              <a:gd name="connsiteX14-941" fmla="*/ 0 w 1946874"/>
              <a:gd name="connsiteY14-942" fmla="*/ 1985875 h 1985875"/>
              <a:gd name="connsiteX15-943" fmla="*/ 437565 w 1946874"/>
              <a:gd name="connsiteY15-944" fmla="*/ 387077 h 1985875"/>
              <a:gd name="connsiteX16-945" fmla="*/ 650738 w 1946874"/>
              <a:gd name="connsiteY16-946" fmla="*/ 611470 h 1985875"/>
              <a:gd name="connsiteX17-947" fmla="*/ 813423 w 1946874"/>
              <a:gd name="connsiteY17-948" fmla="*/ 499274 h 1985875"/>
              <a:gd name="connsiteX18-949" fmla="*/ 790984 w 1946874"/>
              <a:gd name="connsiteY18-950" fmla="*/ 0 h 1985875"/>
              <a:gd name="connsiteX0-951" fmla="*/ 790984 w 1946874"/>
              <a:gd name="connsiteY0-952" fmla="*/ 0 h 1985875"/>
              <a:gd name="connsiteX1-953" fmla="*/ 790984 w 1946874"/>
              <a:gd name="connsiteY1-954" fmla="*/ 0 h 1985875"/>
              <a:gd name="connsiteX2-955" fmla="*/ 1026596 w 1946874"/>
              <a:gd name="connsiteY2-956" fmla="*/ 5610 h 1985875"/>
              <a:gd name="connsiteX3-957" fmla="*/ 1020986 w 1946874"/>
              <a:gd name="connsiteY3-958" fmla="*/ 493664 h 1985875"/>
              <a:gd name="connsiteX4-959" fmla="*/ 1155622 w 1946874"/>
              <a:gd name="connsiteY4-960" fmla="*/ 572201 h 1985875"/>
              <a:gd name="connsiteX5-961" fmla="*/ 1351965 w 1946874"/>
              <a:gd name="connsiteY5-962" fmla="*/ 375858 h 1985875"/>
              <a:gd name="connsiteX6-963" fmla="*/ 1901727 w 1946874"/>
              <a:gd name="connsiteY6-964" fmla="*/ 1924167 h 1985875"/>
              <a:gd name="connsiteX7-965" fmla="*/ 1054644 w 1946874"/>
              <a:gd name="connsiteY7-966" fmla="*/ 1486600 h 1985875"/>
              <a:gd name="connsiteX8-967" fmla="*/ 1037816 w 1946874"/>
              <a:gd name="connsiteY8-968" fmla="*/ 1144403 h 1985875"/>
              <a:gd name="connsiteX9-969" fmla="*/ 1088304 w 1946874"/>
              <a:gd name="connsiteY9-970" fmla="*/ 757325 h 1985875"/>
              <a:gd name="connsiteX10-971" fmla="*/ 920009 w 1946874"/>
              <a:gd name="connsiteY10-972" fmla="*/ 611470 h 1985875"/>
              <a:gd name="connsiteX11-973" fmla="*/ 729276 w 1946874"/>
              <a:gd name="connsiteY11-974" fmla="*/ 751715 h 1985875"/>
              <a:gd name="connsiteX12-975" fmla="*/ 740495 w 1946874"/>
              <a:gd name="connsiteY12-976" fmla="*/ 1161232 h 1985875"/>
              <a:gd name="connsiteX13-977" fmla="*/ 785374 w 1946874"/>
              <a:gd name="connsiteY13-978" fmla="*/ 1509040 h 1985875"/>
              <a:gd name="connsiteX14-979" fmla="*/ 0 w 1946874"/>
              <a:gd name="connsiteY14-980" fmla="*/ 1985875 h 1985875"/>
              <a:gd name="connsiteX15-981" fmla="*/ 437565 w 1946874"/>
              <a:gd name="connsiteY15-982" fmla="*/ 387077 h 1985875"/>
              <a:gd name="connsiteX16-983" fmla="*/ 650738 w 1946874"/>
              <a:gd name="connsiteY16-984" fmla="*/ 611470 h 1985875"/>
              <a:gd name="connsiteX17-985" fmla="*/ 813423 w 1946874"/>
              <a:gd name="connsiteY17-986" fmla="*/ 499274 h 1985875"/>
              <a:gd name="connsiteX18-987" fmla="*/ 790984 w 1946874"/>
              <a:gd name="connsiteY18-988" fmla="*/ 0 h 1985875"/>
              <a:gd name="connsiteX0-989" fmla="*/ 790984 w 1946874"/>
              <a:gd name="connsiteY0-990" fmla="*/ 0 h 1985875"/>
              <a:gd name="connsiteX1-991" fmla="*/ 790984 w 1946874"/>
              <a:gd name="connsiteY1-992" fmla="*/ 0 h 1985875"/>
              <a:gd name="connsiteX2-993" fmla="*/ 1026596 w 1946874"/>
              <a:gd name="connsiteY2-994" fmla="*/ 5610 h 1985875"/>
              <a:gd name="connsiteX3-995" fmla="*/ 1020986 w 1946874"/>
              <a:gd name="connsiteY3-996" fmla="*/ 493664 h 1985875"/>
              <a:gd name="connsiteX4-997" fmla="*/ 1155622 w 1946874"/>
              <a:gd name="connsiteY4-998" fmla="*/ 572201 h 1985875"/>
              <a:gd name="connsiteX5-999" fmla="*/ 1351965 w 1946874"/>
              <a:gd name="connsiteY5-1000" fmla="*/ 375858 h 1985875"/>
              <a:gd name="connsiteX6-1001" fmla="*/ 1901727 w 1946874"/>
              <a:gd name="connsiteY6-1002" fmla="*/ 1924167 h 1985875"/>
              <a:gd name="connsiteX7-1003" fmla="*/ 1054644 w 1946874"/>
              <a:gd name="connsiteY7-1004" fmla="*/ 1486600 h 1985875"/>
              <a:gd name="connsiteX8-1005" fmla="*/ 1037816 w 1946874"/>
              <a:gd name="connsiteY8-1006" fmla="*/ 1144403 h 1985875"/>
              <a:gd name="connsiteX9-1007" fmla="*/ 1088304 w 1946874"/>
              <a:gd name="connsiteY9-1008" fmla="*/ 757325 h 1985875"/>
              <a:gd name="connsiteX10-1009" fmla="*/ 920009 w 1946874"/>
              <a:gd name="connsiteY10-1010" fmla="*/ 611470 h 1985875"/>
              <a:gd name="connsiteX11-1011" fmla="*/ 729276 w 1946874"/>
              <a:gd name="connsiteY11-1012" fmla="*/ 751715 h 1985875"/>
              <a:gd name="connsiteX12-1013" fmla="*/ 740495 w 1946874"/>
              <a:gd name="connsiteY12-1014" fmla="*/ 1161232 h 1985875"/>
              <a:gd name="connsiteX13-1015" fmla="*/ 785374 w 1946874"/>
              <a:gd name="connsiteY13-1016" fmla="*/ 1509040 h 1985875"/>
              <a:gd name="connsiteX14-1017" fmla="*/ 0 w 1946874"/>
              <a:gd name="connsiteY14-1018" fmla="*/ 1985875 h 1985875"/>
              <a:gd name="connsiteX15-1019" fmla="*/ 437565 w 1946874"/>
              <a:gd name="connsiteY15-1020" fmla="*/ 387077 h 1985875"/>
              <a:gd name="connsiteX16-1021" fmla="*/ 650738 w 1946874"/>
              <a:gd name="connsiteY16-1022" fmla="*/ 611470 h 1985875"/>
              <a:gd name="connsiteX17-1023" fmla="*/ 813423 w 1946874"/>
              <a:gd name="connsiteY17-1024" fmla="*/ 499274 h 1985875"/>
              <a:gd name="connsiteX18-1025" fmla="*/ 790984 w 1946874"/>
              <a:gd name="connsiteY18-1026" fmla="*/ 0 h 1985875"/>
              <a:gd name="connsiteX0-1027" fmla="*/ 790984 w 1946874"/>
              <a:gd name="connsiteY0-1028" fmla="*/ 0 h 1985875"/>
              <a:gd name="connsiteX1-1029" fmla="*/ 790984 w 1946874"/>
              <a:gd name="connsiteY1-1030" fmla="*/ 0 h 1985875"/>
              <a:gd name="connsiteX2-1031" fmla="*/ 1026596 w 1946874"/>
              <a:gd name="connsiteY2-1032" fmla="*/ 5610 h 1985875"/>
              <a:gd name="connsiteX3-1033" fmla="*/ 1020986 w 1946874"/>
              <a:gd name="connsiteY3-1034" fmla="*/ 493664 h 1985875"/>
              <a:gd name="connsiteX4-1035" fmla="*/ 1155622 w 1946874"/>
              <a:gd name="connsiteY4-1036" fmla="*/ 572201 h 1985875"/>
              <a:gd name="connsiteX5-1037" fmla="*/ 1351965 w 1946874"/>
              <a:gd name="connsiteY5-1038" fmla="*/ 375858 h 1985875"/>
              <a:gd name="connsiteX6-1039" fmla="*/ 1901727 w 1946874"/>
              <a:gd name="connsiteY6-1040" fmla="*/ 1924167 h 1985875"/>
              <a:gd name="connsiteX7-1041" fmla="*/ 1054644 w 1946874"/>
              <a:gd name="connsiteY7-1042" fmla="*/ 1486600 h 1985875"/>
              <a:gd name="connsiteX8-1043" fmla="*/ 1037816 w 1946874"/>
              <a:gd name="connsiteY8-1044" fmla="*/ 1144403 h 1985875"/>
              <a:gd name="connsiteX9-1045" fmla="*/ 1088304 w 1946874"/>
              <a:gd name="connsiteY9-1046" fmla="*/ 757325 h 1985875"/>
              <a:gd name="connsiteX10-1047" fmla="*/ 920009 w 1946874"/>
              <a:gd name="connsiteY10-1048" fmla="*/ 611470 h 1985875"/>
              <a:gd name="connsiteX11-1049" fmla="*/ 729276 w 1946874"/>
              <a:gd name="connsiteY11-1050" fmla="*/ 751715 h 1985875"/>
              <a:gd name="connsiteX12-1051" fmla="*/ 740495 w 1946874"/>
              <a:gd name="connsiteY12-1052" fmla="*/ 1161232 h 1985875"/>
              <a:gd name="connsiteX13-1053" fmla="*/ 785374 w 1946874"/>
              <a:gd name="connsiteY13-1054" fmla="*/ 1509040 h 1985875"/>
              <a:gd name="connsiteX14-1055" fmla="*/ 0 w 1946874"/>
              <a:gd name="connsiteY14-1056" fmla="*/ 1985875 h 1985875"/>
              <a:gd name="connsiteX15-1057" fmla="*/ 420736 w 1946874"/>
              <a:gd name="connsiteY15-1058" fmla="*/ 375858 h 1985875"/>
              <a:gd name="connsiteX16-1059" fmla="*/ 650738 w 1946874"/>
              <a:gd name="connsiteY16-1060" fmla="*/ 611470 h 1985875"/>
              <a:gd name="connsiteX17-1061" fmla="*/ 813423 w 1946874"/>
              <a:gd name="connsiteY17-1062" fmla="*/ 499274 h 1985875"/>
              <a:gd name="connsiteX18-1063" fmla="*/ 790984 w 1946874"/>
              <a:gd name="connsiteY18-1064" fmla="*/ 0 h 1985875"/>
              <a:gd name="connsiteX0-1065" fmla="*/ 790984 w 1946874"/>
              <a:gd name="connsiteY0-1066" fmla="*/ 0 h 1985875"/>
              <a:gd name="connsiteX1-1067" fmla="*/ 790984 w 1946874"/>
              <a:gd name="connsiteY1-1068" fmla="*/ 0 h 1985875"/>
              <a:gd name="connsiteX2-1069" fmla="*/ 1026596 w 1946874"/>
              <a:gd name="connsiteY2-1070" fmla="*/ 5610 h 1985875"/>
              <a:gd name="connsiteX3-1071" fmla="*/ 1020986 w 1946874"/>
              <a:gd name="connsiteY3-1072" fmla="*/ 493664 h 1985875"/>
              <a:gd name="connsiteX4-1073" fmla="*/ 1155622 w 1946874"/>
              <a:gd name="connsiteY4-1074" fmla="*/ 572201 h 1985875"/>
              <a:gd name="connsiteX5-1075" fmla="*/ 1351965 w 1946874"/>
              <a:gd name="connsiteY5-1076" fmla="*/ 375858 h 1985875"/>
              <a:gd name="connsiteX6-1077" fmla="*/ 1901727 w 1946874"/>
              <a:gd name="connsiteY6-1078" fmla="*/ 1924167 h 1985875"/>
              <a:gd name="connsiteX7-1079" fmla="*/ 1054644 w 1946874"/>
              <a:gd name="connsiteY7-1080" fmla="*/ 1486600 h 1985875"/>
              <a:gd name="connsiteX8-1081" fmla="*/ 1037816 w 1946874"/>
              <a:gd name="connsiteY8-1082" fmla="*/ 1144403 h 1985875"/>
              <a:gd name="connsiteX9-1083" fmla="*/ 1088304 w 1946874"/>
              <a:gd name="connsiteY9-1084" fmla="*/ 757325 h 1985875"/>
              <a:gd name="connsiteX10-1085" fmla="*/ 920009 w 1946874"/>
              <a:gd name="connsiteY10-1086" fmla="*/ 611470 h 1985875"/>
              <a:gd name="connsiteX11-1087" fmla="*/ 729276 w 1946874"/>
              <a:gd name="connsiteY11-1088" fmla="*/ 751715 h 1985875"/>
              <a:gd name="connsiteX12-1089" fmla="*/ 740495 w 1946874"/>
              <a:gd name="connsiteY12-1090" fmla="*/ 1161232 h 1985875"/>
              <a:gd name="connsiteX13-1091" fmla="*/ 785374 w 1946874"/>
              <a:gd name="connsiteY13-1092" fmla="*/ 1509040 h 1985875"/>
              <a:gd name="connsiteX14-1093" fmla="*/ 0 w 1946874"/>
              <a:gd name="connsiteY14-1094" fmla="*/ 1985875 h 1985875"/>
              <a:gd name="connsiteX15-1095" fmla="*/ 420736 w 1946874"/>
              <a:gd name="connsiteY15-1096" fmla="*/ 375858 h 1985875"/>
              <a:gd name="connsiteX16-1097" fmla="*/ 650738 w 1946874"/>
              <a:gd name="connsiteY16-1098" fmla="*/ 611470 h 1985875"/>
              <a:gd name="connsiteX17-1099" fmla="*/ 813423 w 1946874"/>
              <a:gd name="connsiteY17-1100" fmla="*/ 499274 h 1985875"/>
              <a:gd name="connsiteX18-1101" fmla="*/ 790984 w 1946874"/>
              <a:gd name="connsiteY18-1102" fmla="*/ 0 h 1985875"/>
              <a:gd name="connsiteX0-1103" fmla="*/ 858302 w 2014192"/>
              <a:gd name="connsiteY0-1104" fmla="*/ 0 h 1958316"/>
              <a:gd name="connsiteX1-1105" fmla="*/ 858302 w 2014192"/>
              <a:gd name="connsiteY1-1106" fmla="*/ 0 h 1958316"/>
              <a:gd name="connsiteX2-1107" fmla="*/ 1093914 w 2014192"/>
              <a:gd name="connsiteY2-1108" fmla="*/ 5610 h 1958316"/>
              <a:gd name="connsiteX3-1109" fmla="*/ 1088304 w 2014192"/>
              <a:gd name="connsiteY3-1110" fmla="*/ 493664 h 1958316"/>
              <a:gd name="connsiteX4-1111" fmla="*/ 1222940 w 2014192"/>
              <a:gd name="connsiteY4-1112" fmla="*/ 572201 h 1958316"/>
              <a:gd name="connsiteX5-1113" fmla="*/ 1419283 w 2014192"/>
              <a:gd name="connsiteY5-1114" fmla="*/ 375858 h 1958316"/>
              <a:gd name="connsiteX6-1115" fmla="*/ 1969045 w 2014192"/>
              <a:gd name="connsiteY6-1116" fmla="*/ 1924167 h 1958316"/>
              <a:gd name="connsiteX7-1117" fmla="*/ 1121962 w 2014192"/>
              <a:gd name="connsiteY7-1118" fmla="*/ 1486600 h 1958316"/>
              <a:gd name="connsiteX8-1119" fmla="*/ 1105134 w 2014192"/>
              <a:gd name="connsiteY8-1120" fmla="*/ 1144403 h 1958316"/>
              <a:gd name="connsiteX9-1121" fmla="*/ 1155622 w 2014192"/>
              <a:gd name="connsiteY9-1122" fmla="*/ 757325 h 1958316"/>
              <a:gd name="connsiteX10-1123" fmla="*/ 987327 w 2014192"/>
              <a:gd name="connsiteY10-1124" fmla="*/ 611470 h 1958316"/>
              <a:gd name="connsiteX11-1125" fmla="*/ 796594 w 2014192"/>
              <a:gd name="connsiteY11-1126" fmla="*/ 751715 h 1958316"/>
              <a:gd name="connsiteX12-1127" fmla="*/ 807813 w 2014192"/>
              <a:gd name="connsiteY12-1128" fmla="*/ 1161232 h 1958316"/>
              <a:gd name="connsiteX13-1129" fmla="*/ 852692 w 2014192"/>
              <a:gd name="connsiteY13-1130" fmla="*/ 1509040 h 1958316"/>
              <a:gd name="connsiteX14-1131" fmla="*/ 0 w 2014192"/>
              <a:gd name="connsiteY14-1132" fmla="*/ 1952216 h 1958316"/>
              <a:gd name="connsiteX15-1133" fmla="*/ 488054 w 2014192"/>
              <a:gd name="connsiteY15-1134" fmla="*/ 375858 h 1958316"/>
              <a:gd name="connsiteX16-1135" fmla="*/ 718056 w 2014192"/>
              <a:gd name="connsiteY16-1136" fmla="*/ 611470 h 1958316"/>
              <a:gd name="connsiteX17-1137" fmla="*/ 880741 w 2014192"/>
              <a:gd name="connsiteY17-1138" fmla="*/ 499274 h 1958316"/>
              <a:gd name="connsiteX18-1139" fmla="*/ 858302 w 2014192"/>
              <a:gd name="connsiteY18-1140" fmla="*/ 0 h 1958316"/>
              <a:gd name="connsiteX0-1141" fmla="*/ 947503 w 2103393"/>
              <a:gd name="connsiteY0-1142" fmla="*/ 0 h 1958316"/>
              <a:gd name="connsiteX1-1143" fmla="*/ 947503 w 2103393"/>
              <a:gd name="connsiteY1-1144" fmla="*/ 0 h 1958316"/>
              <a:gd name="connsiteX2-1145" fmla="*/ 1183115 w 2103393"/>
              <a:gd name="connsiteY2-1146" fmla="*/ 5610 h 1958316"/>
              <a:gd name="connsiteX3-1147" fmla="*/ 1177505 w 2103393"/>
              <a:gd name="connsiteY3-1148" fmla="*/ 493664 h 1958316"/>
              <a:gd name="connsiteX4-1149" fmla="*/ 1312141 w 2103393"/>
              <a:gd name="connsiteY4-1150" fmla="*/ 572201 h 1958316"/>
              <a:gd name="connsiteX5-1151" fmla="*/ 1508484 w 2103393"/>
              <a:gd name="connsiteY5-1152" fmla="*/ 375858 h 1958316"/>
              <a:gd name="connsiteX6-1153" fmla="*/ 2058246 w 2103393"/>
              <a:gd name="connsiteY6-1154" fmla="*/ 1924167 h 1958316"/>
              <a:gd name="connsiteX7-1155" fmla="*/ 1211163 w 2103393"/>
              <a:gd name="connsiteY7-1156" fmla="*/ 1486600 h 1958316"/>
              <a:gd name="connsiteX8-1157" fmla="*/ 1194335 w 2103393"/>
              <a:gd name="connsiteY8-1158" fmla="*/ 1144403 h 1958316"/>
              <a:gd name="connsiteX9-1159" fmla="*/ 1244823 w 2103393"/>
              <a:gd name="connsiteY9-1160" fmla="*/ 757325 h 1958316"/>
              <a:gd name="connsiteX10-1161" fmla="*/ 1076528 w 2103393"/>
              <a:gd name="connsiteY10-1162" fmla="*/ 611470 h 1958316"/>
              <a:gd name="connsiteX11-1163" fmla="*/ 885795 w 2103393"/>
              <a:gd name="connsiteY11-1164" fmla="*/ 751715 h 1958316"/>
              <a:gd name="connsiteX12-1165" fmla="*/ 897014 w 2103393"/>
              <a:gd name="connsiteY12-1166" fmla="*/ 1161232 h 1958316"/>
              <a:gd name="connsiteX13-1167" fmla="*/ 941893 w 2103393"/>
              <a:gd name="connsiteY13-1168" fmla="*/ 1509040 h 1958316"/>
              <a:gd name="connsiteX14-1169" fmla="*/ 89201 w 2103393"/>
              <a:gd name="connsiteY14-1170" fmla="*/ 1952216 h 1958316"/>
              <a:gd name="connsiteX15-1171" fmla="*/ 577255 w 2103393"/>
              <a:gd name="connsiteY15-1172" fmla="*/ 375858 h 1958316"/>
              <a:gd name="connsiteX16-1173" fmla="*/ 807257 w 2103393"/>
              <a:gd name="connsiteY16-1174" fmla="*/ 611470 h 1958316"/>
              <a:gd name="connsiteX17-1175" fmla="*/ 969942 w 2103393"/>
              <a:gd name="connsiteY17-1176" fmla="*/ 499274 h 1958316"/>
              <a:gd name="connsiteX18-1177" fmla="*/ 947503 w 2103393"/>
              <a:gd name="connsiteY18-1178" fmla="*/ 0 h 1958316"/>
              <a:gd name="connsiteX0-1179" fmla="*/ 947503 w 2103393"/>
              <a:gd name="connsiteY0-1180" fmla="*/ 0 h 1958316"/>
              <a:gd name="connsiteX1-1181" fmla="*/ 947503 w 2103393"/>
              <a:gd name="connsiteY1-1182" fmla="*/ 0 h 1958316"/>
              <a:gd name="connsiteX2-1183" fmla="*/ 1183115 w 2103393"/>
              <a:gd name="connsiteY2-1184" fmla="*/ 5610 h 1958316"/>
              <a:gd name="connsiteX3-1185" fmla="*/ 1177505 w 2103393"/>
              <a:gd name="connsiteY3-1186" fmla="*/ 493664 h 1958316"/>
              <a:gd name="connsiteX4-1187" fmla="*/ 1312141 w 2103393"/>
              <a:gd name="connsiteY4-1188" fmla="*/ 572201 h 1958316"/>
              <a:gd name="connsiteX5-1189" fmla="*/ 1508484 w 2103393"/>
              <a:gd name="connsiteY5-1190" fmla="*/ 375858 h 1958316"/>
              <a:gd name="connsiteX6-1191" fmla="*/ 2058246 w 2103393"/>
              <a:gd name="connsiteY6-1192" fmla="*/ 1924167 h 1958316"/>
              <a:gd name="connsiteX7-1193" fmla="*/ 1211163 w 2103393"/>
              <a:gd name="connsiteY7-1194" fmla="*/ 1486600 h 1958316"/>
              <a:gd name="connsiteX8-1195" fmla="*/ 1194335 w 2103393"/>
              <a:gd name="connsiteY8-1196" fmla="*/ 1144403 h 1958316"/>
              <a:gd name="connsiteX9-1197" fmla="*/ 1244823 w 2103393"/>
              <a:gd name="connsiteY9-1198" fmla="*/ 757325 h 1958316"/>
              <a:gd name="connsiteX10-1199" fmla="*/ 1076528 w 2103393"/>
              <a:gd name="connsiteY10-1200" fmla="*/ 611470 h 1958316"/>
              <a:gd name="connsiteX11-1201" fmla="*/ 885795 w 2103393"/>
              <a:gd name="connsiteY11-1202" fmla="*/ 751715 h 1958316"/>
              <a:gd name="connsiteX12-1203" fmla="*/ 897014 w 2103393"/>
              <a:gd name="connsiteY12-1204" fmla="*/ 1161232 h 1958316"/>
              <a:gd name="connsiteX13-1205" fmla="*/ 941893 w 2103393"/>
              <a:gd name="connsiteY13-1206" fmla="*/ 1509040 h 1958316"/>
              <a:gd name="connsiteX14-1207" fmla="*/ 89201 w 2103393"/>
              <a:gd name="connsiteY14-1208" fmla="*/ 1952216 h 1958316"/>
              <a:gd name="connsiteX15-1209" fmla="*/ 577255 w 2103393"/>
              <a:gd name="connsiteY15-1210" fmla="*/ 375858 h 1958316"/>
              <a:gd name="connsiteX16-1211" fmla="*/ 807257 w 2103393"/>
              <a:gd name="connsiteY16-1212" fmla="*/ 611470 h 1958316"/>
              <a:gd name="connsiteX17-1213" fmla="*/ 969942 w 2103393"/>
              <a:gd name="connsiteY17-1214" fmla="*/ 499274 h 1958316"/>
              <a:gd name="connsiteX18-1215" fmla="*/ 947503 w 2103393"/>
              <a:gd name="connsiteY18-1216" fmla="*/ 0 h 1958316"/>
              <a:gd name="connsiteX0-1217" fmla="*/ 947503 w 2103393"/>
              <a:gd name="connsiteY0-1218" fmla="*/ 0 h 1958316"/>
              <a:gd name="connsiteX1-1219" fmla="*/ 947503 w 2103393"/>
              <a:gd name="connsiteY1-1220" fmla="*/ 0 h 1958316"/>
              <a:gd name="connsiteX2-1221" fmla="*/ 1183115 w 2103393"/>
              <a:gd name="connsiteY2-1222" fmla="*/ 5610 h 1958316"/>
              <a:gd name="connsiteX3-1223" fmla="*/ 1177505 w 2103393"/>
              <a:gd name="connsiteY3-1224" fmla="*/ 493664 h 1958316"/>
              <a:gd name="connsiteX4-1225" fmla="*/ 1312141 w 2103393"/>
              <a:gd name="connsiteY4-1226" fmla="*/ 572201 h 1958316"/>
              <a:gd name="connsiteX5-1227" fmla="*/ 1508484 w 2103393"/>
              <a:gd name="connsiteY5-1228" fmla="*/ 375858 h 1958316"/>
              <a:gd name="connsiteX6-1229" fmla="*/ 2058246 w 2103393"/>
              <a:gd name="connsiteY6-1230" fmla="*/ 1924167 h 1958316"/>
              <a:gd name="connsiteX7-1231" fmla="*/ 1211163 w 2103393"/>
              <a:gd name="connsiteY7-1232" fmla="*/ 1486600 h 1958316"/>
              <a:gd name="connsiteX8-1233" fmla="*/ 1194335 w 2103393"/>
              <a:gd name="connsiteY8-1234" fmla="*/ 1144403 h 1958316"/>
              <a:gd name="connsiteX9-1235" fmla="*/ 1244823 w 2103393"/>
              <a:gd name="connsiteY9-1236" fmla="*/ 757325 h 1958316"/>
              <a:gd name="connsiteX10-1237" fmla="*/ 1076528 w 2103393"/>
              <a:gd name="connsiteY10-1238" fmla="*/ 611470 h 1958316"/>
              <a:gd name="connsiteX11-1239" fmla="*/ 885795 w 2103393"/>
              <a:gd name="connsiteY11-1240" fmla="*/ 751715 h 1958316"/>
              <a:gd name="connsiteX12-1241" fmla="*/ 897014 w 2103393"/>
              <a:gd name="connsiteY12-1242" fmla="*/ 1161232 h 1958316"/>
              <a:gd name="connsiteX13-1243" fmla="*/ 930674 w 2103393"/>
              <a:gd name="connsiteY13-1244" fmla="*/ 1480991 h 1958316"/>
              <a:gd name="connsiteX14-1245" fmla="*/ 89201 w 2103393"/>
              <a:gd name="connsiteY14-1246" fmla="*/ 1952216 h 1958316"/>
              <a:gd name="connsiteX15-1247" fmla="*/ 577255 w 2103393"/>
              <a:gd name="connsiteY15-1248" fmla="*/ 375858 h 1958316"/>
              <a:gd name="connsiteX16-1249" fmla="*/ 807257 w 2103393"/>
              <a:gd name="connsiteY16-1250" fmla="*/ 611470 h 1958316"/>
              <a:gd name="connsiteX17-1251" fmla="*/ 969942 w 2103393"/>
              <a:gd name="connsiteY17-1252" fmla="*/ 499274 h 1958316"/>
              <a:gd name="connsiteX18-1253" fmla="*/ 947503 w 2103393"/>
              <a:gd name="connsiteY18-1254" fmla="*/ 0 h 1958316"/>
              <a:gd name="connsiteX0-1255" fmla="*/ 947503 w 2103393"/>
              <a:gd name="connsiteY0-1256" fmla="*/ 0 h 1958316"/>
              <a:gd name="connsiteX1-1257" fmla="*/ 947503 w 2103393"/>
              <a:gd name="connsiteY1-1258" fmla="*/ 0 h 1958316"/>
              <a:gd name="connsiteX2-1259" fmla="*/ 1183115 w 2103393"/>
              <a:gd name="connsiteY2-1260" fmla="*/ 5610 h 1958316"/>
              <a:gd name="connsiteX3-1261" fmla="*/ 1177505 w 2103393"/>
              <a:gd name="connsiteY3-1262" fmla="*/ 493664 h 1958316"/>
              <a:gd name="connsiteX4-1263" fmla="*/ 1312141 w 2103393"/>
              <a:gd name="connsiteY4-1264" fmla="*/ 572201 h 1958316"/>
              <a:gd name="connsiteX5-1265" fmla="*/ 1508484 w 2103393"/>
              <a:gd name="connsiteY5-1266" fmla="*/ 375858 h 1958316"/>
              <a:gd name="connsiteX6-1267" fmla="*/ 2058246 w 2103393"/>
              <a:gd name="connsiteY6-1268" fmla="*/ 1924167 h 1958316"/>
              <a:gd name="connsiteX7-1269" fmla="*/ 1211163 w 2103393"/>
              <a:gd name="connsiteY7-1270" fmla="*/ 1486600 h 1958316"/>
              <a:gd name="connsiteX8-1271" fmla="*/ 1194335 w 2103393"/>
              <a:gd name="connsiteY8-1272" fmla="*/ 1144403 h 1958316"/>
              <a:gd name="connsiteX9-1273" fmla="*/ 1244823 w 2103393"/>
              <a:gd name="connsiteY9-1274" fmla="*/ 757325 h 1958316"/>
              <a:gd name="connsiteX10-1275" fmla="*/ 1076528 w 2103393"/>
              <a:gd name="connsiteY10-1276" fmla="*/ 611470 h 1958316"/>
              <a:gd name="connsiteX11-1277" fmla="*/ 885795 w 2103393"/>
              <a:gd name="connsiteY11-1278" fmla="*/ 751715 h 1958316"/>
              <a:gd name="connsiteX12-1279" fmla="*/ 897014 w 2103393"/>
              <a:gd name="connsiteY12-1280" fmla="*/ 1161232 h 1958316"/>
              <a:gd name="connsiteX13-1281" fmla="*/ 930674 w 2103393"/>
              <a:gd name="connsiteY13-1282" fmla="*/ 1480991 h 1958316"/>
              <a:gd name="connsiteX14-1283" fmla="*/ 89201 w 2103393"/>
              <a:gd name="connsiteY14-1284" fmla="*/ 1952216 h 1958316"/>
              <a:gd name="connsiteX15-1285" fmla="*/ 577255 w 2103393"/>
              <a:gd name="connsiteY15-1286" fmla="*/ 375858 h 1958316"/>
              <a:gd name="connsiteX16-1287" fmla="*/ 807257 w 2103393"/>
              <a:gd name="connsiteY16-1288" fmla="*/ 611470 h 1958316"/>
              <a:gd name="connsiteX17-1289" fmla="*/ 969942 w 2103393"/>
              <a:gd name="connsiteY17-1290" fmla="*/ 499274 h 1958316"/>
              <a:gd name="connsiteX18-1291" fmla="*/ 947503 w 2103393"/>
              <a:gd name="connsiteY18-1292" fmla="*/ 0 h 1958316"/>
              <a:gd name="connsiteX0-1293" fmla="*/ 947503 w 2103393"/>
              <a:gd name="connsiteY0-1294" fmla="*/ 0 h 1958316"/>
              <a:gd name="connsiteX1-1295" fmla="*/ 947503 w 2103393"/>
              <a:gd name="connsiteY1-1296" fmla="*/ 0 h 1958316"/>
              <a:gd name="connsiteX2-1297" fmla="*/ 1183115 w 2103393"/>
              <a:gd name="connsiteY2-1298" fmla="*/ 5610 h 1958316"/>
              <a:gd name="connsiteX3-1299" fmla="*/ 1177505 w 2103393"/>
              <a:gd name="connsiteY3-1300" fmla="*/ 493664 h 1958316"/>
              <a:gd name="connsiteX4-1301" fmla="*/ 1312141 w 2103393"/>
              <a:gd name="connsiteY4-1302" fmla="*/ 572201 h 1958316"/>
              <a:gd name="connsiteX5-1303" fmla="*/ 1508484 w 2103393"/>
              <a:gd name="connsiteY5-1304" fmla="*/ 375858 h 1958316"/>
              <a:gd name="connsiteX6-1305" fmla="*/ 2058246 w 2103393"/>
              <a:gd name="connsiteY6-1306" fmla="*/ 1924167 h 1958316"/>
              <a:gd name="connsiteX7-1307" fmla="*/ 1211163 w 2103393"/>
              <a:gd name="connsiteY7-1308" fmla="*/ 1486600 h 1958316"/>
              <a:gd name="connsiteX8-1309" fmla="*/ 1194335 w 2103393"/>
              <a:gd name="connsiteY8-1310" fmla="*/ 1144403 h 1958316"/>
              <a:gd name="connsiteX9-1311" fmla="*/ 1244823 w 2103393"/>
              <a:gd name="connsiteY9-1312" fmla="*/ 757325 h 1958316"/>
              <a:gd name="connsiteX10-1313" fmla="*/ 1076528 w 2103393"/>
              <a:gd name="connsiteY10-1314" fmla="*/ 611470 h 1958316"/>
              <a:gd name="connsiteX11-1315" fmla="*/ 885795 w 2103393"/>
              <a:gd name="connsiteY11-1316" fmla="*/ 751715 h 1958316"/>
              <a:gd name="connsiteX12-1317" fmla="*/ 897014 w 2103393"/>
              <a:gd name="connsiteY12-1318" fmla="*/ 1161232 h 1958316"/>
              <a:gd name="connsiteX13-1319" fmla="*/ 930674 w 2103393"/>
              <a:gd name="connsiteY13-1320" fmla="*/ 1480991 h 1958316"/>
              <a:gd name="connsiteX14-1321" fmla="*/ 89201 w 2103393"/>
              <a:gd name="connsiteY14-1322" fmla="*/ 1952216 h 1958316"/>
              <a:gd name="connsiteX15-1323" fmla="*/ 577255 w 2103393"/>
              <a:gd name="connsiteY15-1324" fmla="*/ 375858 h 1958316"/>
              <a:gd name="connsiteX16-1325" fmla="*/ 807257 w 2103393"/>
              <a:gd name="connsiteY16-1326" fmla="*/ 611470 h 1958316"/>
              <a:gd name="connsiteX17-1327" fmla="*/ 969942 w 2103393"/>
              <a:gd name="connsiteY17-1328" fmla="*/ 499274 h 1958316"/>
              <a:gd name="connsiteX18-1329" fmla="*/ 947503 w 2103393"/>
              <a:gd name="connsiteY18-1330" fmla="*/ 0 h 1958316"/>
              <a:gd name="connsiteX0-1331" fmla="*/ 947503 w 2103393"/>
              <a:gd name="connsiteY0-1332" fmla="*/ 0 h 1958316"/>
              <a:gd name="connsiteX1-1333" fmla="*/ 947503 w 2103393"/>
              <a:gd name="connsiteY1-1334" fmla="*/ 0 h 1958316"/>
              <a:gd name="connsiteX2-1335" fmla="*/ 1183115 w 2103393"/>
              <a:gd name="connsiteY2-1336" fmla="*/ 5610 h 1958316"/>
              <a:gd name="connsiteX3-1337" fmla="*/ 1177505 w 2103393"/>
              <a:gd name="connsiteY3-1338" fmla="*/ 493664 h 1958316"/>
              <a:gd name="connsiteX4-1339" fmla="*/ 1312141 w 2103393"/>
              <a:gd name="connsiteY4-1340" fmla="*/ 572201 h 1958316"/>
              <a:gd name="connsiteX5-1341" fmla="*/ 1508484 w 2103393"/>
              <a:gd name="connsiteY5-1342" fmla="*/ 375858 h 1958316"/>
              <a:gd name="connsiteX6-1343" fmla="*/ 2058246 w 2103393"/>
              <a:gd name="connsiteY6-1344" fmla="*/ 1924167 h 1958316"/>
              <a:gd name="connsiteX7-1345" fmla="*/ 1211163 w 2103393"/>
              <a:gd name="connsiteY7-1346" fmla="*/ 1486600 h 1958316"/>
              <a:gd name="connsiteX8-1347" fmla="*/ 1194335 w 2103393"/>
              <a:gd name="connsiteY8-1348" fmla="*/ 1144403 h 1958316"/>
              <a:gd name="connsiteX9-1349" fmla="*/ 1244823 w 2103393"/>
              <a:gd name="connsiteY9-1350" fmla="*/ 757325 h 1958316"/>
              <a:gd name="connsiteX10-1351" fmla="*/ 1076528 w 2103393"/>
              <a:gd name="connsiteY10-1352" fmla="*/ 611470 h 1958316"/>
              <a:gd name="connsiteX11-1353" fmla="*/ 885795 w 2103393"/>
              <a:gd name="connsiteY11-1354" fmla="*/ 751715 h 1958316"/>
              <a:gd name="connsiteX12-1355" fmla="*/ 897014 w 2103393"/>
              <a:gd name="connsiteY12-1356" fmla="*/ 1161232 h 1958316"/>
              <a:gd name="connsiteX13-1357" fmla="*/ 930674 w 2103393"/>
              <a:gd name="connsiteY13-1358" fmla="*/ 1480991 h 1958316"/>
              <a:gd name="connsiteX14-1359" fmla="*/ 89201 w 2103393"/>
              <a:gd name="connsiteY14-1360" fmla="*/ 1952216 h 1958316"/>
              <a:gd name="connsiteX15-1361" fmla="*/ 577255 w 2103393"/>
              <a:gd name="connsiteY15-1362" fmla="*/ 375858 h 1958316"/>
              <a:gd name="connsiteX16-1363" fmla="*/ 807257 w 2103393"/>
              <a:gd name="connsiteY16-1364" fmla="*/ 611470 h 1958316"/>
              <a:gd name="connsiteX17-1365" fmla="*/ 969942 w 2103393"/>
              <a:gd name="connsiteY17-1366" fmla="*/ 499274 h 1958316"/>
              <a:gd name="connsiteX18-1367" fmla="*/ 947503 w 2103393"/>
              <a:gd name="connsiteY18-1368" fmla="*/ 0 h 1958316"/>
              <a:gd name="connsiteX0-1369" fmla="*/ 947503 w 2103393"/>
              <a:gd name="connsiteY0-1370" fmla="*/ 0 h 1958316"/>
              <a:gd name="connsiteX1-1371" fmla="*/ 947503 w 2103393"/>
              <a:gd name="connsiteY1-1372" fmla="*/ 0 h 1958316"/>
              <a:gd name="connsiteX2-1373" fmla="*/ 1183115 w 2103393"/>
              <a:gd name="connsiteY2-1374" fmla="*/ 5610 h 1958316"/>
              <a:gd name="connsiteX3-1375" fmla="*/ 1177505 w 2103393"/>
              <a:gd name="connsiteY3-1376" fmla="*/ 493664 h 1958316"/>
              <a:gd name="connsiteX4-1377" fmla="*/ 1312141 w 2103393"/>
              <a:gd name="connsiteY4-1378" fmla="*/ 572201 h 1958316"/>
              <a:gd name="connsiteX5-1379" fmla="*/ 1508484 w 2103393"/>
              <a:gd name="connsiteY5-1380" fmla="*/ 375858 h 1958316"/>
              <a:gd name="connsiteX6-1381" fmla="*/ 2058246 w 2103393"/>
              <a:gd name="connsiteY6-1382" fmla="*/ 1924167 h 1958316"/>
              <a:gd name="connsiteX7-1383" fmla="*/ 1211163 w 2103393"/>
              <a:gd name="connsiteY7-1384" fmla="*/ 1486600 h 1958316"/>
              <a:gd name="connsiteX8-1385" fmla="*/ 1194335 w 2103393"/>
              <a:gd name="connsiteY8-1386" fmla="*/ 1144403 h 1958316"/>
              <a:gd name="connsiteX9-1387" fmla="*/ 1244823 w 2103393"/>
              <a:gd name="connsiteY9-1388" fmla="*/ 757325 h 1958316"/>
              <a:gd name="connsiteX10-1389" fmla="*/ 1076528 w 2103393"/>
              <a:gd name="connsiteY10-1390" fmla="*/ 611470 h 1958316"/>
              <a:gd name="connsiteX11-1391" fmla="*/ 885795 w 2103393"/>
              <a:gd name="connsiteY11-1392" fmla="*/ 751715 h 1958316"/>
              <a:gd name="connsiteX12-1393" fmla="*/ 897014 w 2103393"/>
              <a:gd name="connsiteY12-1394" fmla="*/ 1161232 h 1958316"/>
              <a:gd name="connsiteX13-1395" fmla="*/ 930674 w 2103393"/>
              <a:gd name="connsiteY13-1396" fmla="*/ 1480991 h 1958316"/>
              <a:gd name="connsiteX14-1397" fmla="*/ 89201 w 2103393"/>
              <a:gd name="connsiteY14-1398" fmla="*/ 1952216 h 1958316"/>
              <a:gd name="connsiteX15-1399" fmla="*/ 577255 w 2103393"/>
              <a:gd name="connsiteY15-1400" fmla="*/ 375858 h 1958316"/>
              <a:gd name="connsiteX16-1401" fmla="*/ 807257 w 2103393"/>
              <a:gd name="connsiteY16-1402" fmla="*/ 611470 h 1958316"/>
              <a:gd name="connsiteX17-1403" fmla="*/ 969942 w 2103393"/>
              <a:gd name="connsiteY17-1404" fmla="*/ 499274 h 1958316"/>
              <a:gd name="connsiteX18-1405" fmla="*/ 947503 w 2103393"/>
              <a:gd name="connsiteY18-1406" fmla="*/ 0 h 1958316"/>
              <a:gd name="connsiteX0-1407" fmla="*/ 947503 w 2103393"/>
              <a:gd name="connsiteY0-1408" fmla="*/ 0 h 1958316"/>
              <a:gd name="connsiteX1-1409" fmla="*/ 947503 w 2103393"/>
              <a:gd name="connsiteY1-1410" fmla="*/ 0 h 1958316"/>
              <a:gd name="connsiteX2-1411" fmla="*/ 1183115 w 2103393"/>
              <a:gd name="connsiteY2-1412" fmla="*/ 5610 h 1958316"/>
              <a:gd name="connsiteX3-1413" fmla="*/ 1177505 w 2103393"/>
              <a:gd name="connsiteY3-1414" fmla="*/ 493664 h 1958316"/>
              <a:gd name="connsiteX4-1415" fmla="*/ 1312141 w 2103393"/>
              <a:gd name="connsiteY4-1416" fmla="*/ 572201 h 1958316"/>
              <a:gd name="connsiteX5-1417" fmla="*/ 1508484 w 2103393"/>
              <a:gd name="connsiteY5-1418" fmla="*/ 375858 h 1958316"/>
              <a:gd name="connsiteX6-1419" fmla="*/ 2058246 w 2103393"/>
              <a:gd name="connsiteY6-1420" fmla="*/ 1924167 h 1958316"/>
              <a:gd name="connsiteX7-1421" fmla="*/ 1211163 w 2103393"/>
              <a:gd name="connsiteY7-1422" fmla="*/ 1486600 h 1958316"/>
              <a:gd name="connsiteX8-1423" fmla="*/ 1194335 w 2103393"/>
              <a:gd name="connsiteY8-1424" fmla="*/ 1144403 h 1958316"/>
              <a:gd name="connsiteX9-1425" fmla="*/ 1244823 w 2103393"/>
              <a:gd name="connsiteY9-1426" fmla="*/ 757325 h 1958316"/>
              <a:gd name="connsiteX10-1427" fmla="*/ 1076528 w 2103393"/>
              <a:gd name="connsiteY10-1428" fmla="*/ 611470 h 1958316"/>
              <a:gd name="connsiteX11-1429" fmla="*/ 885795 w 2103393"/>
              <a:gd name="connsiteY11-1430" fmla="*/ 751715 h 1958316"/>
              <a:gd name="connsiteX12-1431" fmla="*/ 897014 w 2103393"/>
              <a:gd name="connsiteY12-1432" fmla="*/ 1161232 h 1958316"/>
              <a:gd name="connsiteX13-1433" fmla="*/ 891405 w 2103393"/>
              <a:gd name="connsiteY13-1434" fmla="*/ 1509040 h 1958316"/>
              <a:gd name="connsiteX14-1435" fmla="*/ 89201 w 2103393"/>
              <a:gd name="connsiteY14-1436" fmla="*/ 1952216 h 1958316"/>
              <a:gd name="connsiteX15-1437" fmla="*/ 577255 w 2103393"/>
              <a:gd name="connsiteY15-1438" fmla="*/ 375858 h 1958316"/>
              <a:gd name="connsiteX16-1439" fmla="*/ 807257 w 2103393"/>
              <a:gd name="connsiteY16-1440" fmla="*/ 611470 h 1958316"/>
              <a:gd name="connsiteX17-1441" fmla="*/ 969942 w 2103393"/>
              <a:gd name="connsiteY17-1442" fmla="*/ 499274 h 1958316"/>
              <a:gd name="connsiteX18-1443" fmla="*/ 947503 w 2103393"/>
              <a:gd name="connsiteY18-1444" fmla="*/ 0 h 1958316"/>
              <a:gd name="connsiteX0-1445" fmla="*/ 947503 w 2103393"/>
              <a:gd name="connsiteY0-1446" fmla="*/ 0 h 1958316"/>
              <a:gd name="connsiteX1-1447" fmla="*/ 947503 w 2103393"/>
              <a:gd name="connsiteY1-1448" fmla="*/ 0 h 1958316"/>
              <a:gd name="connsiteX2-1449" fmla="*/ 1183115 w 2103393"/>
              <a:gd name="connsiteY2-1450" fmla="*/ 5610 h 1958316"/>
              <a:gd name="connsiteX3-1451" fmla="*/ 1177505 w 2103393"/>
              <a:gd name="connsiteY3-1452" fmla="*/ 493664 h 1958316"/>
              <a:gd name="connsiteX4-1453" fmla="*/ 1312141 w 2103393"/>
              <a:gd name="connsiteY4-1454" fmla="*/ 572201 h 1958316"/>
              <a:gd name="connsiteX5-1455" fmla="*/ 1508484 w 2103393"/>
              <a:gd name="connsiteY5-1456" fmla="*/ 375858 h 1958316"/>
              <a:gd name="connsiteX6-1457" fmla="*/ 2058246 w 2103393"/>
              <a:gd name="connsiteY6-1458" fmla="*/ 1924167 h 1958316"/>
              <a:gd name="connsiteX7-1459" fmla="*/ 1211163 w 2103393"/>
              <a:gd name="connsiteY7-1460" fmla="*/ 1486600 h 1958316"/>
              <a:gd name="connsiteX8-1461" fmla="*/ 1194335 w 2103393"/>
              <a:gd name="connsiteY8-1462" fmla="*/ 1144403 h 1958316"/>
              <a:gd name="connsiteX9-1463" fmla="*/ 1244823 w 2103393"/>
              <a:gd name="connsiteY9-1464" fmla="*/ 757325 h 1958316"/>
              <a:gd name="connsiteX10-1465" fmla="*/ 1076528 w 2103393"/>
              <a:gd name="connsiteY10-1466" fmla="*/ 611470 h 1958316"/>
              <a:gd name="connsiteX11-1467" fmla="*/ 885795 w 2103393"/>
              <a:gd name="connsiteY11-1468" fmla="*/ 751715 h 1958316"/>
              <a:gd name="connsiteX12-1469" fmla="*/ 897014 w 2103393"/>
              <a:gd name="connsiteY12-1470" fmla="*/ 1161232 h 1958316"/>
              <a:gd name="connsiteX13-1471" fmla="*/ 891405 w 2103393"/>
              <a:gd name="connsiteY13-1472" fmla="*/ 1509040 h 1958316"/>
              <a:gd name="connsiteX14-1473" fmla="*/ 89201 w 2103393"/>
              <a:gd name="connsiteY14-1474" fmla="*/ 1952216 h 1958316"/>
              <a:gd name="connsiteX15-1475" fmla="*/ 577255 w 2103393"/>
              <a:gd name="connsiteY15-1476" fmla="*/ 375858 h 1958316"/>
              <a:gd name="connsiteX16-1477" fmla="*/ 807257 w 2103393"/>
              <a:gd name="connsiteY16-1478" fmla="*/ 611470 h 1958316"/>
              <a:gd name="connsiteX17-1479" fmla="*/ 969942 w 2103393"/>
              <a:gd name="connsiteY17-1480" fmla="*/ 499274 h 1958316"/>
              <a:gd name="connsiteX18-1481" fmla="*/ 947503 w 2103393"/>
              <a:gd name="connsiteY18-1482" fmla="*/ 0 h 1958316"/>
              <a:gd name="connsiteX0-1483" fmla="*/ 947503 w 2103393"/>
              <a:gd name="connsiteY0-1484" fmla="*/ 0 h 1958316"/>
              <a:gd name="connsiteX1-1485" fmla="*/ 947503 w 2103393"/>
              <a:gd name="connsiteY1-1486" fmla="*/ 0 h 1958316"/>
              <a:gd name="connsiteX2-1487" fmla="*/ 1183115 w 2103393"/>
              <a:gd name="connsiteY2-1488" fmla="*/ 5610 h 1958316"/>
              <a:gd name="connsiteX3-1489" fmla="*/ 1177505 w 2103393"/>
              <a:gd name="connsiteY3-1490" fmla="*/ 493664 h 1958316"/>
              <a:gd name="connsiteX4-1491" fmla="*/ 1312141 w 2103393"/>
              <a:gd name="connsiteY4-1492" fmla="*/ 572201 h 1958316"/>
              <a:gd name="connsiteX5-1493" fmla="*/ 1508484 w 2103393"/>
              <a:gd name="connsiteY5-1494" fmla="*/ 375858 h 1958316"/>
              <a:gd name="connsiteX6-1495" fmla="*/ 2058246 w 2103393"/>
              <a:gd name="connsiteY6-1496" fmla="*/ 1924167 h 1958316"/>
              <a:gd name="connsiteX7-1497" fmla="*/ 1211163 w 2103393"/>
              <a:gd name="connsiteY7-1498" fmla="*/ 1486600 h 1958316"/>
              <a:gd name="connsiteX8-1499" fmla="*/ 1194335 w 2103393"/>
              <a:gd name="connsiteY8-1500" fmla="*/ 1144403 h 1958316"/>
              <a:gd name="connsiteX9-1501" fmla="*/ 1244823 w 2103393"/>
              <a:gd name="connsiteY9-1502" fmla="*/ 757325 h 1958316"/>
              <a:gd name="connsiteX10-1503" fmla="*/ 1076528 w 2103393"/>
              <a:gd name="connsiteY10-1504" fmla="*/ 611470 h 1958316"/>
              <a:gd name="connsiteX11-1505" fmla="*/ 885795 w 2103393"/>
              <a:gd name="connsiteY11-1506" fmla="*/ 751715 h 1958316"/>
              <a:gd name="connsiteX12-1507" fmla="*/ 897014 w 2103393"/>
              <a:gd name="connsiteY12-1508" fmla="*/ 1161232 h 1958316"/>
              <a:gd name="connsiteX13-1509" fmla="*/ 891405 w 2103393"/>
              <a:gd name="connsiteY13-1510" fmla="*/ 1509040 h 1958316"/>
              <a:gd name="connsiteX14-1511" fmla="*/ 89201 w 2103393"/>
              <a:gd name="connsiteY14-1512" fmla="*/ 1952216 h 1958316"/>
              <a:gd name="connsiteX15-1513" fmla="*/ 577255 w 2103393"/>
              <a:gd name="connsiteY15-1514" fmla="*/ 375858 h 1958316"/>
              <a:gd name="connsiteX16-1515" fmla="*/ 807257 w 2103393"/>
              <a:gd name="connsiteY16-1516" fmla="*/ 611470 h 1958316"/>
              <a:gd name="connsiteX17-1517" fmla="*/ 969942 w 2103393"/>
              <a:gd name="connsiteY17-1518" fmla="*/ 499274 h 1958316"/>
              <a:gd name="connsiteX18-1519" fmla="*/ 947503 w 2103393"/>
              <a:gd name="connsiteY18-1520" fmla="*/ 0 h 1958316"/>
              <a:gd name="connsiteX0-1521" fmla="*/ 947503 w 2103393"/>
              <a:gd name="connsiteY0-1522" fmla="*/ 0 h 1958316"/>
              <a:gd name="connsiteX1-1523" fmla="*/ 947503 w 2103393"/>
              <a:gd name="connsiteY1-1524" fmla="*/ 0 h 1958316"/>
              <a:gd name="connsiteX2-1525" fmla="*/ 1183115 w 2103393"/>
              <a:gd name="connsiteY2-1526" fmla="*/ 5610 h 1958316"/>
              <a:gd name="connsiteX3-1527" fmla="*/ 1177505 w 2103393"/>
              <a:gd name="connsiteY3-1528" fmla="*/ 493664 h 1958316"/>
              <a:gd name="connsiteX4-1529" fmla="*/ 1312141 w 2103393"/>
              <a:gd name="connsiteY4-1530" fmla="*/ 572201 h 1958316"/>
              <a:gd name="connsiteX5-1531" fmla="*/ 1508484 w 2103393"/>
              <a:gd name="connsiteY5-1532" fmla="*/ 375858 h 1958316"/>
              <a:gd name="connsiteX6-1533" fmla="*/ 2058246 w 2103393"/>
              <a:gd name="connsiteY6-1534" fmla="*/ 1924167 h 1958316"/>
              <a:gd name="connsiteX7-1535" fmla="*/ 1211163 w 2103393"/>
              <a:gd name="connsiteY7-1536" fmla="*/ 1486600 h 1958316"/>
              <a:gd name="connsiteX8-1537" fmla="*/ 1194335 w 2103393"/>
              <a:gd name="connsiteY8-1538" fmla="*/ 1144403 h 1958316"/>
              <a:gd name="connsiteX9-1539" fmla="*/ 1244823 w 2103393"/>
              <a:gd name="connsiteY9-1540" fmla="*/ 757325 h 1958316"/>
              <a:gd name="connsiteX10-1541" fmla="*/ 1076528 w 2103393"/>
              <a:gd name="connsiteY10-1542" fmla="*/ 611470 h 1958316"/>
              <a:gd name="connsiteX11-1543" fmla="*/ 885795 w 2103393"/>
              <a:gd name="connsiteY11-1544" fmla="*/ 751715 h 1958316"/>
              <a:gd name="connsiteX12-1545" fmla="*/ 897014 w 2103393"/>
              <a:gd name="connsiteY12-1546" fmla="*/ 1161232 h 1958316"/>
              <a:gd name="connsiteX13-1547" fmla="*/ 891405 w 2103393"/>
              <a:gd name="connsiteY13-1548" fmla="*/ 1509040 h 1958316"/>
              <a:gd name="connsiteX14-1549" fmla="*/ 89201 w 2103393"/>
              <a:gd name="connsiteY14-1550" fmla="*/ 1952216 h 1958316"/>
              <a:gd name="connsiteX15-1551" fmla="*/ 577255 w 2103393"/>
              <a:gd name="connsiteY15-1552" fmla="*/ 375858 h 1958316"/>
              <a:gd name="connsiteX16-1553" fmla="*/ 807257 w 2103393"/>
              <a:gd name="connsiteY16-1554" fmla="*/ 611470 h 1958316"/>
              <a:gd name="connsiteX17-1555" fmla="*/ 969942 w 2103393"/>
              <a:gd name="connsiteY17-1556" fmla="*/ 499274 h 1958316"/>
              <a:gd name="connsiteX18-1557" fmla="*/ 947503 w 2103393"/>
              <a:gd name="connsiteY18-1558" fmla="*/ 0 h 1958316"/>
              <a:gd name="connsiteX0-1559" fmla="*/ 947503 w 2103393"/>
              <a:gd name="connsiteY0-1560" fmla="*/ 0 h 1958316"/>
              <a:gd name="connsiteX1-1561" fmla="*/ 947503 w 2103393"/>
              <a:gd name="connsiteY1-1562" fmla="*/ 0 h 1958316"/>
              <a:gd name="connsiteX2-1563" fmla="*/ 1183115 w 2103393"/>
              <a:gd name="connsiteY2-1564" fmla="*/ 5610 h 1958316"/>
              <a:gd name="connsiteX3-1565" fmla="*/ 1177505 w 2103393"/>
              <a:gd name="connsiteY3-1566" fmla="*/ 493664 h 1958316"/>
              <a:gd name="connsiteX4-1567" fmla="*/ 1312141 w 2103393"/>
              <a:gd name="connsiteY4-1568" fmla="*/ 572201 h 1958316"/>
              <a:gd name="connsiteX5-1569" fmla="*/ 1508484 w 2103393"/>
              <a:gd name="connsiteY5-1570" fmla="*/ 375858 h 1958316"/>
              <a:gd name="connsiteX6-1571" fmla="*/ 2058246 w 2103393"/>
              <a:gd name="connsiteY6-1572" fmla="*/ 1924167 h 1958316"/>
              <a:gd name="connsiteX7-1573" fmla="*/ 1211163 w 2103393"/>
              <a:gd name="connsiteY7-1574" fmla="*/ 1486600 h 1958316"/>
              <a:gd name="connsiteX8-1575" fmla="*/ 1194335 w 2103393"/>
              <a:gd name="connsiteY8-1576" fmla="*/ 1144403 h 1958316"/>
              <a:gd name="connsiteX9-1577" fmla="*/ 1244823 w 2103393"/>
              <a:gd name="connsiteY9-1578" fmla="*/ 757325 h 1958316"/>
              <a:gd name="connsiteX10-1579" fmla="*/ 1076528 w 2103393"/>
              <a:gd name="connsiteY10-1580" fmla="*/ 611470 h 1958316"/>
              <a:gd name="connsiteX11-1581" fmla="*/ 885795 w 2103393"/>
              <a:gd name="connsiteY11-1582" fmla="*/ 751715 h 1958316"/>
              <a:gd name="connsiteX12-1583" fmla="*/ 897014 w 2103393"/>
              <a:gd name="connsiteY12-1584" fmla="*/ 1161232 h 1958316"/>
              <a:gd name="connsiteX13-1585" fmla="*/ 891405 w 2103393"/>
              <a:gd name="connsiteY13-1586" fmla="*/ 1509040 h 1958316"/>
              <a:gd name="connsiteX14-1587" fmla="*/ 89201 w 2103393"/>
              <a:gd name="connsiteY14-1588" fmla="*/ 1952216 h 1958316"/>
              <a:gd name="connsiteX15-1589" fmla="*/ 577255 w 2103393"/>
              <a:gd name="connsiteY15-1590" fmla="*/ 375858 h 1958316"/>
              <a:gd name="connsiteX16-1591" fmla="*/ 807257 w 2103393"/>
              <a:gd name="connsiteY16-1592" fmla="*/ 611470 h 1958316"/>
              <a:gd name="connsiteX17-1593" fmla="*/ 969942 w 2103393"/>
              <a:gd name="connsiteY17-1594" fmla="*/ 499274 h 1958316"/>
              <a:gd name="connsiteX18-1595" fmla="*/ 947503 w 2103393"/>
              <a:gd name="connsiteY18-1596" fmla="*/ 0 h 1958316"/>
              <a:gd name="connsiteX0-1597" fmla="*/ 947503 w 2103393"/>
              <a:gd name="connsiteY0-1598" fmla="*/ 0 h 1958316"/>
              <a:gd name="connsiteX1-1599" fmla="*/ 947503 w 2103393"/>
              <a:gd name="connsiteY1-1600" fmla="*/ 0 h 1958316"/>
              <a:gd name="connsiteX2-1601" fmla="*/ 1183115 w 2103393"/>
              <a:gd name="connsiteY2-1602" fmla="*/ 5610 h 1958316"/>
              <a:gd name="connsiteX3-1603" fmla="*/ 1177505 w 2103393"/>
              <a:gd name="connsiteY3-1604" fmla="*/ 493664 h 1958316"/>
              <a:gd name="connsiteX4-1605" fmla="*/ 1312141 w 2103393"/>
              <a:gd name="connsiteY4-1606" fmla="*/ 572201 h 1958316"/>
              <a:gd name="connsiteX5-1607" fmla="*/ 1508484 w 2103393"/>
              <a:gd name="connsiteY5-1608" fmla="*/ 375858 h 1958316"/>
              <a:gd name="connsiteX6-1609" fmla="*/ 2058246 w 2103393"/>
              <a:gd name="connsiteY6-1610" fmla="*/ 1924167 h 1958316"/>
              <a:gd name="connsiteX7-1611" fmla="*/ 1211163 w 2103393"/>
              <a:gd name="connsiteY7-1612" fmla="*/ 1486600 h 1958316"/>
              <a:gd name="connsiteX8-1613" fmla="*/ 1194335 w 2103393"/>
              <a:gd name="connsiteY8-1614" fmla="*/ 1144403 h 1958316"/>
              <a:gd name="connsiteX9-1615" fmla="*/ 1244823 w 2103393"/>
              <a:gd name="connsiteY9-1616" fmla="*/ 757325 h 1958316"/>
              <a:gd name="connsiteX10-1617" fmla="*/ 1076528 w 2103393"/>
              <a:gd name="connsiteY10-1618" fmla="*/ 611470 h 1958316"/>
              <a:gd name="connsiteX11-1619" fmla="*/ 885795 w 2103393"/>
              <a:gd name="connsiteY11-1620" fmla="*/ 751715 h 1958316"/>
              <a:gd name="connsiteX12-1621" fmla="*/ 897014 w 2103393"/>
              <a:gd name="connsiteY12-1622" fmla="*/ 1161232 h 1958316"/>
              <a:gd name="connsiteX13-1623" fmla="*/ 891405 w 2103393"/>
              <a:gd name="connsiteY13-1624" fmla="*/ 1509040 h 1958316"/>
              <a:gd name="connsiteX14-1625" fmla="*/ 89201 w 2103393"/>
              <a:gd name="connsiteY14-1626" fmla="*/ 1952216 h 1958316"/>
              <a:gd name="connsiteX15-1627" fmla="*/ 577255 w 2103393"/>
              <a:gd name="connsiteY15-1628" fmla="*/ 375858 h 1958316"/>
              <a:gd name="connsiteX16-1629" fmla="*/ 807257 w 2103393"/>
              <a:gd name="connsiteY16-1630" fmla="*/ 611470 h 1958316"/>
              <a:gd name="connsiteX17-1631" fmla="*/ 969942 w 2103393"/>
              <a:gd name="connsiteY17-1632" fmla="*/ 499274 h 1958316"/>
              <a:gd name="connsiteX18-1633" fmla="*/ 947503 w 2103393"/>
              <a:gd name="connsiteY18-1634" fmla="*/ 0 h 1958316"/>
              <a:gd name="connsiteX0-1635" fmla="*/ 947503 w 2103393"/>
              <a:gd name="connsiteY0-1636" fmla="*/ 0 h 1958316"/>
              <a:gd name="connsiteX1-1637" fmla="*/ 947503 w 2103393"/>
              <a:gd name="connsiteY1-1638" fmla="*/ 0 h 1958316"/>
              <a:gd name="connsiteX2-1639" fmla="*/ 1183115 w 2103393"/>
              <a:gd name="connsiteY2-1640" fmla="*/ 5610 h 1958316"/>
              <a:gd name="connsiteX3-1641" fmla="*/ 1177505 w 2103393"/>
              <a:gd name="connsiteY3-1642" fmla="*/ 493664 h 1958316"/>
              <a:gd name="connsiteX4-1643" fmla="*/ 1312141 w 2103393"/>
              <a:gd name="connsiteY4-1644" fmla="*/ 572201 h 1958316"/>
              <a:gd name="connsiteX5-1645" fmla="*/ 1508484 w 2103393"/>
              <a:gd name="connsiteY5-1646" fmla="*/ 375858 h 1958316"/>
              <a:gd name="connsiteX6-1647" fmla="*/ 2058246 w 2103393"/>
              <a:gd name="connsiteY6-1648" fmla="*/ 1924167 h 1958316"/>
              <a:gd name="connsiteX7-1649" fmla="*/ 1211163 w 2103393"/>
              <a:gd name="connsiteY7-1650" fmla="*/ 1486600 h 1958316"/>
              <a:gd name="connsiteX8-1651" fmla="*/ 1194335 w 2103393"/>
              <a:gd name="connsiteY8-1652" fmla="*/ 1144403 h 1958316"/>
              <a:gd name="connsiteX9-1653" fmla="*/ 1244823 w 2103393"/>
              <a:gd name="connsiteY9-1654" fmla="*/ 757325 h 1958316"/>
              <a:gd name="connsiteX10-1655" fmla="*/ 1076528 w 2103393"/>
              <a:gd name="connsiteY10-1656" fmla="*/ 611470 h 1958316"/>
              <a:gd name="connsiteX11-1657" fmla="*/ 885795 w 2103393"/>
              <a:gd name="connsiteY11-1658" fmla="*/ 751715 h 1958316"/>
              <a:gd name="connsiteX12-1659" fmla="*/ 897014 w 2103393"/>
              <a:gd name="connsiteY12-1660" fmla="*/ 1161232 h 1958316"/>
              <a:gd name="connsiteX13-1661" fmla="*/ 891405 w 2103393"/>
              <a:gd name="connsiteY13-1662" fmla="*/ 1509040 h 1958316"/>
              <a:gd name="connsiteX14-1663" fmla="*/ 89201 w 2103393"/>
              <a:gd name="connsiteY14-1664" fmla="*/ 1952216 h 1958316"/>
              <a:gd name="connsiteX15-1665" fmla="*/ 577255 w 2103393"/>
              <a:gd name="connsiteY15-1666" fmla="*/ 375858 h 1958316"/>
              <a:gd name="connsiteX16-1667" fmla="*/ 807257 w 2103393"/>
              <a:gd name="connsiteY16-1668" fmla="*/ 611470 h 1958316"/>
              <a:gd name="connsiteX17-1669" fmla="*/ 969942 w 2103393"/>
              <a:gd name="connsiteY17-1670" fmla="*/ 499274 h 1958316"/>
              <a:gd name="connsiteX18-1671" fmla="*/ 947503 w 2103393"/>
              <a:gd name="connsiteY18-1672" fmla="*/ 0 h 1958316"/>
              <a:gd name="connsiteX0-1673" fmla="*/ 947503 w 2103393"/>
              <a:gd name="connsiteY0-1674" fmla="*/ 0 h 1958316"/>
              <a:gd name="connsiteX1-1675" fmla="*/ 947503 w 2103393"/>
              <a:gd name="connsiteY1-1676" fmla="*/ 0 h 1958316"/>
              <a:gd name="connsiteX2-1677" fmla="*/ 1183115 w 2103393"/>
              <a:gd name="connsiteY2-1678" fmla="*/ 5610 h 1958316"/>
              <a:gd name="connsiteX3-1679" fmla="*/ 1177505 w 2103393"/>
              <a:gd name="connsiteY3-1680" fmla="*/ 493664 h 1958316"/>
              <a:gd name="connsiteX4-1681" fmla="*/ 1312141 w 2103393"/>
              <a:gd name="connsiteY4-1682" fmla="*/ 572201 h 1958316"/>
              <a:gd name="connsiteX5-1683" fmla="*/ 1508484 w 2103393"/>
              <a:gd name="connsiteY5-1684" fmla="*/ 375858 h 1958316"/>
              <a:gd name="connsiteX6-1685" fmla="*/ 2058246 w 2103393"/>
              <a:gd name="connsiteY6-1686" fmla="*/ 1924167 h 1958316"/>
              <a:gd name="connsiteX7-1687" fmla="*/ 1211163 w 2103393"/>
              <a:gd name="connsiteY7-1688" fmla="*/ 1486600 h 1958316"/>
              <a:gd name="connsiteX8-1689" fmla="*/ 1194335 w 2103393"/>
              <a:gd name="connsiteY8-1690" fmla="*/ 1144403 h 1958316"/>
              <a:gd name="connsiteX9-1691" fmla="*/ 1244823 w 2103393"/>
              <a:gd name="connsiteY9-1692" fmla="*/ 757325 h 1958316"/>
              <a:gd name="connsiteX10-1693" fmla="*/ 1076528 w 2103393"/>
              <a:gd name="connsiteY10-1694" fmla="*/ 611470 h 1958316"/>
              <a:gd name="connsiteX11-1695" fmla="*/ 885795 w 2103393"/>
              <a:gd name="connsiteY11-1696" fmla="*/ 751715 h 1958316"/>
              <a:gd name="connsiteX12-1697" fmla="*/ 919453 w 2103393"/>
              <a:gd name="connsiteY12-1698" fmla="*/ 1189281 h 1958316"/>
              <a:gd name="connsiteX13-1699" fmla="*/ 891405 w 2103393"/>
              <a:gd name="connsiteY13-1700" fmla="*/ 1509040 h 1958316"/>
              <a:gd name="connsiteX14-1701" fmla="*/ 89201 w 2103393"/>
              <a:gd name="connsiteY14-1702" fmla="*/ 1952216 h 1958316"/>
              <a:gd name="connsiteX15-1703" fmla="*/ 577255 w 2103393"/>
              <a:gd name="connsiteY15-1704" fmla="*/ 375858 h 1958316"/>
              <a:gd name="connsiteX16-1705" fmla="*/ 807257 w 2103393"/>
              <a:gd name="connsiteY16-1706" fmla="*/ 611470 h 1958316"/>
              <a:gd name="connsiteX17-1707" fmla="*/ 969942 w 2103393"/>
              <a:gd name="connsiteY17-1708" fmla="*/ 499274 h 1958316"/>
              <a:gd name="connsiteX18-1709" fmla="*/ 947503 w 2103393"/>
              <a:gd name="connsiteY18-1710" fmla="*/ 0 h 1958316"/>
              <a:gd name="connsiteX0-1711" fmla="*/ 947503 w 2103393"/>
              <a:gd name="connsiteY0-1712" fmla="*/ 0 h 1958316"/>
              <a:gd name="connsiteX1-1713" fmla="*/ 947503 w 2103393"/>
              <a:gd name="connsiteY1-1714" fmla="*/ 0 h 1958316"/>
              <a:gd name="connsiteX2-1715" fmla="*/ 1183115 w 2103393"/>
              <a:gd name="connsiteY2-1716" fmla="*/ 5610 h 1958316"/>
              <a:gd name="connsiteX3-1717" fmla="*/ 1177505 w 2103393"/>
              <a:gd name="connsiteY3-1718" fmla="*/ 493664 h 1958316"/>
              <a:gd name="connsiteX4-1719" fmla="*/ 1312141 w 2103393"/>
              <a:gd name="connsiteY4-1720" fmla="*/ 572201 h 1958316"/>
              <a:gd name="connsiteX5-1721" fmla="*/ 1508484 w 2103393"/>
              <a:gd name="connsiteY5-1722" fmla="*/ 375858 h 1958316"/>
              <a:gd name="connsiteX6-1723" fmla="*/ 2058246 w 2103393"/>
              <a:gd name="connsiteY6-1724" fmla="*/ 1924167 h 1958316"/>
              <a:gd name="connsiteX7-1725" fmla="*/ 1211163 w 2103393"/>
              <a:gd name="connsiteY7-1726" fmla="*/ 1486600 h 1958316"/>
              <a:gd name="connsiteX8-1727" fmla="*/ 1194335 w 2103393"/>
              <a:gd name="connsiteY8-1728" fmla="*/ 1144403 h 1958316"/>
              <a:gd name="connsiteX9-1729" fmla="*/ 1244823 w 2103393"/>
              <a:gd name="connsiteY9-1730" fmla="*/ 757325 h 1958316"/>
              <a:gd name="connsiteX10-1731" fmla="*/ 1076528 w 2103393"/>
              <a:gd name="connsiteY10-1732" fmla="*/ 611470 h 1958316"/>
              <a:gd name="connsiteX11-1733" fmla="*/ 885795 w 2103393"/>
              <a:gd name="connsiteY11-1734" fmla="*/ 751715 h 1958316"/>
              <a:gd name="connsiteX12-1735" fmla="*/ 919453 w 2103393"/>
              <a:gd name="connsiteY12-1736" fmla="*/ 1189281 h 1958316"/>
              <a:gd name="connsiteX13-1737" fmla="*/ 891405 w 2103393"/>
              <a:gd name="connsiteY13-1738" fmla="*/ 1509040 h 1958316"/>
              <a:gd name="connsiteX14-1739" fmla="*/ 89201 w 2103393"/>
              <a:gd name="connsiteY14-1740" fmla="*/ 1952216 h 1958316"/>
              <a:gd name="connsiteX15-1741" fmla="*/ 577255 w 2103393"/>
              <a:gd name="connsiteY15-1742" fmla="*/ 375858 h 1958316"/>
              <a:gd name="connsiteX16-1743" fmla="*/ 807257 w 2103393"/>
              <a:gd name="connsiteY16-1744" fmla="*/ 611470 h 1958316"/>
              <a:gd name="connsiteX17-1745" fmla="*/ 969942 w 2103393"/>
              <a:gd name="connsiteY17-1746" fmla="*/ 499274 h 1958316"/>
              <a:gd name="connsiteX18-1747" fmla="*/ 947503 w 2103393"/>
              <a:gd name="connsiteY18-1748" fmla="*/ 0 h 1958316"/>
              <a:gd name="connsiteX0-1749" fmla="*/ 947503 w 2103393"/>
              <a:gd name="connsiteY0-1750" fmla="*/ 0 h 1958316"/>
              <a:gd name="connsiteX1-1751" fmla="*/ 947503 w 2103393"/>
              <a:gd name="connsiteY1-1752" fmla="*/ 0 h 1958316"/>
              <a:gd name="connsiteX2-1753" fmla="*/ 1183115 w 2103393"/>
              <a:gd name="connsiteY2-1754" fmla="*/ 5610 h 1958316"/>
              <a:gd name="connsiteX3-1755" fmla="*/ 1177505 w 2103393"/>
              <a:gd name="connsiteY3-1756" fmla="*/ 493664 h 1958316"/>
              <a:gd name="connsiteX4-1757" fmla="*/ 1312141 w 2103393"/>
              <a:gd name="connsiteY4-1758" fmla="*/ 572201 h 1958316"/>
              <a:gd name="connsiteX5-1759" fmla="*/ 1508484 w 2103393"/>
              <a:gd name="connsiteY5-1760" fmla="*/ 375858 h 1958316"/>
              <a:gd name="connsiteX6-1761" fmla="*/ 2058246 w 2103393"/>
              <a:gd name="connsiteY6-1762" fmla="*/ 1924167 h 1958316"/>
              <a:gd name="connsiteX7-1763" fmla="*/ 1211163 w 2103393"/>
              <a:gd name="connsiteY7-1764" fmla="*/ 1486600 h 1958316"/>
              <a:gd name="connsiteX8-1765" fmla="*/ 1194335 w 2103393"/>
              <a:gd name="connsiteY8-1766" fmla="*/ 1144403 h 1958316"/>
              <a:gd name="connsiteX9-1767" fmla="*/ 1244823 w 2103393"/>
              <a:gd name="connsiteY9-1768" fmla="*/ 757325 h 1958316"/>
              <a:gd name="connsiteX10-1769" fmla="*/ 1076528 w 2103393"/>
              <a:gd name="connsiteY10-1770" fmla="*/ 611470 h 1958316"/>
              <a:gd name="connsiteX11-1771" fmla="*/ 885795 w 2103393"/>
              <a:gd name="connsiteY11-1772" fmla="*/ 751715 h 1958316"/>
              <a:gd name="connsiteX12-1773" fmla="*/ 919453 w 2103393"/>
              <a:gd name="connsiteY12-1774" fmla="*/ 1189281 h 1958316"/>
              <a:gd name="connsiteX13-1775" fmla="*/ 891405 w 2103393"/>
              <a:gd name="connsiteY13-1776" fmla="*/ 1509040 h 1958316"/>
              <a:gd name="connsiteX14-1777" fmla="*/ 89201 w 2103393"/>
              <a:gd name="connsiteY14-1778" fmla="*/ 1952216 h 1958316"/>
              <a:gd name="connsiteX15-1779" fmla="*/ 577255 w 2103393"/>
              <a:gd name="connsiteY15-1780" fmla="*/ 375858 h 1958316"/>
              <a:gd name="connsiteX16-1781" fmla="*/ 807257 w 2103393"/>
              <a:gd name="connsiteY16-1782" fmla="*/ 611470 h 1958316"/>
              <a:gd name="connsiteX17-1783" fmla="*/ 969942 w 2103393"/>
              <a:gd name="connsiteY17-1784" fmla="*/ 499274 h 1958316"/>
              <a:gd name="connsiteX18-1785" fmla="*/ 947503 w 2103393"/>
              <a:gd name="connsiteY18-1786" fmla="*/ 0 h 1958316"/>
              <a:gd name="connsiteX0-1787" fmla="*/ 947503 w 2103393"/>
              <a:gd name="connsiteY0-1788" fmla="*/ 0 h 1958316"/>
              <a:gd name="connsiteX1-1789" fmla="*/ 947503 w 2103393"/>
              <a:gd name="connsiteY1-1790" fmla="*/ 0 h 1958316"/>
              <a:gd name="connsiteX2-1791" fmla="*/ 1183115 w 2103393"/>
              <a:gd name="connsiteY2-1792" fmla="*/ 5610 h 1958316"/>
              <a:gd name="connsiteX3-1793" fmla="*/ 1177505 w 2103393"/>
              <a:gd name="connsiteY3-1794" fmla="*/ 493664 h 1958316"/>
              <a:gd name="connsiteX4-1795" fmla="*/ 1312141 w 2103393"/>
              <a:gd name="connsiteY4-1796" fmla="*/ 572201 h 1958316"/>
              <a:gd name="connsiteX5-1797" fmla="*/ 1508484 w 2103393"/>
              <a:gd name="connsiteY5-1798" fmla="*/ 375858 h 1958316"/>
              <a:gd name="connsiteX6-1799" fmla="*/ 2058246 w 2103393"/>
              <a:gd name="connsiteY6-1800" fmla="*/ 1924167 h 1958316"/>
              <a:gd name="connsiteX7-1801" fmla="*/ 1211163 w 2103393"/>
              <a:gd name="connsiteY7-1802" fmla="*/ 1486600 h 1958316"/>
              <a:gd name="connsiteX8-1803" fmla="*/ 1227994 w 2103393"/>
              <a:gd name="connsiteY8-1804" fmla="*/ 1194891 h 1958316"/>
              <a:gd name="connsiteX9-1805" fmla="*/ 1244823 w 2103393"/>
              <a:gd name="connsiteY9-1806" fmla="*/ 757325 h 1958316"/>
              <a:gd name="connsiteX10-1807" fmla="*/ 1076528 w 2103393"/>
              <a:gd name="connsiteY10-1808" fmla="*/ 611470 h 1958316"/>
              <a:gd name="connsiteX11-1809" fmla="*/ 885795 w 2103393"/>
              <a:gd name="connsiteY11-1810" fmla="*/ 751715 h 1958316"/>
              <a:gd name="connsiteX12-1811" fmla="*/ 919453 w 2103393"/>
              <a:gd name="connsiteY12-1812" fmla="*/ 1189281 h 1958316"/>
              <a:gd name="connsiteX13-1813" fmla="*/ 891405 w 2103393"/>
              <a:gd name="connsiteY13-1814" fmla="*/ 1509040 h 1958316"/>
              <a:gd name="connsiteX14-1815" fmla="*/ 89201 w 2103393"/>
              <a:gd name="connsiteY14-1816" fmla="*/ 1952216 h 1958316"/>
              <a:gd name="connsiteX15-1817" fmla="*/ 577255 w 2103393"/>
              <a:gd name="connsiteY15-1818" fmla="*/ 375858 h 1958316"/>
              <a:gd name="connsiteX16-1819" fmla="*/ 807257 w 2103393"/>
              <a:gd name="connsiteY16-1820" fmla="*/ 611470 h 1958316"/>
              <a:gd name="connsiteX17-1821" fmla="*/ 969942 w 2103393"/>
              <a:gd name="connsiteY17-1822" fmla="*/ 499274 h 1958316"/>
              <a:gd name="connsiteX18-1823" fmla="*/ 947503 w 2103393"/>
              <a:gd name="connsiteY18-1824" fmla="*/ 0 h 1958316"/>
              <a:gd name="connsiteX0-1825" fmla="*/ 947503 w 2103393"/>
              <a:gd name="connsiteY0-1826" fmla="*/ 0 h 1958316"/>
              <a:gd name="connsiteX1-1827" fmla="*/ 947503 w 2103393"/>
              <a:gd name="connsiteY1-1828" fmla="*/ 0 h 1958316"/>
              <a:gd name="connsiteX2-1829" fmla="*/ 1183115 w 2103393"/>
              <a:gd name="connsiteY2-1830" fmla="*/ 5610 h 1958316"/>
              <a:gd name="connsiteX3-1831" fmla="*/ 1177505 w 2103393"/>
              <a:gd name="connsiteY3-1832" fmla="*/ 493664 h 1958316"/>
              <a:gd name="connsiteX4-1833" fmla="*/ 1312141 w 2103393"/>
              <a:gd name="connsiteY4-1834" fmla="*/ 572201 h 1958316"/>
              <a:gd name="connsiteX5-1835" fmla="*/ 1508484 w 2103393"/>
              <a:gd name="connsiteY5-1836" fmla="*/ 375858 h 1958316"/>
              <a:gd name="connsiteX6-1837" fmla="*/ 2058246 w 2103393"/>
              <a:gd name="connsiteY6-1838" fmla="*/ 1924167 h 1958316"/>
              <a:gd name="connsiteX7-1839" fmla="*/ 1211163 w 2103393"/>
              <a:gd name="connsiteY7-1840" fmla="*/ 1486600 h 1958316"/>
              <a:gd name="connsiteX8-1841" fmla="*/ 1227994 w 2103393"/>
              <a:gd name="connsiteY8-1842" fmla="*/ 1194891 h 1958316"/>
              <a:gd name="connsiteX9-1843" fmla="*/ 1244823 w 2103393"/>
              <a:gd name="connsiteY9-1844" fmla="*/ 757325 h 1958316"/>
              <a:gd name="connsiteX10-1845" fmla="*/ 1076528 w 2103393"/>
              <a:gd name="connsiteY10-1846" fmla="*/ 611470 h 1958316"/>
              <a:gd name="connsiteX11-1847" fmla="*/ 885795 w 2103393"/>
              <a:gd name="connsiteY11-1848" fmla="*/ 751715 h 1958316"/>
              <a:gd name="connsiteX12-1849" fmla="*/ 919453 w 2103393"/>
              <a:gd name="connsiteY12-1850" fmla="*/ 1189281 h 1958316"/>
              <a:gd name="connsiteX13-1851" fmla="*/ 891405 w 2103393"/>
              <a:gd name="connsiteY13-1852" fmla="*/ 1509040 h 1958316"/>
              <a:gd name="connsiteX14-1853" fmla="*/ 89201 w 2103393"/>
              <a:gd name="connsiteY14-1854" fmla="*/ 1952216 h 1958316"/>
              <a:gd name="connsiteX15-1855" fmla="*/ 577255 w 2103393"/>
              <a:gd name="connsiteY15-1856" fmla="*/ 375858 h 1958316"/>
              <a:gd name="connsiteX16-1857" fmla="*/ 807257 w 2103393"/>
              <a:gd name="connsiteY16-1858" fmla="*/ 611470 h 1958316"/>
              <a:gd name="connsiteX17-1859" fmla="*/ 969942 w 2103393"/>
              <a:gd name="connsiteY17-1860" fmla="*/ 499274 h 1958316"/>
              <a:gd name="connsiteX18-1861" fmla="*/ 947503 w 2103393"/>
              <a:gd name="connsiteY18-1862" fmla="*/ 0 h 1958316"/>
              <a:gd name="connsiteX0-1863" fmla="*/ 947503 w 2103393"/>
              <a:gd name="connsiteY0-1864" fmla="*/ 0 h 1959848"/>
              <a:gd name="connsiteX1-1865" fmla="*/ 947503 w 2103393"/>
              <a:gd name="connsiteY1-1866" fmla="*/ 0 h 1959848"/>
              <a:gd name="connsiteX2-1867" fmla="*/ 1183115 w 2103393"/>
              <a:gd name="connsiteY2-1868" fmla="*/ 5610 h 1959848"/>
              <a:gd name="connsiteX3-1869" fmla="*/ 1177505 w 2103393"/>
              <a:gd name="connsiteY3-1870" fmla="*/ 493664 h 1959848"/>
              <a:gd name="connsiteX4-1871" fmla="*/ 1312141 w 2103393"/>
              <a:gd name="connsiteY4-1872" fmla="*/ 572201 h 1959848"/>
              <a:gd name="connsiteX5-1873" fmla="*/ 1508484 w 2103393"/>
              <a:gd name="connsiteY5-1874" fmla="*/ 375858 h 1959848"/>
              <a:gd name="connsiteX6-1875" fmla="*/ 2058246 w 2103393"/>
              <a:gd name="connsiteY6-1876" fmla="*/ 1924167 h 1959848"/>
              <a:gd name="connsiteX7-1877" fmla="*/ 1211163 w 2103393"/>
              <a:gd name="connsiteY7-1878" fmla="*/ 1486600 h 1959848"/>
              <a:gd name="connsiteX8-1879" fmla="*/ 1227994 w 2103393"/>
              <a:gd name="connsiteY8-1880" fmla="*/ 1194891 h 1959848"/>
              <a:gd name="connsiteX9-1881" fmla="*/ 1244823 w 2103393"/>
              <a:gd name="connsiteY9-1882" fmla="*/ 757325 h 1959848"/>
              <a:gd name="connsiteX10-1883" fmla="*/ 1076528 w 2103393"/>
              <a:gd name="connsiteY10-1884" fmla="*/ 611470 h 1959848"/>
              <a:gd name="connsiteX11-1885" fmla="*/ 885795 w 2103393"/>
              <a:gd name="connsiteY11-1886" fmla="*/ 751715 h 1959848"/>
              <a:gd name="connsiteX12-1887" fmla="*/ 919453 w 2103393"/>
              <a:gd name="connsiteY12-1888" fmla="*/ 1189281 h 1959848"/>
              <a:gd name="connsiteX13-1889" fmla="*/ 891405 w 2103393"/>
              <a:gd name="connsiteY13-1890" fmla="*/ 1509040 h 1959848"/>
              <a:gd name="connsiteX14-1891" fmla="*/ 89201 w 2103393"/>
              <a:gd name="connsiteY14-1892" fmla="*/ 1952216 h 1959848"/>
              <a:gd name="connsiteX15-1893" fmla="*/ 577255 w 2103393"/>
              <a:gd name="connsiteY15-1894" fmla="*/ 375858 h 1959848"/>
              <a:gd name="connsiteX16-1895" fmla="*/ 807257 w 2103393"/>
              <a:gd name="connsiteY16-1896" fmla="*/ 611470 h 1959848"/>
              <a:gd name="connsiteX17-1897" fmla="*/ 969942 w 2103393"/>
              <a:gd name="connsiteY17-1898" fmla="*/ 499274 h 1959848"/>
              <a:gd name="connsiteX18-1899" fmla="*/ 947503 w 2103393"/>
              <a:gd name="connsiteY18-1900" fmla="*/ 0 h 1959848"/>
              <a:gd name="connsiteX0-1901" fmla="*/ 947503 w 2103393"/>
              <a:gd name="connsiteY0-1902" fmla="*/ 0 h 1959848"/>
              <a:gd name="connsiteX1-1903" fmla="*/ 947503 w 2103393"/>
              <a:gd name="connsiteY1-1904" fmla="*/ 0 h 1959848"/>
              <a:gd name="connsiteX2-1905" fmla="*/ 1183115 w 2103393"/>
              <a:gd name="connsiteY2-1906" fmla="*/ 5610 h 1959848"/>
              <a:gd name="connsiteX3-1907" fmla="*/ 1177505 w 2103393"/>
              <a:gd name="connsiteY3-1908" fmla="*/ 493664 h 1959848"/>
              <a:gd name="connsiteX4-1909" fmla="*/ 1312141 w 2103393"/>
              <a:gd name="connsiteY4-1910" fmla="*/ 572201 h 1959848"/>
              <a:gd name="connsiteX5-1911" fmla="*/ 1508484 w 2103393"/>
              <a:gd name="connsiteY5-1912" fmla="*/ 375858 h 1959848"/>
              <a:gd name="connsiteX6-1913" fmla="*/ 2058246 w 2103393"/>
              <a:gd name="connsiteY6-1914" fmla="*/ 1924167 h 1959848"/>
              <a:gd name="connsiteX7-1915" fmla="*/ 1211163 w 2103393"/>
              <a:gd name="connsiteY7-1916" fmla="*/ 1486600 h 1959848"/>
              <a:gd name="connsiteX8-1917" fmla="*/ 1222384 w 2103393"/>
              <a:gd name="connsiteY8-1918" fmla="*/ 1178062 h 1959848"/>
              <a:gd name="connsiteX9-1919" fmla="*/ 1244823 w 2103393"/>
              <a:gd name="connsiteY9-1920" fmla="*/ 757325 h 1959848"/>
              <a:gd name="connsiteX10-1921" fmla="*/ 1076528 w 2103393"/>
              <a:gd name="connsiteY10-1922" fmla="*/ 611470 h 1959848"/>
              <a:gd name="connsiteX11-1923" fmla="*/ 885795 w 2103393"/>
              <a:gd name="connsiteY11-1924" fmla="*/ 751715 h 1959848"/>
              <a:gd name="connsiteX12-1925" fmla="*/ 919453 w 2103393"/>
              <a:gd name="connsiteY12-1926" fmla="*/ 1189281 h 1959848"/>
              <a:gd name="connsiteX13-1927" fmla="*/ 891405 w 2103393"/>
              <a:gd name="connsiteY13-1928" fmla="*/ 1509040 h 1959848"/>
              <a:gd name="connsiteX14-1929" fmla="*/ 89201 w 2103393"/>
              <a:gd name="connsiteY14-1930" fmla="*/ 1952216 h 1959848"/>
              <a:gd name="connsiteX15-1931" fmla="*/ 577255 w 2103393"/>
              <a:gd name="connsiteY15-1932" fmla="*/ 375858 h 1959848"/>
              <a:gd name="connsiteX16-1933" fmla="*/ 807257 w 2103393"/>
              <a:gd name="connsiteY16-1934" fmla="*/ 611470 h 1959848"/>
              <a:gd name="connsiteX17-1935" fmla="*/ 969942 w 2103393"/>
              <a:gd name="connsiteY17-1936" fmla="*/ 499274 h 1959848"/>
              <a:gd name="connsiteX18-1937" fmla="*/ 947503 w 2103393"/>
              <a:gd name="connsiteY18-1938" fmla="*/ 0 h 1959848"/>
              <a:gd name="connsiteX0-1939" fmla="*/ 947503 w 2103393"/>
              <a:gd name="connsiteY0-1940" fmla="*/ 0 h 1959848"/>
              <a:gd name="connsiteX1-1941" fmla="*/ 947503 w 2103393"/>
              <a:gd name="connsiteY1-1942" fmla="*/ 0 h 1959848"/>
              <a:gd name="connsiteX2-1943" fmla="*/ 1183115 w 2103393"/>
              <a:gd name="connsiteY2-1944" fmla="*/ 5610 h 1959848"/>
              <a:gd name="connsiteX3-1945" fmla="*/ 1177505 w 2103393"/>
              <a:gd name="connsiteY3-1946" fmla="*/ 493664 h 1959848"/>
              <a:gd name="connsiteX4-1947" fmla="*/ 1312141 w 2103393"/>
              <a:gd name="connsiteY4-1948" fmla="*/ 572201 h 1959848"/>
              <a:gd name="connsiteX5-1949" fmla="*/ 1508484 w 2103393"/>
              <a:gd name="connsiteY5-1950" fmla="*/ 375858 h 1959848"/>
              <a:gd name="connsiteX6-1951" fmla="*/ 2058246 w 2103393"/>
              <a:gd name="connsiteY6-1952" fmla="*/ 1924167 h 1959848"/>
              <a:gd name="connsiteX7-1953" fmla="*/ 1211163 w 2103393"/>
              <a:gd name="connsiteY7-1954" fmla="*/ 1486600 h 1959848"/>
              <a:gd name="connsiteX8-1955" fmla="*/ 1205554 w 2103393"/>
              <a:gd name="connsiteY8-1956" fmla="*/ 1200502 h 1959848"/>
              <a:gd name="connsiteX9-1957" fmla="*/ 1244823 w 2103393"/>
              <a:gd name="connsiteY9-1958" fmla="*/ 757325 h 1959848"/>
              <a:gd name="connsiteX10-1959" fmla="*/ 1076528 w 2103393"/>
              <a:gd name="connsiteY10-1960" fmla="*/ 611470 h 1959848"/>
              <a:gd name="connsiteX11-1961" fmla="*/ 885795 w 2103393"/>
              <a:gd name="connsiteY11-1962" fmla="*/ 751715 h 1959848"/>
              <a:gd name="connsiteX12-1963" fmla="*/ 919453 w 2103393"/>
              <a:gd name="connsiteY12-1964" fmla="*/ 1189281 h 1959848"/>
              <a:gd name="connsiteX13-1965" fmla="*/ 891405 w 2103393"/>
              <a:gd name="connsiteY13-1966" fmla="*/ 1509040 h 1959848"/>
              <a:gd name="connsiteX14-1967" fmla="*/ 89201 w 2103393"/>
              <a:gd name="connsiteY14-1968" fmla="*/ 1952216 h 1959848"/>
              <a:gd name="connsiteX15-1969" fmla="*/ 577255 w 2103393"/>
              <a:gd name="connsiteY15-1970" fmla="*/ 375858 h 1959848"/>
              <a:gd name="connsiteX16-1971" fmla="*/ 807257 w 2103393"/>
              <a:gd name="connsiteY16-1972" fmla="*/ 611470 h 1959848"/>
              <a:gd name="connsiteX17-1973" fmla="*/ 969942 w 2103393"/>
              <a:gd name="connsiteY17-1974" fmla="*/ 499274 h 1959848"/>
              <a:gd name="connsiteX18-1975" fmla="*/ 947503 w 2103393"/>
              <a:gd name="connsiteY18-1976" fmla="*/ 0 h 1959848"/>
              <a:gd name="connsiteX0-1977" fmla="*/ 947503 w 2103393"/>
              <a:gd name="connsiteY0-1978" fmla="*/ 0 h 1959848"/>
              <a:gd name="connsiteX1-1979" fmla="*/ 947503 w 2103393"/>
              <a:gd name="connsiteY1-1980" fmla="*/ 0 h 1959848"/>
              <a:gd name="connsiteX2-1981" fmla="*/ 1183115 w 2103393"/>
              <a:gd name="connsiteY2-1982" fmla="*/ 5610 h 1959848"/>
              <a:gd name="connsiteX3-1983" fmla="*/ 1177505 w 2103393"/>
              <a:gd name="connsiteY3-1984" fmla="*/ 493664 h 1959848"/>
              <a:gd name="connsiteX4-1985" fmla="*/ 1312141 w 2103393"/>
              <a:gd name="connsiteY4-1986" fmla="*/ 572201 h 1959848"/>
              <a:gd name="connsiteX5-1987" fmla="*/ 1508484 w 2103393"/>
              <a:gd name="connsiteY5-1988" fmla="*/ 375858 h 1959848"/>
              <a:gd name="connsiteX6-1989" fmla="*/ 2058246 w 2103393"/>
              <a:gd name="connsiteY6-1990" fmla="*/ 1924167 h 1959848"/>
              <a:gd name="connsiteX7-1991" fmla="*/ 1211163 w 2103393"/>
              <a:gd name="connsiteY7-1992" fmla="*/ 1486600 h 1959848"/>
              <a:gd name="connsiteX8-1993" fmla="*/ 1205554 w 2103393"/>
              <a:gd name="connsiteY8-1994" fmla="*/ 1200502 h 1959848"/>
              <a:gd name="connsiteX9-1995" fmla="*/ 1244823 w 2103393"/>
              <a:gd name="connsiteY9-1996" fmla="*/ 757325 h 1959848"/>
              <a:gd name="connsiteX10-1997" fmla="*/ 1076528 w 2103393"/>
              <a:gd name="connsiteY10-1998" fmla="*/ 611470 h 1959848"/>
              <a:gd name="connsiteX11-1999" fmla="*/ 885795 w 2103393"/>
              <a:gd name="connsiteY11-2000" fmla="*/ 751715 h 1959848"/>
              <a:gd name="connsiteX12-2001" fmla="*/ 919453 w 2103393"/>
              <a:gd name="connsiteY12-2002" fmla="*/ 1189281 h 1959848"/>
              <a:gd name="connsiteX13-2003" fmla="*/ 891405 w 2103393"/>
              <a:gd name="connsiteY13-2004" fmla="*/ 1509040 h 1959848"/>
              <a:gd name="connsiteX14-2005" fmla="*/ 89201 w 2103393"/>
              <a:gd name="connsiteY14-2006" fmla="*/ 1952216 h 1959848"/>
              <a:gd name="connsiteX15-2007" fmla="*/ 577255 w 2103393"/>
              <a:gd name="connsiteY15-2008" fmla="*/ 375858 h 1959848"/>
              <a:gd name="connsiteX16-2009" fmla="*/ 807257 w 2103393"/>
              <a:gd name="connsiteY16-2010" fmla="*/ 611470 h 1959848"/>
              <a:gd name="connsiteX17-2011" fmla="*/ 969942 w 2103393"/>
              <a:gd name="connsiteY17-2012" fmla="*/ 499274 h 1959848"/>
              <a:gd name="connsiteX18-2013" fmla="*/ 947503 w 2103393"/>
              <a:gd name="connsiteY18-2014" fmla="*/ 0 h 1959848"/>
              <a:gd name="connsiteX0-2015" fmla="*/ 947503 w 2103393"/>
              <a:gd name="connsiteY0-2016" fmla="*/ 0 h 1959848"/>
              <a:gd name="connsiteX1-2017" fmla="*/ 947503 w 2103393"/>
              <a:gd name="connsiteY1-2018" fmla="*/ 0 h 1959848"/>
              <a:gd name="connsiteX2-2019" fmla="*/ 1183115 w 2103393"/>
              <a:gd name="connsiteY2-2020" fmla="*/ 5610 h 1959848"/>
              <a:gd name="connsiteX3-2021" fmla="*/ 1177505 w 2103393"/>
              <a:gd name="connsiteY3-2022" fmla="*/ 493664 h 1959848"/>
              <a:gd name="connsiteX4-2023" fmla="*/ 1312141 w 2103393"/>
              <a:gd name="connsiteY4-2024" fmla="*/ 572201 h 1959848"/>
              <a:gd name="connsiteX5-2025" fmla="*/ 1508484 w 2103393"/>
              <a:gd name="connsiteY5-2026" fmla="*/ 375858 h 1959848"/>
              <a:gd name="connsiteX6-2027" fmla="*/ 2058246 w 2103393"/>
              <a:gd name="connsiteY6-2028" fmla="*/ 1924167 h 1959848"/>
              <a:gd name="connsiteX7-2029" fmla="*/ 1211163 w 2103393"/>
              <a:gd name="connsiteY7-2030" fmla="*/ 1486600 h 1959848"/>
              <a:gd name="connsiteX8-2031" fmla="*/ 1205554 w 2103393"/>
              <a:gd name="connsiteY8-2032" fmla="*/ 1200502 h 1959848"/>
              <a:gd name="connsiteX9-2033" fmla="*/ 1244823 w 2103393"/>
              <a:gd name="connsiteY9-2034" fmla="*/ 757325 h 1959848"/>
              <a:gd name="connsiteX10-2035" fmla="*/ 1076528 w 2103393"/>
              <a:gd name="connsiteY10-2036" fmla="*/ 611470 h 1959848"/>
              <a:gd name="connsiteX11-2037" fmla="*/ 885795 w 2103393"/>
              <a:gd name="connsiteY11-2038" fmla="*/ 751715 h 1959848"/>
              <a:gd name="connsiteX12-2039" fmla="*/ 919453 w 2103393"/>
              <a:gd name="connsiteY12-2040" fmla="*/ 1189281 h 1959848"/>
              <a:gd name="connsiteX13-2041" fmla="*/ 891405 w 2103393"/>
              <a:gd name="connsiteY13-2042" fmla="*/ 1509040 h 1959848"/>
              <a:gd name="connsiteX14-2043" fmla="*/ 89201 w 2103393"/>
              <a:gd name="connsiteY14-2044" fmla="*/ 1952216 h 1959848"/>
              <a:gd name="connsiteX15-2045" fmla="*/ 577255 w 2103393"/>
              <a:gd name="connsiteY15-2046" fmla="*/ 375858 h 1959848"/>
              <a:gd name="connsiteX16-2047" fmla="*/ 807257 w 2103393"/>
              <a:gd name="connsiteY16-2048" fmla="*/ 611470 h 1959848"/>
              <a:gd name="connsiteX17-2049" fmla="*/ 969942 w 2103393"/>
              <a:gd name="connsiteY17-2050" fmla="*/ 499274 h 1959848"/>
              <a:gd name="connsiteX18-2051" fmla="*/ 947503 w 2103393"/>
              <a:gd name="connsiteY18-2052" fmla="*/ 0 h 1959848"/>
              <a:gd name="connsiteX0-2053" fmla="*/ 947503 w 2103393"/>
              <a:gd name="connsiteY0-2054" fmla="*/ 0 h 1959848"/>
              <a:gd name="connsiteX1-2055" fmla="*/ 947503 w 2103393"/>
              <a:gd name="connsiteY1-2056" fmla="*/ 0 h 1959848"/>
              <a:gd name="connsiteX2-2057" fmla="*/ 1183115 w 2103393"/>
              <a:gd name="connsiteY2-2058" fmla="*/ 5610 h 1959848"/>
              <a:gd name="connsiteX3-2059" fmla="*/ 1177505 w 2103393"/>
              <a:gd name="connsiteY3-2060" fmla="*/ 493664 h 1959848"/>
              <a:gd name="connsiteX4-2061" fmla="*/ 1312141 w 2103393"/>
              <a:gd name="connsiteY4-2062" fmla="*/ 572201 h 1959848"/>
              <a:gd name="connsiteX5-2063" fmla="*/ 1508484 w 2103393"/>
              <a:gd name="connsiteY5-2064" fmla="*/ 375858 h 1959848"/>
              <a:gd name="connsiteX6-2065" fmla="*/ 2058246 w 2103393"/>
              <a:gd name="connsiteY6-2066" fmla="*/ 1924167 h 1959848"/>
              <a:gd name="connsiteX7-2067" fmla="*/ 1211163 w 2103393"/>
              <a:gd name="connsiteY7-2068" fmla="*/ 1486600 h 1959848"/>
              <a:gd name="connsiteX8-2069" fmla="*/ 1205554 w 2103393"/>
              <a:gd name="connsiteY8-2070" fmla="*/ 1200502 h 1959848"/>
              <a:gd name="connsiteX9-2071" fmla="*/ 1244823 w 2103393"/>
              <a:gd name="connsiteY9-2072" fmla="*/ 757325 h 1959848"/>
              <a:gd name="connsiteX10-2073" fmla="*/ 1076528 w 2103393"/>
              <a:gd name="connsiteY10-2074" fmla="*/ 611470 h 1959848"/>
              <a:gd name="connsiteX11-2075" fmla="*/ 885795 w 2103393"/>
              <a:gd name="connsiteY11-2076" fmla="*/ 751715 h 1959848"/>
              <a:gd name="connsiteX12-2077" fmla="*/ 919453 w 2103393"/>
              <a:gd name="connsiteY12-2078" fmla="*/ 1189281 h 1959848"/>
              <a:gd name="connsiteX13-2079" fmla="*/ 891405 w 2103393"/>
              <a:gd name="connsiteY13-2080" fmla="*/ 1509040 h 1959848"/>
              <a:gd name="connsiteX14-2081" fmla="*/ 89201 w 2103393"/>
              <a:gd name="connsiteY14-2082" fmla="*/ 1952216 h 1959848"/>
              <a:gd name="connsiteX15-2083" fmla="*/ 577255 w 2103393"/>
              <a:gd name="connsiteY15-2084" fmla="*/ 375858 h 1959848"/>
              <a:gd name="connsiteX16-2085" fmla="*/ 807257 w 2103393"/>
              <a:gd name="connsiteY16-2086" fmla="*/ 611470 h 1959848"/>
              <a:gd name="connsiteX17-2087" fmla="*/ 969942 w 2103393"/>
              <a:gd name="connsiteY17-2088" fmla="*/ 499274 h 1959848"/>
              <a:gd name="connsiteX18-2089" fmla="*/ 947503 w 2103393"/>
              <a:gd name="connsiteY18-2090" fmla="*/ 0 h 1959848"/>
              <a:gd name="connsiteX0-2091" fmla="*/ 947503 w 2103393"/>
              <a:gd name="connsiteY0-2092" fmla="*/ 0 h 1959848"/>
              <a:gd name="connsiteX1-2093" fmla="*/ 947503 w 2103393"/>
              <a:gd name="connsiteY1-2094" fmla="*/ 0 h 1959848"/>
              <a:gd name="connsiteX2-2095" fmla="*/ 1183115 w 2103393"/>
              <a:gd name="connsiteY2-2096" fmla="*/ 5610 h 1959848"/>
              <a:gd name="connsiteX3-2097" fmla="*/ 1177505 w 2103393"/>
              <a:gd name="connsiteY3-2098" fmla="*/ 493664 h 1959848"/>
              <a:gd name="connsiteX4-2099" fmla="*/ 1312141 w 2103393"/>
              <a:gd name="connsiteY4-2100" fmla="*/ 572201 h 1959848"/>
              <a:gd name="connsiteX5-2101" fmla="*/ 1508484 w 2103393"/>
              <a:gd name="connsiteY5-2102" fmla="*/ 375858 h 1959848"/>
              <a:gd name="connsiteX6-2103" fmla="*/ 2058246 w 2103393"/>
              <a:gd name="connsiteY6-2104" fmla="*/ 1924167 h 1959848"/>
              <a:gd name="connsiteX7-2105" fmla="*/ 1211163 w 2103393"/>
              <a:gd name="connsiteY7-2106" fmla="*/ 1486600 h 1959848"/>
              <a:gd name="connsiteX8-2107" fmla="*/ 1205554 w 2103393"/>
              <a:gd name="connsiteY8-2108" fmla="*/ 1200502 h 1959848"/>
              <a:gd name="connsiteX9-2109" fmla="*/ 1244823 w 2103393"/>
              <a:gd name="connsiteY9-2110" fmla="*/ 757325 h 1959848"/>
              <a:gd name="connsiteX10-2111" fmla="*/ 1076528 w 2103393"/>
              <a:gd name="connsiteY10-2112" fmla="*/ 611470 h 1959848"/>
              <a:gd name="connsiteX11-2113" fmla="*/ 885795 w 2103393"/>
              <a:gd name="connsiteY11-2114" fmla="*/ 751715 h 1959848"/>
              <a:gd name="connsiteX12-2115" fmla="*/ 919453 w 2103393"/>
              <a:gd name="connsiteY12-2116" fmla="*/ 1189281 h 1959848"/>
              <a:gd name="connsiteX13-2117" fmla="*/ 891405 w 2103393"/>
              <a:gd name="connsiteY13-2118" fmla="*/ 1509040 h 1959848"/>
              <a:gd name="connsiteX14-2119" fmla="*/ 89201 w 2103393"/>
              <a:gd name="connsiteY14-2120" fmla="*/ 1952216 h 1959848"/>
              <a:gd name="connsiteX15-2121" fmla="*/ 577255 w 2103393"/>
              <a:gd name="connsiteY15-2122" fmla="*/ 375858 h 1959848"/>
              <a:gd name="connsiteX16-2123" fmla="*/ 807257 w 2103393"/>
              <a:gd name="connsiteY16-2124" fmla="*/ 611470 h 1959848"/>
              <a:gd name="connsiteX17-2125" fmla="*/ 969942 w 2103393"/>
              <a:gd name="connsiteY17-2126" fmla="*/ 499274 h 1959848"/>
              <a:gd name="connsiteX18-2127" fmla="*/ 947503 w 2103393"/>
              <a:gd name="connsiteY18-2128" fmla="*/ 0 h 1959848"/>
              <a:gd name="connsiteX0-2129" fmla="*/ 947503 w 2103393"/>
              <a:gd name="connsiteY0-2130" fmla="*/ 0 h 1959848"/>
              <a:gd name="connsiteX1-2131" fmla="*/ 947503 w 2103393"/>
              <a:gd name="connsiteY1-2132" fmla="*/ 0 h 1959848"/>
              <a:gd name="connsiteX2-2133" fmla="*/ 1183115 w 2103393"/>
              <a:gd name="connsiteY2-2134" fmla="*/ 5610 h 1959848"/>
              <a:gd name="connsiteX3-2135" fmla="*/ 1177505 w 2103393"/>
              <a:gd name="connsiteY3-2136" fmla="*/ 493664 h 1959848"/>
              <a:gd name="connsiteX4-2137" fmla="*/ 1312141 w 2103393"/>
              <a:gd name="connsiteY4-2138" fmla="*/ 572201 h 1959848"/>
              <a:gd name="connsiteX5-2139" fmla="*/ 1508484 w 2103393"/>
              <a:gd name="connsiteY5-2140" fmla="*/ 375858 h 1959848"/>
              <a:gd name="connsiteX6-2141" fmla="*/ 2058246 w 2103393"/>
              <a:gd name="connsiteY6-2142" fmla="*/ 1924167 h 1959848"/>
              <a:gd name="connsiteX7-2143" fmla="*/ 1211163 w 2103393"/>
              <a:gd name="connsiteY7-2144" fmla="*/ 1486600 h 1959848"/>
              <a:gd name="connsiteX8-2145" fmla="*/ 1205554 w 2103393"/>
              <a:gd name="connsiteY8-2146" fmla="*/ 1200502 h 1959848"/>
              <a:gd name="connsiteX9-2147" fmla="*/ 1244823 w 2103393"/>
              <a:gd name="connsiteY9-2148" fmla="*/ 757325 h 1959848"/>
              <a:gd name="connsiteX10-2149" fmla="*/ 1076528 w 2103393"/>
              <a:gd name="connsiteY10-2150" fmla="*/ 611470 h 1959848"/>
              <a:gd name="connsiteX11-2151" fmla="*/ 885795 w 2103393"/>
              <a:gd name="connsiteY11-2152" fmla="*/ 751715 h 1959848"/>
              <a:gd name="connsiteX12-2153" fmla="*/ 919453 w 2103393"/>
              <a:gd name="connsiteY12-2154" fmla="*/ 1189281 h 1959848"/>
              <a:gd name="connsiteX13-2155" fmla="*/ 891405 w 2103393"/>
              <a:gd name="connsiteY13-2156" fmla="*/ 1509040 h 1959848"/>
              <a:gd name="connsiteX14-2157" fmla="*/ 89201 w 2103393"/>
              <a:gd name="connsiteY14-2158" fmla="*/ 1952216 h 1959848"/>
              <a:gd name="connsiteX15-2159" fmla="*/ 577255 w 2103393"/>
              <a:gd name="connsiteY15-2160" fmla="*/ 375858 h 1959848"/>
              <a:gd name="connsiteX16-2161" fmla="*/ 807257 w 2103393"/>
              <a:gd name="connsiteY16-2162" fmla="*/ 611470 h 1959848"/>
              <a:gd name="connsiteX17-2163" fmla="*/ 969942 w 2103393"/>
              <a:gd name="connsiteY17-2164" fmla="*/ 499274 h 1959848"/>
              <a:gd name="connsiteX18-2165" fmla="*/ 947503 w 2103393"/>
              <a:gd name="connsiteY18-2166" fmla="*/ 0 h 1959848"/>
              <a:gd name="connsiteX0-2167" fmla="*/ 947503 w 2103393"/>
              <a:gd name="connsiteY0-2168" fmla="*/ 0 h 1961617"/>
              <a:gd name="connsiteX1-2169" fmla="*/ 947503 w 2103393"/>
              <a:gd name="connsiteY1-2170" fmla="*/ 0 h 1961617"/>
              <a:gd name="connsiteX2-2171" fmla="*/ 1183115 w 2103393"/>
              <a:gd name="connsiteY2-2172" fmla="*/ 5610 h 1961617"/>
              <a:gd name="connsiteX3-2173" fmla="*/ 1177505 w 2103393"/>
              <a:gd name="connsiteY3-2174" fmla="*/ 493664 h 1961617"/>
              <a:gd name="connsiteX4-2175" fmla="*/ 1312141 w 2103393"/>
              <a:gd name="connsiteY4-2176" fmla="*/ 572201 h 1961617"/>
              <a:gd name="connsiteX5-2177" fmla="*/ 1508484 w 2103393"/>
              <a:gd name="connsiteY5-2178" fmla="*/ 375858 h 1961617"/>
              <a:gd name="connsiteX6-2179" fmla="*/ 2058246 w 2103393"/>
              <a:gd name="connsiteY6-2180" fmla="*/ 1924167 h 1961617"/>
              <a:gd name="connsiteX7-2181" fmla="*/ 1244822 w 2103393"/>
              <a:gd name="connsiteY7-2182" fmla="*/ 1514649 h 1961617"/>
              <a:gd name="connsiteX8-2183" fmla="*/ 1205554 w 2103393"/>
              <a:gd name="connsiteY8-2184" fmla="*/ 1200502 h 1961617"/>
              <a:gd name="connsiteX9-2185" fmla="*/ 1244823 w 2103393"/>
              <a:gd name="connsiteY9-2186" fmla="*/ 757325 h 1961617"/>
              <a:gd name="connsiteX10-2187" fmla="*/ 1076528 w 2103393"/>
              <a:gd name="connsiteY10-2188" fmla="*/ 611470 h 1961617"/>
              <a:gd name="connsiteX11-2189" fmla="*/ 885795 w 2103393"/>
              <a:gd name="connsiteY11-2190" fmla="*/ 751715 h 1961617"/>
              <a:gd name="connsiteX12-2191" fmla="*/ 919453 w 2103393"/>
              <a:gd name="connsiteY12-2192" fmla="*/ 1189281 h 1961617"/>
              <a:gd name="connsiteX13-2193" fmla="*/ 891405 w 2103393"/>
              <a:gd name="connsiteY13-2194" fmla="*/ 1509040 h 1961617"/>
              <a:gd name="connsiteX14-2195" fmla="*/ 89201 w 2103393"/>
              <a:gd name="connsiteY14-2196" fmla="*/ 1952216 h 1961617"/>
              <a:gd name="connsiteX15-2197" fmla="*/ 577255 w 2103393"/>
              <a:gd name="connsiteY15-2198" fmla="*/ 375858 h 1961617"/>
              <a:gd name="connsiteX16-2199" fmla="*/ 807257 w 2103393"/>
              <a:gd name="connsiteY16-2200" fmla="*/ 611470 h 1961617"/>
              <a:gd name="connsiteX17-2201" fmla="*/ 969942 w 2103393"/>
              <a:gd name="connsiteY17-2202" fmla="*/ 499274 h 1961617"/>
              <a:gd name="connsiteX18-2203" fmla="*/ 947503 w 2103393"/>
              <a:gd name="connsiteY18-2204" fmla="*/ 0 h 1961617"/>
              <a:gd name="connsiteX0-2205" fmla="*/ 947503 w 2103393"/>
              <a:gd name="connsiteY0-2206" fmla="*/ 0 h 1961617"/>
              <a:gd name="connsiteX1-2207" fmla="*/ 947503 w 2103393"/>
              <a:gd name="connsiteY1-2208" fmla="*/ 0 h 1961617"/>
              <a:gd name="connsiteX2-2209" fmla="*/ 1183115 w 2103393"/>
              <a:gd name="connsiteY2-2210" fmla="*/ 5610 h 1961617"/>
              <a:gd name="connsiteX3-2211" fmla="*/ 1177505 w 2103393"/>
              <a:gd name="connsiteY3-2212" fmla="*/ 493664 h 1961617"/>
              <a:gd name="connsiteX4-2213" fmla="*/ 1312141 w 2103393"/>
              <a:gd name="connsiteY4-2214" fmla="*/ 572201 h 1961617"/>
              <a:gd name="connsiteX5-2215" fmla="*/ 1508484 w 2103393"/>
              <a:gd name="connsiteY5-2216" fmla="*/ 375858 h 1961617"/>
              <a:gd name="connsiteX6-2217" fmla="*/ 2058246 w 2103393"/>
              <a:gd name="connsiteY6-2218" fmla="*/ 1924167 h 1961617"/>
              <a:gd name="connsiteX7-2219" fmla="*/ 1244822 w 2103393"/>
              <a:gd name="connsiteY7-2220" fmla="*/ 1514649 h 1961617"/>
              <a:gd name="connsiteX8-2221" fmla="*/ 1205554 w 2103393"/>
              <a:gd name="connsiteY8-2222" fmla="*/ 1200502 h 1961617"/>
              <a:gd name="connsiteX9-2223" fmla="*/ 1244823 w 2103393"/>
              <a:gd name="connsiteY9-2224" fmla="*/ 757325 h 1961617"/>
              <a:gd name="connsiteX10-2225" fmla="*/ 1076528 w 2103393"/>
              <a:gd name="connsiteY10-2226" fmla="*/ 611470 h 1961617"/>
              <a:gd name="connsiteX11-2227" fmla="*/ 885795 w 2103393"/>
              <a:gd name="connsiteY11-2228" fmla="*/ 751715 h 1961617"/>
              <a:gd name="connsiteX12-2229" fmla="*/ 919453 w 2103393"/>
              <a:gd name="connsiteY12-2230" fmla="*/ 1189281 h 1961617"/>
              <a:gd name="connsiteX13-2231" fmla="*/ 891405 w 2103393"/>
              <a:gd name="connsiteY13-2232" fmla="*/ 1509040 h 1961617"/>
              <a:gd name="connsiteX14-2233" fmla="*/ 89201 w 2103393"/>
              <a:gd name="connsiteY14-2234" fmla="*/ 1952216 h 1961617"/>
              <a:gd name="connsiteX15-2235" fmla="*/ 577255 w 2103393"/>
              <a:gd name="connsiteY15-2236" fmla="*/ 375858 h 1961617"/>
              <a:gd name="connsiteX16-2237" fmla="*/ 807257 w 2103393"/>
              <a:gd name="connsiteY16-2238" fmla="*/ 611470 h 1961617"/>
              <a:gd name="connsiteX17-2239" fmla="*/ 969942 w 2103393"/>
              <a:gd name="connsiteY17-2240" fmla="*/ 499274 h 1961617"/>
              <a:gd name="connsiteX18-2241" fmla="*/ 947503 w 2103393"/>
              <a:gd name="connsiteY18-2242" fmla="*/ 0 h 1961617"/>
              <a:gd name="connsiteX0-2243" fmla="*/ 947503 w 2103393"/>
              <a:gd name="connsiteY0-2244" fmla="*/ 0 h 1963064"/>
              <a:gd name="connsiteX1-2245" fmla="*/ 947503 w 2103393"/>
              <a:gd name="connsiteY1-2246" fmla="*/ 0 h 1963064"/>
              <a:gd name="connsiteX2-2247" fmla="*/ 1183115 w 2103393"/>
              <a:gd name="connsiteY2-2248" fmla="*/ 5610 h 1963064"/>
              <a:gd name="connsiteX3-2249" fmla="*/ 1177505 w 2103393"/>
              <a:gd name="connsiteY3-2250" fmla="*/ 493664 h 1963064"/>
              <a:gd name="connsiteX4-2251" fmla="*/ 1312141 w 2103393"/>
              <a:gd name="connsiteY4-2252" fmla="*/ 572201 h 1963064"/>
              <a:gd name="connsiteX5-2253" fmla="*/ 1508484 w 2103393"/>
              <a:gd name="connsiteY5-2254" fmla="*/ 375858 h 1963064"/>
              <a:gd name="connsiteX6-2255" fmla="*/ 2058246 w 2103393"/>
              <a:gd name="connsiteY6-2256" fmla="*/ 1924167 h 1963064"/>
              <a:gd name="connsiteX7-2257" fmla="*/ 1244822 w 2103393"/>
              <a:gd name="connsiteY7-2258" fmla="*/ 1514649 h 1963064"/>
              <a:gd name="connsiteX8-2259" fmla="*/ 1205554 w 2103393"/>
              <a:gd name="connsiteY8-2260" fmla="*/ 1200502 h 1963064"/>
              <a:gd name="connsiteX9-2261" fmla="*/ 1244823 w 2103393"/>
              <a:gd name="connsiteY9-2262" fmla="*/ 757325 h 1963064"/>
              <a:gd name="connsiteX10-2263" fmla="*/ 1076528 w 2103393"/>
              <a:gd name="connsiteY10-2264" fmla="*/ 611470 h 1963064"/>
              <a:gd name="connsiteX11-2265" fmla="*/ 885795 w 2103393"/>
              <a:gd name="connsiteY11-2266" fmla="*/ 751715 h 1963064"/>
              <a:gd name="connsiteX12-2267" fmla="*/ 919453 w 2103393"/>
              <a:gd name="connsiteY12-2268" fmla="*/ 1189281 h 1963064"/>
              <a:gd name="connsiteX13-2269" fmla="*/ 891405 w 2103393"/>
              <a:gd name="connsiteY13-2270" fmla="*/ 1509040 h 1963064"/>
              <a:gd name="connsiteX14-2271" fmla="*/ 89201 w 2103393"/>
              <a:gd name="connsiteY14-2272" fmla="*/ 1952216 h 1963064"/>
              <a:gd name="connsiteX15-2273" fmla="*/ 577255 w 2103393"/>
              <a:gd name="connsiteY15-2274" fmla="*/ 375858 h 1963064"/>
              <a:gd name="connsiteX16-2275" fmla="*/ 807257 w 2103393"/>
              <a:gd name="connsiteY16-2276" fmla="*/ 611470 h 1963064"/>
              <a:gd name="connsiteX17-2277" fmla="*/ 969942 w 2103393"/>
              <a:gd name="connsiteY17-2278" fmla="*/ 499274 h 1963064"/>
              <a:gd name="connsiteX18-2279" fmla="*/ 947503 w 2103393"/>
              <a:gd name="connsiteY18-2280" fmla="*/ 0 h 1963064"/>
              <a:gd name="connsiteX0-2281" fmla="*/ 947503 w 2103393"/>
              <a:gd name="connsiteY0-2282" fmla="*/ 0 h 1964995"/>
              <a:gd name="connsiteX1-2283" fmla="*/ 947503 w 2103393"/>
              <a:gd name="connsiteY1-2284" fmla="*/ 0 h 1964995"/>
              <a:gd name="connsiteX2-2285" fmla="*/ 1183115 w 2103393"/>
              <a:gd name="connsiteY2-2286" fmla="*/ 5610 h 1964995"/>
              <a:gd name="connsiteX3-2287" fmla="*/ 1177505 w 2103393"/>
              <a:gd name="connsiteY3-2288" fmla="*/ 493664 h 1964995"/>
              <a:gd name="connsiteX4-2289" fmla="*/ 1312141 w 2103393"/>
              <a:gd name="connsiteY4-2290" fmla="*/ 572201 h 1964995"/>
              <a:gd name="connsiteX5-2291" fmla="*/ 1508484 w 2103393"/>
              <a:gd name="connsiteY5-2292" fmla="*/ 375858 h 1964995"/>
              <a:gd name="connsiteX6-2293" fmla="*/ 2058246 w 2103393"/>
              <a:gd name="connsiteY6-2294" fmla="*/ 1924167 h 1964995"/>
              <a:gd name="connsiteX7-2295" fmla="*/ 1244822 w 2103393"/>
              <a:gd name="connsiteY7-2296" fmla="*/ 1514649 h 1964995"/>
              <a:gd name="connsiteX8-2297" fmla="*/ 1205554 w 2103393"/>
              <a:gd name="connsiteY8-2298" fmla="*/ 1200502 h 1964995"/>
              <a:gd name="connsiteX9-2299" fmla="*/ 1244823 w 2103393"/>
              <a:gd name="connsiteY9-2300" fmla="*/ 757325 h 1964995"/>
              <a:gd name="connsiteX10-2301" fmla="*/ 1076528 w 2103393"/>
              <a:gd name="connsiteY10-2302" fmla="*/ 611470 h 1964995"/>
              <a:gd name="connsiteX11-2303" fmla="*/ 885795 w 2103393"/>
              <a:gd name="connsiteY11-2304" fmla="*/ 751715 h 1964995"/>
              <a:gd name="connsiteX12-2305" fmla="*/ 919453 w 2103393"/>
              <a:gd name="connsiteY12-2306" fmla="*/ 1189281 h 1964995"/>
              <a:gd name="connsiteX13-2307" fmla="*/ 891405 w 2103393"/>
              <a:gd name="connsiteY13-2308" fmla="*/ 1509040 h 1964995"/>
              <a:gd name="connsiteX14-2309" fmla="*/ 89201 w 2103393"/>
              <a:gd name="connsiteY14-2310" fmla="*/ 1952216 h 1964995"/>
              <a:gd name="connsiteX15-2311" fmla="*/ 577255 w 2103393"/>
              <a:gd name="connsiteY15-2312" fmla="*/ 375858 h 1964995"/>
              <a:gd name="connsiteX16-2313" fmla="*/ 807257 w 2103393"/>
              <a:gd name="connsiteY16-2314" fmla="*/ 611470 h 1964995"/>
              <a:gd name="connsiteX17-2315" fmla="*/ 969942 w 2103393"/>
              <a:gd name="connsiteY17-2316" fmla="*/ 499274 h 1964995"/>
              <a:gd name="connsiteX18-2317" fmla="*/ 947503 w 2103393"/>
              <a:gd name="connsiteY18-2318" fmla="*/ 0 h 1964995"/>
              <a:gd name="connsiteX0-2319" fmla="*/ 947503 w 2103393"/>
              <a:gd name="connsiteY0-2320" fmla="*/ 13781 h 1978776"/>
              <a:gd name="connsiteX1-2321" fmla="*/ 947503 w 2103393"/>
              <a:gd name="connsiteY1-2322" fmla="*/ 13781 h 1978776"/>
              <a:gd name="connsiteX2-2323" fmla="*/ 1183115 w 2103393"/>
              <a:gd name="connsiteY2-2324" fmla="*/ 19391 h 1978776"/>
              <a:gd name="connsiteX3-2325" fmla="*/ 1177505 w 2103393"/>
              <a:gd name="connsiteY3-2326" fmla="*/ 507445 h 1978776"/>
              <a:gd name="connsiteX4-2327" fmla="*/ 1312141 w 2103393"/>
              <a:gd name="connsiteY4-2328" fmla="*/ 585982 h 1978776"/>
              <a:gd name="connsiteX5-2329" fmla="*/ 1508484 w 2103393"/>
              <a:gd name="connsiteY5-2330" fmla="*/ 389639 h 1978776"/>
              <a:gd name="connsiteX6-2331" fmla="*/ 2058246 w 2103393"/>
              <a:gd name="connsiteY6-2332" fmla="*/ 1937948 h 1978776"/>
              <a:gd name="connsiteX7-2333" fmla="*/ 1244822 w 2103393"/>
              <a:gd name="connsiteY7-2334" fmla="*/ 1528430 h 1978776"/>
              <a:gd name="connsiteX8-2335" fmla="*/ 1205554 w 2103393"/>
              <a:gd name="connsiteY8-2336" fmla="*/ 1214283 h 1978776"/>
              <a:gd name="connsiteX9-2337" fmla="*/ 1244823 w 2103393"/>
              <a:gd name="connsiteY9-2338" fmla="*/ 771106 h 1978776"/>
              <a:gd name="connsiteX10-2339" fmla="*/ 1076528 w 2103393"/>
              <a:gd name="connsiteY10-2340" fmla="*/ 625251 h 1978776"/>
              <a:gd name="connsiteX11-2341" fmla="*/ 885795 w 2103393"/>
              <a:gd name="connsiteY11-2342" fmla="*/ 765496 h 1978776"/>
              <a:gd name="connsiteX12-2343" fmla="*/ 919453 w 2103393"/>
              <a:gd name="connsiteY12-2344" fmla="*/ 1203062 h 1978776"/>
              <a:gd name="connsiteX13-2345" fmla="*/ 891405 w 2103393"/>
              <a:gd name="connsiteY13-2346" fmla="*/ 1522821 h 1978776"/>
              <a:gd name="connsiteX14-2347" fmla="*/ 89201 w 2103393"/>
              <a:gd name="connsiteY14-2348" fmla="*/ 1965997 h 1978776"/>
              <a:gd name="connsiteX15-2349" fmla="*/ 577255 w 2103393"/>
              <a:gd name="connsiteY15-2350" fmla="*/ 389639 h 1978776"/>
              <a:gd name="connsiteX16-2351" fmla="*/ 807257 w 2103393"/>
              <a:gd name="connsiteY16-2352" fmla="*/ 625251 h 1978776"/>
              <a:gd name="connsiteX17-2353" fmla="*/ 969942 w 2103393"/>
              <a:gd name="connsiteY17-2354" fmla="*/ 513055 h 1978776"/>
              <a:gd name="connsiteX18-2355" fmla="*/ 947503 w 2103393"/>
              <a:gd name="connsiteY18-2356" fmla="*/ 13781 h 1978776"/>
              <a:gd name="connsiteX0-2357" fmla="*/ 964333 w 2103393"/>
              <a:gd name="connsiteY0-2358" fmla="*/ 55026 h 1980752"/>
              <a:gd name="connsiteX1-2359" fmla="*/ 947503 w 2103393"/>
              <a:gd name="connsiteY1-2360" fmla="*/ 15757 h 1980752"/>
              <a:gd name="connsiteX2-2361" fmla="*/ 1183115 w 2103393"/>
              <a:gd name="connsiteY2-2362" fmla="*/ 21367 h 1980752"/>
              <a:gd name="connsiteX3-2363" fmla="*/ 1177505 w 2103393"/>
              <a:gd name="connsiteY3-2364" fmla="*/ 509421 h 1980752"/>
              <a:gd name="connsiteX4-2365" fmla="*/ 1312141 w 2103393"/>
              <a:gd name="connsiteY4-2366" fmla="*/ 587958 h 1980752"/>
              <a:gd name="connsiteX5-2367" fmla="*/ 1508484 w 2103393"/>
              <a:gd name="connsiteY5-2368" fmla="*/ 391615 h 1980752"/>
              <a:gd name="connsiteX6-2369" fmla="*/ 2058246 w 2103393"/>
              <a:gd name="connsiteY6-2370" fmla="*/ 1939924 h 1980752"/>
              <a:gd name="connsiteX7-2371" fmla="*/ 1244822 w 2103393"/>
              <a:gd name="connsiteY7-2372" fmla="*/ 1530406 h 1980752"/>
              <a:gd name="connsiteX8-2373" fmla="*/ 1205554 w 2103393"/>
              <a:gd name="connsiteY8-2374" fmla="*/ 1216259 h 1980752"/>
              <a:gd name="connsiteX9-2375" fmla="*/ 1244823 w 2103393"/>
              <a:gd name="connsiteY9-2376" fmla="*/ 773082 h 1980752"/>
              <a:gd name="connsiteX10-2377" fmla="*/ 1076528 w 2103393"/>
              <a:gd name="connsiteY10-2378" fmla="*/ 627227 h 1980752"/>
              <a:gd name="connsiteX11-2379" fmla="*/ 885795 w 2103393"/>
              <a:gd name="connsiteY11-2380" fmla="*/ 767472 h 1980752"/>
              <a:gd name="connsiteX12-2381" fmla="*/ 919453 w 2103393"/>
              <a:gd name="connsiteY12-2382" fmla="*/ 1205038 h 1980752"/>
              <a:gd name="connsiteX13-2383" fmla="*/ 891405 w 2103393"/>
              <a:gd name="connsiteY13-2384" fmla="*/ 1524797 h 1980752"/>
              <a:gd name="connsiteX14-2385" fmla="*/ 89201 w 2103393"/>
              <a:gd name="connsiteY14-2386" fmla="*/ 1967973 h 1980752"/>
              <a:gd name="connsiteX15-2387" fmla="*/ 577255 w 2103393"/>
              <a:gd name="connsiteY15-2388" fmla="*/ 391615 h 1980752"/>
              <a:gd name="connsiteX16-2389" fmla="*/ 807257 w 2103393"/>
              <a:gd name="connsiteY16-2390" fmla="*/ 627227 h 1980752"/>
              <a:gd name="connsiteX17-2391" fmla="*/ 969942 w 2103393"/>
              <a:gd name="connsiteY17-2392" fmla="*/ 515031 h 1980752"/>
              <a:gd name="connsiteX18-2393" fmla="*/ 964333 w 2103393"/>
              <a:gd name="connsiteY18-2394" fmla="*/ 55026 h 1980752"/>
              <a:gd name="connsiteX0-2395" fmla="*/ 913845 w 2103393"/>
              <a:gd name="connsiteY0-2396" fmla="*/ 72662 h 1981559"/>
              <a:gd name="connsiteX1-2397" fmla="*/ 947503 w 2103393"/>
              <a:gd name="connsiteY1-2398" fmla="*/ 16564 h 1981559"/>
              <a:gd name="connsiteX2-2399" fmla="*/ 1183115 w 2103393"/>
              <a:gd name="connsiteY2-2400" fmla="*/ 22174 h 1981559"/>
              <a:gd name="connsiteX3-2401" fmla="*/ 1177505 w 2103393"/>
              <a:gd name="connsiteY3-2402" fmla="*/ 510228 h 1981559"/>
              <a:gd name="connsiteX4-2403" fmla="*/ 1312141 w 2103393"/>
              <a:gd name="connsiteY4-2404" fmla="*/ 588765 h 1981559"/>
              <a:gd name="connsiteX5-2405" fmla="*/ 1508484 w 2103393"/>
              <a:gd name="connsiteY5-2406" fmla="*/ 392422 h 1981559"/>
              <a:gd name="connsiteX6-2407" fmla="*/ 2058246 w 2103393"/>
              <a:gd name="connsiteY6-2408" fmla="*/ 1940731 h 1981559"/>
              <a:gd name="connsiteX7-2409" fmla="*/ 1244822 w 2103393"/>
              <a:gd name="connsiteY7-2410" fmla="*/ 1531213 h 1981559"/>
              <a:gd name="connsiteX8-2411" fmla="*/ 1205554 w 2103393"/>
              <a:gd name="connsiteY8-2412" fmla="*/ 1217066 h 1981559"/>
              <a:gd name="connsiteX9-2413" fmla="*/ 1244823 w 2103393"/>
              <a:gd name="connsiteY9-2414" fmla="*/ 773889 h 1981559"/>
              <a:gd name="connsiteX10-2415" fmla="*/ 1076528 w 2103393"/>
              <a:gd name="connsiteY10-2416" fmla="*/ 628034 h 1981559"/>
              <a:gd name="connsiteX11-2417" fmla="*/ 885795 w 2103393"/>
              <a:gd name="connsiteY11-2418" fmla="*/ 768279 h 1981559"/>
              <a:gd name="connsiteX12-2419" fmla="*/ 919453 w 2103393"/>
              <a:gd name="connsiteY12-2420" fmla="*/ 1205845 h 1981559"/>
              <a:gd name="connsiteX13-2421" fmla="*/ 891405 w 2103393"/>
              <a:gd name="connsiteY13-2422" fmla="*/ 1525604 h 1981559"/>
              <a:gd name="connsiteX14-2423" fmla="*/ 89201 w 2103393"/>
              <a:gd name="connsiteY14-2424" fmla="*/ 1968780 h 1981559"/>
              <a:gd name="connsiteX15-2425" fmla="*/ 577255 w 2103393"/>
              <a:gd name="connsiteY15-2426" fmla="*/ 392422 h 1981559"/>
              <a:gd name="connsiteX16-2427" fmla="*/ 807257 w 2103393"/>
              <a:gd name="connsiteY16-2428" fmla="*/ 628034 h 1981559"/>
              <a:gd name="connsiteX17-2429" fmla="*/ 969942 w 2103393"/>
              <a:gd name="connsiteY17-2430" fmla="*/ 515838 h 1981559"/>
              <a:gd name="connsiteX18-2431" fmla="*/ 913845 w 2103393"/>
              <a:gd name="connsiteY18-2432" fmla="*/ 72662 h 1981559"/>
              <a:gd name="connsiteX0-2433" fmla="*/ 913845 w 2103393"/>
              <a:gd name="connsiteY0-2434" fmla="*/ 103017 h 2011914"/>
              <a:gd name="connsiteX1-2435" fmla="*/ 1003601 w 2103393"/>
              <a:gd name="connsiteY1-2436" fmla="*/ 2040 h 2011914"/>
              <a:gd name="connsiteX2-2437" fmla="*/ 1183115 w 2103393"/>
              <a:gd name="connsiteY2-2438" fmla="*/ 52529 h 2011914"/>
              <a:gd name="connsiteX3-2439" fmla="*/ 1177505 w 2103393"/>
              <a:gd name="connsiteY3-2440" fmla="*/ 540583 h 2011914"/>
              <a:gd name="connsiteX4-2441" fmla="*/ 1312141 w 2103393"/>
              <a:gd name="connsiteY4-2442" fmla="*/ 619120 h 2011914"/>
              <a:gd name="connsiteX5-2443" fmla="*/ 1508484 w 2103393"/>
              <a:gd name="connsiteY5-2444" fmla="*/ 422777 h 2011914"/>
              <a:gd name="connsiteX6-2445" fmla="*/ 2058246 w 2103393"/>
              <a:gd name="connsiteY6-2446" fmla="*/ 1971086 h 2011914"/>
              <a:gd name="connsiteX7-2447" fmla="*/ 1244822 w 2103393"/>
              <a:gd name="connsiteY7-2448" fmla="*/ 1561568 h 2011914"/>
              <a:gd name="connsiteX8-2449" fmla="*/ 1205554 w 2103393"/>
              <a:gd name="connsiteY8-2450" fmla="*/ 1247421 h 2011914"/>
              <a:gd name="connsiteX9-2451" fmla="*/ 1244823 w 2103393"/>
              <a:gd name="connsiteY9-2452" fmla="*/ 804244 h 2011914"/>
              <a:gd name="connsiteX10-2453" fmla="*/ 1076528 w 2103393"/>
              <a:gd name="connsiteY10-2454" fmla="*/ 658389 h 2011914"/>
              <a:gd name="connsiteX11-2455" fmla="*/ 885795 w 2103393"/>
              <a:gd name="connsiteY11-2456" fmla="*/ 798634 h 2011914"/>
              <a:gd name="connsiteX12-2457" fmla="*/ 919453 w 2103393"/>
              <a:gd name="connsiteY12-2458" fmla="*/ 1236200 h 2011914"/>
              <a:gd name="connsiteX13-2459" fmla="*/ 891405 w 2103393"/>
              <a:gd name="connsiteY13-2460" fmla="*/ 1555959 h 2011914"/>
              <a:gd name="connsiteX14-2461" fmla="*/ 89201 w 2103393"/>
              <a:gd name="connsiteY14-2462" fmla="*/ 1999135 h 2011914"/>
              <a:gd name="connsiteX15-2463" fmla="*/ 577255 w 2103393"/>
              <a:gd name="connsiteY15-2464" fmla="*/ 422777 h 2011914"/>
              <a:gd name="connsiteX16-2465" fmla="*/ 807257 w 2103393"/>
              <a:gd name="connsiteY16-2466" fmla="*/ 658389 h 2011914"/>
              <a:gd name="connsiteX17-2467" fmla="*/ 969942 w 2103393"/>
              <a:gd name="connsiteY17-2468" fmla="*/ 546193 h 2011914"/>
              <a:gd name="connsiteX18-2469" fmla="*/ 913845 w 2103393"/>
              <a:gd name="connsiteY18-2470" fmla="*/ 103017 h 2011914"/>
              <a:gd name="connsiteX0-2471" fmla="*/ 930675 w 2103393"/>
              <a:gd name="connsiteY0-2472" fmla="*/ 67702 h 2010258"/>
              <a:gd name="connsiteX1-2473" fmla="*/ 1003601 w 2103393"/>
              <a:gd name="connsiteY1-2474" fmla="*/ 384 h 2010258"/>
              <a:gd name="connsiteX2-2475" fmla="*/ 1183115 w 2103393"/>
              <a:gd name="connsiteY2-2476" fmla="*/ 50873 h 2010258"/>
              <a:gd name="connsiteX3-2477" fmla="*/ 1177505 w 2103393"/>
              <a:gd name="connsiteY3-2478" fmla="*/ 538927 h 2010258"/>
              <a:gd name="connsiteX4-2479" fmla="*/ 1312141 w 2103393"/>
              <a:gd name="connsiteY4-2480" fmla="*/ 617464 h 2010258"/>
              <a:gd name="connsiteX5-2481" fmla="*/ 1508484 w 2103393"/>
              <a:gd name="connsiteY5-2482" fmla="*/ 421121 h 2010258"/>
              <a:gd name="connsiteX6-2483" fmla="*/ 2058246 w 2103393"/>
              <a:gd name="connsiteY6-2484" fmla="*/ 1969430 h 2010258"/>
              <a:gd name="connsiteX7-2485" fmla="*/ 1244822 w 2103393"/>
              <a:gd name="connsiteY7-2486" fmla="*/ 1559912 h 2010258"/>
              <a:gd name="connsiteX8-2487" fmla="*/ 1205554 w 2103393"/>
              <a:gd name="connsiteY8-2488" fmla="*/ 1245765 h 2010258"/>
              <a:gd name="connsiteX9-2489" fmla="*/ 1244823 w 2103393"/>
              <a:gd name="connsiteY9-2490" fmla="*/ 802588 h 2010258"/>
              <a:gd name="connsiteX10-2491" fmla="*/ 1076528 w 2103393"/>
              <a:gd name="connsiteY10-2492" fmla="*/ 656733 h 2010258"/>
              <a:gd name="connsiteX11-2493" fmla="*/ 885795 w 2103393"/>
              <a:gd name="connsiteY11-2494" fmla="*/ 796978 h 2010258"/>
              <a:gd name="connsiteX12-2495" fmla="*/ 919453 w 2103393"/>
              <a:gd name="connsiteY12-2496" fmla="*/ 1234544 h 2010258"/>
              <a:gd name="connsiteX13-2497" fmla="*/ 891405 w 2103393"/>
              <a:gd name="connsiteY13-2498" fmla="*/ 1554303 h 2010258"/>
              <a:gd name="connsiteX14-2499" fmla="*/ 89201 w 2103393"/>
              <a:gd name="connsiteY14-2500" fmla="*/ 1997479 h 2010258"/>
              <a:gd name="connsiteX15-2501" fmla="*/ 577255 w 2103393"/>
              <a:gd name="connsiteY15-2502" fmla="*/ 421121 h 2010258"/>
              <a:gd name="connsiteX16-2503" fmla="*/ 807257 w 2103393"/>
              <a:gd name="connsiteY16-2504" fmla="*/ 656733 h 2010258"/>
              <a:gd name="connsiteX17-2505" fmla="*/ 969942 w 2103393"/>
              <a:gd name="connsiteY17-2506" fmla="*/ 544537 h 2010258"/>
              <a:gd name="connsiteX18-2507" fmla="*/ 930675 w 2103393"/>
              <a:gd name="connsiteY18-2508" fmla="*/ 67702 h 2010258"/>
              <a:gd name="connsiteX0-2509" fmla="*/ 930675 w 2103393"/>
              <a:gd name="connsiteY0-2510" fmla="*/ 69239 h 2011795"/>
              <a:gd name="connsiteX1-2511" fmla="*/ 1183115 w 2103393"/>
              <a:gd name="connsiteY1-2512" fmla="*/ 52410 h 2011795"/>
              <a:gd name="connsiteX2-2513" fmla="*/ 1177505 w 2103393"/>
              <a:gd name="connsiteY2-2514" fmla="*/ 540464 h 2011795"/>
              <a:gd name="connsiteX3-2515" fmla="*/ 1312141 w 2103393"/>
              <a:gd name="connsiteY3-2516" fmla="*/ 619001 h 2011795"/>
              <a:gd name="connsiteX4-2517" fmla="*/ 1508484 w 2103393"/>
              <a:gd name="connsiteY4-2518" fmla="*/ 422658 h 2011795"/>
              <a:gd name="connsiteX5-2519" fmla="*/ 2058246 w 2103393"/>
              <a:gd name="connsiteY5-2520" fmla="*/ 1970967 h 2011795"/>
              <a:gd name="connsiteX6-2521" fmla="*/ 1244822 w 2103393"/>
              <a:gd name="connsiteY6-2522" fmla="*/ 1561449 h 2011795"/>
              <a:gd name="connsiteX7-2523" fmla="*/ 1205554 w 2103393"/>
              <a:gd name="connsiteY7-2524" fmla="*/ 1247302 h 2011795"/>
              <a:gd name="connsiteX8-2525" fmla="*/ 1244823 w 2103393"/>
              <a:gd name="connsiteY8-2526" fmla="*/ 804125 h 2011795"/>
              <a:gd name="connsiteX9-2527" fmla="*/ 1076528 w 2103393"/>
              <a:gd name="connsiteY9-2528" fmla="*/ 658270 h 2011795"/>
              <a:gd name="connsiteX10-2529" fmla="*/ 885795 w 2103393"/>
              <a:gd name="connsiteY10-2530" fmla="*/ 798515 h 2011795"/>
              <a:gd name="connsiteX11-2531" fmla="*/ 919453 w 2103393"/>
              <a:gd name="connsiteY11-2532" fmla="*/ 1236081 h 2011795"/>
              <a:gd name="connsiteX12-2533" fmla="*/ 891405 w 2103393"/>
              <a:gd name="connsiteY12-2534" fmla="*/ 1555840 h 2011795"/>
              <a:gd name="connsiteX13-2535" fmla="*/ 89201 w 2103393"/>
              <a:gd name="connsiteY13-2536" fmla="*/ 1999016 h 2011795"/>
              <a:gd name="connsiteX14-2537" fmla="*/ 577255 w 2103393"/>
              <a:gd name="connsiteY14-2538" fmla="*/ 422658 h 2011795"/>
              <a:gd name="connsiteX15-2539" fmla="*/ 807257 w 2103393"/>
              <a:gd name="connsiteY15-2540" fmla="*/ 658270 h 2011795"/>
              <a:gd name="connsiteX16-2541" fmla="*/ 969942 w 2103393"/>
              <a:gd name="connsiteY16-2542" fmla="*/ 546074 h 2011795"/>
              <a:gd name="connsiteX17-2543" fmla="*/ 930675 w 2103393"/>
              <a:gd name="connsiteY17-2544" fmla="*/ 69239 h 2011795"/>
              <a:gd name="connsiteX0-2545" fmla="*/ 930675 w 2103393"/>
              <a:gd name="connsiteY0-2546" fmla="*/ 63795 h 2006351"/>
              <a:gd name="connsiteX1-2547" fmla="*/ 1183115 w 2103393"/>
              <a:gd name="connsiteY1-2548" fmla="*/ 46966 h 2006351"/>
              <a:gd name="connsiteX2-2549" fmla="*/ 1177505 w 2103393"/>
              <a:gd name="connsiteY2-2550" fmla="*/ 535020 h 2006351"/>
              <a:gd name="connsiteX3-2551" fmla="*/ 1312141 w 2103393"/>
              <a:gd name="connsiteY3-2552" fmla="*/ 613557 h 2006351"/>
              <a:gd name="connsiteX4-2553" fmla="*/ 1508484 w 2103393"/>
              <a:gd name="connsiteY4-2554" fmla="*/ 417214 h 2006351"/>
              <a:gd name="connsiteX5-2555" fmla="*/ 2058246 w 2103393"/>
              <a:gd name="connsiteY5-2556" fmla="*/ 1965523 h 2006351"/>
              <a:gd name="connsiteX6-2557" fmla="*/ 1244822 w 2103393"/>
              <a:gd name="connsiteY6-2558" fmla="*/ 1556005 h 2006351"/>
              <a:gd name="connsiteX7-2559" fmla="*/ 1205554 w 2103393"/>
              <a:gd name="connsiteY7-2560" fmla="*/ 1241858 h 2006351"/>
              <a:gd name="connsiteX8-2561" fmla="*/ 1244823 w 2103393"/>
              <a:gd name="connsiteY8-2562" fmla="*/ 798681 h 2006351"/>
              <a:gd name="connsiteX9-2563" fmla="*/ 1076528 w 2103393"/>
              <a:gd name="connsiteY9-2564" fmla="*/ 652826 h 2006351"/>
              <a:gd name="connsiteX10-2565" fmla="*/ 885795 w 2103393"/>
              <a:gd name="connsiteY10-2566" fmla="*/ 793071 h 2006351"/>
              <a:gd name="connsiteX11-2567" fmla="*/ 919453 w 2103393"/>
              <a:gd name="connsiteY11-2568" fmla="*/ 1230637 h 2006351"/>
              <a:gd name="connsiteX12-2569" fmla="*/ 891405 w 2103393"/>
              <a:gd name="connsiteY12-2570" fmla="*/ 1550396 h 2006351"/>
              <a:gd name="connsiteX13-2571" fmla="*/ 89201 w 2103393"/>
              <a:gd name="connsiteY13-2572" fmla="*/ 1993572 h 2006351"/>
              <a:gd name="connsiteX14-2573" fmla="*/ 577255 w 2103393"/>
              <a:gd name="connsiteY14-2574" fmla="*/ 417214 h 2006351"/>
              <a:gd name="connsiteX15-2575" fmla="*/ 807257 w 2103393"/>
              <a:gd name="connsiteY15-2576" fmla="*/ 652826 h 2006351"/>
              <a:gd name="connsiteX16-2577" fmla="*/ 969942 w 2103393"/>
              <a:gd name="connsiteY16-2578" fmla="*/ 540630 h 2006351"/>
              <a:gd name="connsiteX17-2579" fmla="*/ 930675 w 2103393"/>
              <a:gd name="connsiteY17-2580" fmla="*/ 63795 h 2006351"/>
              <a:gd name="connsiteX0-2581" fmla="*/ 930675 w 2103393"/>
              <a:gd name="connsiteY0-2582" fmla="*/ 51191 h 2016186"/>
              <a:gd name="connsiteX1-2583" fmla="*/ 1183115 w 2103393"/>
              <a:gd name="connsiteY1-2584" fmla="*/ 56801 h 2016186"/>
              <a:gd name="connsiteX2-2585" fmla="*/ 1177505 w 2103393"/>
              <a:gd name="connsiteY2-2586" fmla="*/ 544855 h 2016186"/>
              <a:gd name="connsiteX3-2587" fmla="*/ 1312141 w 2103393"/>
              <a:gd name="connsiteY3-2588" fmla="*/ 623392 h 2016186"/>
              <a:gd name="connsiteX4-2589" fmla="*/ 1508484 w 2103393"/>
              <a:gd name="connsiteY4-2590" fmla="*/ 427049 h 2016186"/>
              <a:gd name="connsiteX5-2591" fmla="*/ 2058246 w 2103393"/>
              <a:gd name="connsiteY5-2592" fmla="*/ 1975358 h 2016186"/>
              <a:gd name="connsiteX6-2593" fmla="*/ 1244822 w 2103393"/>
              <a:gd name="connsiteY6-2594" fmla="*/ 1565840 h 2016186"/>
              <a:gd name="connsiteX7-2595" fmla="*/ 1205554 w 2103393"/>
              <a:gd name="connsiteY7-2596" fmla="*/ 1251693 h 2016186"/>
              <a:gd name="connsiteX8-2597" fmla="*/ 1244823 w 2103393"/>
              <a:gd name="connsiteY8-2598" fmla="*/ 808516 h 2016186"/>
              <a:gd name="connsiteX9-2599" fmla="*/ 1076528 w 2103393"/>
              <a:gd name="connsiteY9-2600" fmla="*/ 662661 h 2016186"/>
              <a:gd name="connsiteX10-2601" fmla="*/ 885795 w 2103393"/>
              <a:gd name="connsiteY10-2602" fmla="*/ 802906 h 2016186"/>
              <a:gd name="connsiteX11-2603" fmla="*/ 919453 w 2103393"/>
              <a:gd name="connsiteY11-2604" fmla="*/ 1240472 h 2016186"/>
              <a:gd name="connsiteX12-2605" fmla="*/ 891405 w 2103393"/>
              <a:gd name="connsiteY12-2606" fmla="*/ 1560231 h 2016186"/>
              <a:gd name="connsiteX13-2607" fmla="*/ 89201 w 2103393"/>
              <a:gd name="connsiteY13-2608" fmla="*/ 2003407 h 2016186"/>
              <a:gd name="connsiteX14-2609" fmla="*/ 577255 w 2103393"/>
              <a:gd name="connsiteY14-2610" fmla="*/ 427049 h 2016186"/>
              <a:gd name="connsiteX15-2611" fmla="*/ 807257 w 2103393"/>
              <a:gd name="connsiteY15-2612" fmla="*/ 662661 h 2016186"/>
              <a:gd name="connsiteX16-2613" fmla="*/ 969942 w 2103393"/>
              <a:gd name="connsiteY16-2614" fmla="*/ 550465 h 2016186"/>
              <a:gd name="connsiteX17-2615" fmla="*/ 930675 w 2103393"/>
              <a:gd name="connsiteY17-2616" fmla="*/ 51191 h 2016186"/>
              <a:gd name="connsiteX0-2617" fmla="*/ 930675 w 2103393"/>
              <a:gd name="connsiteY0-2618" fmla="*/ 47103 h 2012098"/>
              <a:gd name="connsiteX1-2619" fmla="*/ 1183115 w 2103393"/>
              <a:gd name="connsiteY1-2620" fmla="*/ 52713 h 2012098"/>
              <a:gd name="connsiteX2-2621" fmla="*/ 1177505 w 2103393"/>
              <a:gd name="connsiteY2-2622" fmla="*/ 540767 h 2012098"/>
              <a:gd name="connsiteX3-2623" fmla="*/ 1312141 w 2103393"/>
              <a:gd name="connsiteY3-2624" fmla="*/ 619304 h 2012098"/>
              <a:gd name="connsiteX4-2625" fmla="*/ 1508484 w 2103393"/>
              <a:gd name="connsiteY4-2626" fmla="*/ 422961 h 2012098"/>
              <a:gd name="connsiteX5-2627" fmla="*/ 2058246 w 2103393"/>
              <a:gd name="connsiteY5-2628" fmla="*/ 1971270 h 2012098"/>
              <a:gd name="connsiteX6-2629" fmla="*/ 1244822 w 2103393"/>
              <a:gd name="connsiteY6-2630" fmla="*/ 1561752 h 2012098"/>
              <a:gd name="connsiteX7-2631" fmla="*/ 1205554 w 2103393"/>
              <a:gd name="connsiteY7-2632" fmla="*/ 1247605 h 2012098"/>
              <a:gd name="connsiteX8-2633" fmla="*/ 1244823 w 2103393"/>
              <a:gd name="connsiteY8-2634" fmla="*/ 804428 h 2012098"/>
              <a:gd name="connsiteX9-2635" fmla="*/ 1076528 w 2103393"/>
              <a:gd name="connsiteY9-2636" fmla="*/ 658573 h 2012098"/>
              <a:gd name="connsiteX10-2637" fmla="*/ 885795 w 2103393"/>
              <a:gd name="connsiteY10-2638" fmla="*/ 798818 h 2012098"/>
              <a:gd name="connsiteX11-2639" fmla="*/ 919453 w 2103393"/>
              <a:gd name="connsiteY11-2640" fmla="*/ 1236384 h 2012098"/>
              <a:gd name="connsiteX12-2641" fmla="*/ 891405 w 2103393"/>
              <a:gd name="connsiteY12-2642" fmla="*/ 1556143 h 2012098"/>
              <a:gd name="connsiteX13-2643" fmla="*/ 89201 w 2103393"/>
              <a:gd name="connsiteY13-2644" fmla="*/ 1999319 h 2012098"/>
              <a:gd name="connsiteX14-2645" fmla="*/ 577255 w 2103393"/>
              <a:gd name="connsiteY14-2646" fmla="*/ 422961 h 2012098"/>
              <a:gd name="connsiteX15-2647" fmla="*/ 807257 w 2103393"/>
              <a:gd name="connsiteY15-2648" fmla="*/ 658573 h 2012098"/>
              <a:gd name="connsiteX16-2649" fmla="*/ 969942 w 2103393"/>
              <a:gd name="connsiteY16-2650" fmla="*/ 546377 h 2012098"/>
              <a:gd name="connsiteX17-2651" fmla="*/ 930675 w 2103393"/>
              <a:gd name="connsiteY17-2652" fmla="*/ 47103 h 2012098"/>
              <a:gd name="connsiteX0-2653" fmla="*/ 930675 w 2103393"/>
              <a:gd name="connsiteY0-2654" fmla="*/ 47103 h 2012098"/>
              <a:gd name="connsiteX1-2655" fmla="*/ 1183115 w 2103393"/>
              <a:gd name="connsiteY1-2656" fmla="*/ 52713 h 2012098"/>
              <a:gd name="connsiteX2-2657" fmla="*/ 1177505 w 2103393"/>
              <a:gd name="connsiteY2-2658" fmla="*/ 540767 h 2012098"/>
              <a:gd name="connsiteX3-2659" fmla="*/ 1312141 w 2103393"/>
              <a:gd name="connsiteY3-2660" fmla="*/ 619304 h 2012098"/>
              <a:gd name="connsiteX4-2661" fmla="*/ 1508484 w 2103393"/>
              <a:gd name="connsiteY4-2662" fmla="*/ 422961 h 2012098"/>
              <a:gd name="connsiteX5-2663" fmla="*/ 2058246 w 2103393"/>
              <a:gd name="connsiteY5-2664" fmla="*/ 1971270 h 2012098"/>
              <a:gd name="connsiteX6-2665" fmla="*/ 1244822 w 2103393"/>
              <a:gd name="connsiteY6-2666" fmla="*/ 1561752 h 2012098"/>
              <a:gd name="connsiteX7-2667" fmla="*/ 1205554 w 2103393"/>
              <a:gd name="connsiteY7-2668" fmla="*/ 1247605 h 2012098"/>
              <a:gd name="connsiteX8-2669" fmla="*/ 1244823 w 2103393"/>
              <a:gd name="connsiteY8-2670" fmla="*/ 804428 h 2012098"/>
              <a:gd name="connsiteX9-2671" fmla="*/ 1076528 w 2103393"/>
              <a:gd name="connsiteY9-2672" fmla="*/ 658573 h 2012098"/>
              <a:gd name="connsiteX10-2673" fmla="*/ 885795 w 2103393"/>
              <a:gd name="connsiteY10-2674" fmla="*/ 798818 h 2012098"/>
              <a:gd name="connsiteX11-2675" fmla="*/ 919453 w 2103393"/>
              <a:gd name="connsiteY11-2676" fmla="*/ 1236384 h 2012098"/>
              <a:gd name="connsiteX12-2677" fmla="*/ 891405 w 2103393"/>
              <a:gd name="connsiteY12-2678" fmla="*/ 1556143 h 2012098"/>
              <a:gd name="connsiteX13-2679" fmla="*/ 89201 w 2103393"/>
              <a:gd name="connsiteY13-2680" fmla="*/ 1999319 h 2012098"/>
              <a:gd name="connsiteX14-2681" fmla="*/ 577255 w 2103393"/>
              <a:gd name="connsiteY14-2682" fmla="*/ 422961 h 2012098"/>
              <a:gd name="connsiteX15-2683" fmla="*/ 807257 w 2103393"/>
              <a:gd name="connsiteY15-2684" fmla="*/ 658573 h 2012098"/>
              <a:gd name="connsiteX16-2685" fmla="*/ 969942 w 2103393"/>
              <a:gd name="connsiteY16-2686" fmla="*/ 546377 h 2012098"/>
              <a:gd name="connsiteX17-2687" fmla="*/ 930675 w 2103393"/>
              <a:gd name="connsiteY17-2688" fmla="*/ 47103 h 2012098"/>
              <a:gd name="connsiteX0-2689" fmla="*/ 930675 w 2103393"/>
              <a:gd name="connsiteY0-2690" fmla="*/ 24191 h 2051098"/>
              <a:gd name="connsiteX1-2691" fmla="*/ 1183115 w 2103393"/>
              <a:gd name="connsiteY1-2692" fmla="*/ 91713 h 2051098"/>
              <a:gd name="connsiteX2-2693" fmla="*/ 1177505 w 2103393"/>
              <a:gd name="connsiteY2-2694" fmla="*/ 579767 h 2051098"/>
              <a:gd name="connsiteX3-2695" fmla="*/ 1312141 w 2103393"/>
              <a:gd name="connsiteY3-2696" fmla="*/ 658304 h 2051098"/>
              <a:gd name="connsiteX4-2697" fmla="*/ 1508484 w 2103393"/>
              <a:gd name="connsiteY4-2698" fmla="*/ 461961 h 2051098"/>
              <a:gd name="connsiteX5-2699" fmla="*/ 2058246 w 2103393"/>
              <a:gd name="connsiteY5-2700" fmla="*/ 2010270 h 2051098"/>
              <a:gd name="connsiteX6-2701" fmla="*/ 1244822 w 2103393"/>
              <a:gd name="connsiteY6-2702" fmla="*/ 1600752 h 2051098"/>
              <a:gd name="connsiteX7-2703" fmla="*/ 1205554 w 2103393"/>
              <a:gd name="connsiteY7-2704" fmla="*/ 1286605 h 2051098"/>
              <a:gd name="connsiteX8-2705" fmla="*/ 1244823 w 2103393"/>
              <a:gd name="connsiteY8-2706" fmla="*/ 843428 h 2051098"/>
              <a:gd name="connsiteX9-2707" fmla="*/ 1076528 w 2103393"/>
              <a:gd name="connsiteY9-2708" fmla="*/ 697573 h 2051098"/>
              <a:gd name="connsiteX10-2709" fmla="*/ 885795 w 2103393"/>
              <a:gd name="connsiteY10-2710" fmla="*/ 837818 h 2051098"/>
              <a:gd name="connsiteX11-2711" fmla="*/ 919453 w 2103393"/>
              <a:gd name="connsiteY11-2712" fmla="*/ 1275384 h 2051098"/>
              <a:gd name="connsiteX12-2713" fmla="*/ 891405 w 2103393"/>
              <a:gd name="connsiteY12-2714" fmla="*/ 1595143 h 2051098"/>
              <a:gd name="connsiteX13-2715" fmla="*/ 89201 w 2103393"/>
              <a:gd name="connsiteY13-2716" fmla="*/ 2038319 h 2051098"/>
              <a:gd name="connsiteX14-2717" fmla="*/ 577255 w 2103393"/>
              <a:gd name="connsiteY14-2718" fmla="*/ 461961 h 2051098"/>
              <a:gd name="connsiteX15-2719" fmla="*/ 807257 w 2103393"/>
              <a:gd name="connsiteY15-2720" fmla="*/ 697573 h 2051098"/>
              <a:gd name="connsiteX16-2721" fmla="*/ 969942 w 2103393"/>
              <a:gd name="connsiteY16-2722" fmla="*/ 585377 h 2051098"/>
              <a:gd name="connsiteX17-2723" fmla="*/ 930675 w 2103393"/>
              <a:gd name="connsiteY17-2724" fmla="*/ 24191 h 2051098"/>
              <a:gd name="connsiteX0-2725" fmla="*/ 930675 w 2103393"/>
              <a:gd name="connsiteY0-2726" fmla="*/ 51153 h 2078060"/>
              <a:gd name="connsiteX1-2727" fmla="*/ 1190398 w 2103393"/>
              <a:gd name="connsiteY1-2728" fmla="*/ 49480 h 2078060"/>
              <a:gd name="connsiteX2-2729" fmla="*/ 1177505 w 2103393"/>
              <a:gd name="connsiteY2-2730" fmla="*/ 606729 h 2078060"/>
              <a:gd name="connsiteX3-2731" fmla="*/ 1312141 w 2103393"/>
              <a:gd name="connsiteY3-2732" fmla="*/ 685266 h 2078060"/>
              <a:gd name="connsiteX4-2733" fmla="*/ 1508484 w 2103393"/>
              <a:gd name="connsiteY4-2734" fmla="*/ 488923 h 2078060"/>
              <a:gd name="connsiteX5-2735" fmla="*/ 2058246 w 2103393"/>
              <a:gd name="connsiteY5-2736" fmla="*/ 2037232 h 2078060"/>
              <a:gd name="connsiteX6-2737" fmla="*/ 1244822 w 2103393"/>
              <a:gd name="connsiteY6-2738" fmla="*/ 1627714 h 2078060"/>
              <a:gd name="connsiteX7-2739" fmla="*/ 1205554 w 2103393"/>
              <a:gd name="connsiteY7-2740" fmla="*/ 1313567 h 2078060"/>
              <a:gd name="connsiteX8-2741" fmla="*/ 1244823 w 2103393"/>
              <a:gd name="connsiteY8-2742" fmla="*/ 870390 h 2078060"/>
              <a:gd name="connsiteX9-2743" fmla="*/ 1076528 w 2103393"/>
              <a:gd name="connsiteY9-2744" fmla="*/ 724535 h 2078060"/>
              <a:gd name="connsiteX10-2745" fmla="*/ 885795 w 2103393"/>
              <a:gd name="connsiteY10-2746" fmla="*/ 864780 h 2078060"/>
              <a:gd name="connsiteX11-2747" fmla="*/ 919453 w 2103393"/>
              <a:gd name="connsiteY11-2748" fmla="*/ 1302346 h 2078060"/>
              <a:gd name="connsiteX12-2749" fmla="*/ 891405 w 2103393"/>
              <a:gd name="connsiteY12-2750" fmla="*/ 1622105 h 2078060"/>
              <a:gd name="connsiteX13-2751" fmla="*/ 89201 w 2103393"/>
              <a:gd name="connsiteY13-2752" fmla="*/ 2065281 h 2078060"/>
              <a:gd name="connsiteX14-2753" fmla="*/ 577255 w 2103393"/>
              <a:gd name="connsiteY14-2754" fmla="*/ 488923 h 2078060"/>
              <a:gd name="connsiteX15-2755" fmla="*/ 807257 w 2103393"/>
              <a:gd name="connsiteY15-2756" fmla="*/ 724535 h 2078060"/>
              <a:gd name="connsiteX16-2757" fmla="*/ 969942 w 2103393"/>
              <a:gd name="connsiteY16-2758" fmla="*/ 612339 h 2078060"/>
              <a:gd name="connsiteX17-2759" fmla="*/ 930675 w 2103393"/>
              <a:gd name="connsiteY17-2760" fmla="*/ 51153 h 2078060"/>
              <a:gd name="connsiteX0-2761" fmla="*/ 930675 w 2103393"/>
              <a:gd name="connsiteY0-2762" fmla="*/ 57180 h 2084087"/>
              <a:gd name="connsiteX1-2763" fmla="*/ 1190398 w 2103393"/>
              <a:gd name="connsiteY1-2764" fmla="*/ 55507 h 2084087"/>
              <a:gd name="connsiteX2-2765" fmla="*/ 1177505 w 2103393"/>
              <a:gd name="connsiteY2-2766" fmla="*/ 612756 h 2084087"/>
              <a:gd name="connsiteX3-2767" fmla="*/ 1312141 w 2103393"/>
              <a:gd name="connsiteY3-2768" fmla="*/ 691293 h 2084087"/>
              <a:gd name="connsiteX4-2769" fmla="*/ 1508484 w 2103393"/>
              <a:gd name="connsiteY4-2770" fmla="*/ 494950 h 2084087"/>
              <a:gd name="connsiteX5-2771" fmla="*/ 2058246 w 2103393"/>
              <a:gd name="connsiteY5-2772" fmla="*/ 2043259 h 2084087"/>
              <a:gd name="connsiteX6-2773" fmla="*/ 1244822 w 2103393"/>
              <a:gd name="connsiteY6-2774" fmla="*/ 1633741 h 2084087"/>
              <a:gd name="connsiteX7-2775" fmla="*/ 1205554 w 2103393"/>
              <a:gd name="connsiteY7-2776" fmla="*/ 1319594 h 2084087"/>
              <a:gd name="connsiteX8-2777" fmla="*/ 1244823 w 2103393"/>
              <a:gd name="connsiteY8-2778" fmla="*/ 876417 h 2084087"/>
              <a:gd name="connsiteX9-2779" fmla="*/ 1076528 w 2103393"/>
              <a:gd name="connsiteY9-2780" fmla="*/ 730562 h 2084087"/>
              <a:gd name="connsiteX10-2781" fmla="*/ 885795 w 2103393"/>
              <a:gd name="connsiteY10-2782" fmla="*/ 870807 h 2084087"/>
              <a:gd name="connsiteX11-2783" fmla="*/ 919453 w 2103393"/>
              <a:gd name="connsiteY11-2784" fmla="*/ 1308373 h 2084087"/>
              <a:gd name="connsiteX12-2785" fmla="*/ 891405 w 2103393"/>
              <a:gd name="connsiteY12-2786" fmla="*/ 1628132 h 2084087"/>
              <a:gd name="connsiteX13-2787" fmla="*/ 89201 w 2103393"/>
              <a:gd name="connsiteY13-2788" fmla="*/ 2071308 h 2084087"/>
              <a:gd name="connsiteX14-2789" fmla="*/ 577255 w 2103393"/>
              <a:gd name="connsiteY14-2790" fmla="*/ 494950 h 2084087"/>
              <a:gd name="connsiteX15-2791" fmla="*/ 807257 w 2103393"/>
              <a:gd name="connsiteY15-2792" fmla="*/ 730562 h 2084087"/>
              <a:gd name="connsiteX16-2793" fmla="*/ 969942 w 2103393"/>
              <a:gd name="connsiteY16-2794" fmla="*/ 618366 h 2084087"/>
              <a:gd name="connsiteX17-2795" fmla="*/ 930675 w 2103393"/>
              <a:gd name="connsiteY17-2796" fmla="*/ 57180 h 2084087"/>
              <a:gd name="connsiteX0-2797" fmla="*/ 930675 w 2103393"/>
              <a:gd name="connsiteY0-2798" fmla="*/ 65797 h 2092704"/>
              <a:gd name="connsiteX1-2799" fmla="*/ 1190398 w 2103393"/>
              <a:gd name="connsiteY1-2800" fmla="*/ 64124 h 2092704"/>
              <a:gd name="connsiteX2-2801" fmla="*/ 1177505 w 2103393"/>
              <a:gd name="connsiteY2-2802" fmla="*/ 621373 h 2092704"/>
              <a:gd name="connsiteX3-2803" fmla="*/ 1312141 w 2103393"/>
              <a:gd name="connsiteY3-2804" fmla="*/ 699910 h 2092704"/>
              <a:gd name="connsiteX4-2805" fmla="*/ 1508484 w 2103393"/>
              <a:gd name="connsiteY4-2806" fmla="*/ 503567 h 2092704"/>
              <a:gd name="connsiteX5-2807" fmla="*/ 2058246 w 2103393"/>
              <a:gd name="connsiteY5-2808" fmla="*/ 2051876 h 2092704"/>
              <a:gd name="connsiteX6-2809" fmla="*/ 1244822 w 2103393"/>
              <a:gd name="connsiteY6-2810" fmla="*/ 1642358 h 2092704"/>
              <a:gd name="connsiteX7-2811" fmla="*/ 1205554 w 2103393"/>
              <a:gd name="connsiteY7-2812" fmla="*/ 1328211 h 2092704"/>
              <a:gd name="connsiteX8-2813" fmla="*/ 1244823 w 2103393"/>
              <a:gd name="connsiteY8-2814" fmla="*/ 885034 h 2092704"/>
              <a:gd name="connsiteX9-2815" fmla="*/ 1076528 w 2103393"/>
              <a:gd name="connsiteY9-2816" fmla="*/ 739179 h 2092704"/>
              <a:gd name="connsiteX10-2817" fmla="*/ 885795 w 2103393"/>
              <a:gd name="connsiteY10-2818" fmla="*/ 879424 h 2092704"/>
              <a:gd name="connsiteX11-2819" fmla="*/ 919453 w 2103393"/>
              <a:gd name="connsiteY11-2820" fmla="*/ 1316990 h 2092704"/>
              <a:gd name="connsiteX12-2821" fmla="*/ 891405 w 2103393"/>
              <a:gd name="connsiteY12-2822" fmla="*/ 1636749 h 2092704"/>
              <a:gd name="connsiteX13-2823" fmla="*/ 89201 w 2103393"/>
              <a:gd name="connsiteY13-2824" fmla="*/ 2079925 h 2092704"/>
              <a:gd name="connsiteX14-2825" fmla="*/ 577255 w 2103393"/>
              <a:gd name="connsiteY14-2826" fmla="*/ 503567 h 2092704"/>
              <a:gd name="connsiteX15-2827" fmla="*/ 807257 w 2103393"/>
              <a:gd name="connsiteY15-2828" fmla="*/ 739179 h 2092704"/>
              <a:gd name="connsiteX16-2829" fmla="*/ 969942 w 2103393"/>
              <a:gd name="connsiteY16-2830" fmla="*/ 626983 h 2092704"/>
              <a:gd name="connsiteX17-2831" fmla="*/ 930675 w 2103393"/>
              <a:gd name="connsiteY17-2832" fmla="*/ 65797 h 2092704"/>
              <a:gd name="connsiteX0-2833" fmla="*/ 930675 w 2103393"/>
              <a:gd name="connsiteY0-2834" fmla="*/ 65797 h 2092704"/>
              <a:gd name="connsiteX1-2835" fmla="*/ 1190398 w 2103393"/>
              <a:gd name="connsiteY1-2836" fmla="*/ 64124 h 2092704"/>
              <a:gd name="connsiteX2-2837" fmla="*/ 1177505 w 2103393"/>
              <a:gd name="connsiteY2-2838" fmla="*/ 621373 h 2092704"/>
              <a:gd name="connsiteX3-2839" fmla="*/ 1312141 w 2103393"/>
              <a:gd name="connsiteY3-2840" fmla="*/ 699910 h 2092704"/>
              <a:gd name="connsiteX4-2841" fmla="*/ 1508484 w 2103393"/>
              <a:gd name="connsiteY4-2842" fmla="*/ 503567 h 2092704"/>
              <a:gd name="connsiteX5-2843" fmla="*/ 2058246 w 2103393"/>
              <a:gd name="connsiteY5-2844" fmla="*/ 2051876 h 2092704"/>
              <a:gd name="connsiteX6-2845" fmla="*/ 1244822 w 2103393"/>
              <a:gd name="connsiteY6-2846" fmla="*/ 1642358 h 2092704"/>
              <a:gd name="connsiteX7-2847" fmla="*/ 1205554 w 2103393"/>
              <a:gd name="connsiteY7-2848" fmla="*/ 1328211 h 2092704"/>
              <a:gd name="connsiteX8-2849" fmla="*/ 1244823 w 2103393"/>
              <a:gd name="connsiteY8-2850" fmla="*/ 885034 h 2092704"/>
              <a:gd name="connsiteX9-2851" fmla="*/ 1076528 w 2103393"/>
              <a:gd name="connsiteY9-2852" fmla="*/ 739179 h 2092704"/>
              <a:gd name="connsiteX10-2853" fmla="*/ 885795 w 2103393"/>
              <a:gd name="connsiteY10-2854" fmla="*/ 879424 h 2092704"/>
              <a:gd name="connsiteX11-2855" fmla="*/ 919453 w 2103393"/>
              <a:gd name="connsiteY11-2856" fmla="*/ 1316990 h 2092704"/>
              <a:gd name="connsiteX12-2857" fmla="*/ 891405 w 2103393"/>
              <a:gd name="connsiteY12-2858" fmla="*/ 1636749 h 2092704"/>
              <a:gd name="connsiteX13-2859" fmla="*/ 89201 w 2103393"/>
              <a:gd name="connsiteY13-2860" fmla="*/ 2079925 h 2092704"/>
              <a:gd name="connsiteX14-2861" fmla="*/ 577255 w 2103393"/>
              <a:gd name="connsiteY14-2862" fmla="*/ 503567 h 2092704"/>
              <a:gd name="connsiteX15-2863" fmla="*/ 807257 w 2103393"/>
              <a:gd name="connsiteY15-2864" fmla="*/ 739179 h 2092704"/>
              <a:gd name="connsiteX16-2865" fmla="*/ 969942 w 2103393"/>
              <a:gd name="connsiteY16-2866" fmla="*/ 626983 h 2092704"/>
              <a:gd name="connsiteX17-2867" fmla="*/ 930675 w 2103393"/>
              <a:gd name="connsiteY17-2868" fmla="*/ 65797 h 2092704"/>
              <a:gd name="connsiteX0-2869" fmla="*/ 930675 w 2103393"/>
              <a:gd name="connsiteY0-2870" fmla="*/ 73853 h 2100760"/>
              <a:gd name="connsiteX1-2871" fmla="*/ 1190398 w 2103393"/>
              <a:gd name="connsiteY1-2872" fmla="*/ 72180 h 2100760"/>
              <a:gd name="connsiteX2-2873" fmla="*/ 1177505 w 2103393"/>
              <a:gd name="connsiteY2-2874" fmla="*/ 629429 h 2100760"/>
              <a:gd name="connsiteX3-2875" fmla="*/ 1312141 w 2103393"/>
              <a:gd name="connsiteY3-2876" fmla="*/ 707966 h 2100760"/>
              <a:gd name="connsiteX4-2877" fmla="*/ 1508484 w 2103393"/>
              <a:gd name="connsiteY4-2878" fmla="*/ 511623 h 2100760"/>
              <a:gd name="connsiteX5-2879" fmla="*/ 2058246 w 2103393"/>
              <a:gd name="connsiteY5-2880" fmla="*/ 2059932 h 2100760"/>
              <a:gd name="connsiteX6-2881" fmla="*/ 1244822 w 2103393"/>
              <a:gd name="connsiteY6-2882" fmla="*/ 1650414 h 2100760"/>
              <a:gd name="connsiteX7-2883" fmla="*/ 1205554 w 2103393"/>
              <a:gd name="connsiteY7-2884" fmla="*/ 1336267 h 2100760"/>
              <a:gd name="connsiteX8-2885" fmla="*/ 1244823 w 2103393"/>
              <a:gd name="connsiteY8-2886" fmla="*/ 893090 h 2100760"/>
              <a:gd name="connsiteX9-2887" fmla="*/ 1076528 w 2103393"/>
              <a:gd name="connsiteY9-2888" fmla="*/ 747235 h 2100760"/>
              <a:gd name="connsiteX10-2889" fmla="*/ 885795 w 2103393"/>
              <a:gd name="connsiteY10-2890" fmla="*/ 887480 h 2100760"/>
              <a:gd name="connsiteX11-2891" fmla="*/ 919453 w 2103393"/>
              <a:gd name="connsiteY11-2892" fmla="*/ 1325046 h 2100760"/>
              <a:gd name="connsiteX12-2893" fmla="*/ 891405 w 2103393"/>
              <a:gd name="connsiteY12-2894" fmla="*/ 1644805 h 2100760"/>
              <a:gd name="connsiteX13-2895" fmla="*/ 89201 w 2103393"/>
              <a:gd name="connsiteY13-2896" fmla="*/ 2087981 h 2100760"/>
              <a:gd name="connsiteX14-2897" fmla="*/ 577255 w 2103393"/>
              <a:gd name="connsiteY14-2898" fmla="*/ 511623 h 2100760"/>
              <a:gd name="connsiteX15-2899" fmla="*/ 807257 w 2103393"/>
              <a:gd name="connsiteY15-2900" fmla="*/ 747235 h 2100760"/>
              <a:gd name="connsiteX16-2901" fmla="*/ 969942 w 2103393"/>
              <a:gd name="connsiteY16-2902" fmla="*/ 635039 h 2100760"/>
              <a:gd name="connsiteX17-2903" fmla="*/ 930675 w 2103393"/>
              <a:gd name="connsiteY17-2904" fmla="*/ 73853 h 2100760"/>
              <a:gd name="connsiteX0-2905" fmla="*/ 930675 w 2103393"/>
              <a:gd name="connsiteY0-2906" fmla="*/ 77953 h 2104860"/>
              <a:gd name="connsiteX1-2907" fmla="*/ 1190398 w 2103393"/>
              <a:gd name="connsiteY1-2908" fmla="*/ 76280 h 2104860"/>
              <a:gd name="connsiteX2-2909" fmla="*/ 1177505 w 2103393"/>
              <a:gd name="connsiteY2-2910" fmla="*/ 633529 h 2104860"/>
              <a:gd name="connsiteX3-2911" fmla="*/ 1312141 w 2103393"/>
              <a:gd name="connsiteY3-2912" fmla="*/ 712066 h 2104860"/>
              <a:gd name="connsiteX4-2913" fmla="*/ 1508484 w 2103393"/>
              <a:gd name="connsiteY4-2914" fmla="*/ 515723 h 2104860"/>
              <a:gd name="connsiteX5-2915" fmla="*/ 2058246 w 2103393"/>
              <a:gd name="connsiteY5-2916" fmla="*/ 2064032 h 2104860"/>
              <a:gd name="connsiteX6-2917" fmla="*/ 1244822 w 2103393"/>
              <a:gd name="connsiteY6-2918" fmla="*/ 1654514 h 2104860"/>
              <a:gd name="connsiteX7-2919" fmla="*/ 1205554 w 2103393"/>
              <a:gd name="connsiteY7-2920" fmla="*/ 1340367 h 2104860"/>
              <a:gd name="connsiteX8-2921" fmla="*/ 1244823 w 2103393"/>
              <a:gd name="connsiteY8-2922" fmla="*/ 897190 h 2104860"/>
              <a:gd name="connsiteX9-2923" fmla="*/ 1076528 w 2103393"/>
              <a:gd name="connsiteY9-2924" fmla="*/ 751335 h 2104860"/>
              <a:gd name="connsiteX10-2925" fmla="*/ 885795 w 2103393"/>
              <a:gd name="connsiteY10-2926" fmla="*/ 891580 h 2104860"/>
              <a:gd name="connsiteX11-2927" fmla="*/ 919453 w 2103393"/>
              <a:gd name="connsiteY11-2928" fmla="*/ 1329146 h 2104860"/>
              <a:gd name="connsiteX12-2929" fmla="*/ 891405 w 2103393"/>
              <a:gd name="connsiteY12-2930" fmla="*/ 1648905 h 2104860"/>
              <a:gd name="connsiteX13-2931" fmla="*/ 89201 w 2103393"/>
              <a:gd name="connsiteY13-2932" fmla="*/ 2092081 h 2104860"/>
              <a:gd name="connsiteX14-2933" fmla="*/ 577255 w 2103393"/>
              <a:gd name="connsiteY14-2934" fmla="*/ 515723 h 2104860"/>
              <a:gd name="connsiteX15-2935" fmla="*/ 807257 w 2103393"/>
              <a:gd name="connsiteY15-2936" fmla="*/ 751335 h 2104860"/>
              <a:gd name="connsiteX16-2937" fmla="*/ 969942 w 2103393"/>
              <a:gd name="connsiteY16-2938" fmla="*/ 639139 h 2104860"/>
              <a:gd name="connsiteX17-2939" fmla="*/ 930675 w 2103393"/>
              <a:gd name="connsiteY17-2940" fmla="*/ 77953 h 2104860"/>
              <a:gd name="connsiteX0-2941" fmla="*/ 930675 w 2103393"/>
              <a:gd name="connsiteY0-2942" fmla="*/ 71187 h 2098094"/>
              <a:gd name="connsiteX1-2943" fmla="*/ 1190398 w 2103393"/>
              <a:gd name="connsiteY1-2944" fmla="*/ 69514 h 2098094"/>
              <a:gd name="connsiteX2-2945" fmla="*/ 1177505 w 2103393"/>
              <a:gd name="connsiteY2-2946" fmla="*/ 626763 h 2098094"/>
              <a:gd name="connsiteX3-2947" fmla="*/ 1312141 w 2103393"/>
              <a:gd name="connsiteY3-2948" fmla="*/ 705300 h 2098094"/>
              <a:gd name="connsiteX4-2949" fmla="*/ 1508484 w 2103393"/>
              <a:gd name="connsiteY4-2950" fmla="*/ 508957 h 2098094"/>
              <a:gd name="connsiteX5-2951" fmla="*/ 2058246 w 2103393"/>
              <a:gd name="connsiteY5-2952" fmla="*/ 2057266 h 2098094"/>
              <a:gd name="connsiteX6-2953" fmla="*/ 1244822 w 2103393"/>
              <a:gd name="connsiteY6-2954" fmla="*/ 1647748 h 2098094"/>
              <a:gd name="connsiteX7-2955" fmla="*/ 1205554 w 2103393"/>
              <a:gd name="connsiteY7-2956" fmla="*/ 1333601 h 2098094"/>
              <a:gd name="connsiteX8-2957" fmla="*/ 1244823 w 2103393"/>
              <a:gd name="connsiteY8-2958" fmla="*/ 890424 h 2098094"/>
              <a:gd name="connsiteX9-2959" fmla="*/ 1076528 w 2103393"/>
              <a:gd name="connsiteY9-2960" fmla="*/ 744569 h 2098094"/>
              <a:gd name="connsiteX10-2961" fmla="*/ 885795 w 2103393"/>
              <a:gd name="connsiteY10-2962" fmla="*/ 884814 h 2098094"/>
              <a:gd name="connsiteX11-2963" fmla="*/ 919453 w 2103393"/>
              <a:gd name="connsiteY11-2964" fmla="*/ 1322380 h 2098094"/>
              <a:gd name="connsiteX12-2965" fmla="*/ 891405 w 2103393"/>
              <a:gd name="connsiteY12-2966" fmla="*/ 1642139 h 2098094"/>
              <a:gd name="connsiteX13-2967" fmla="*/ 89201 w 2103393"/>
              <a:gd name="connsiteY13-2968" fmla="*/ 2085315 h 2098094"/>
              <a:gd name="connsiteX14-2969" fmla="*/ 577255 w 2103393"/>
              <a:gd name="connsiteY14-2970" fmla="*/ 508957 h 2098094"/>
              <a:gd name="connsiteX15-2971" fmla="*/ 807257 w 2103393"/>
              <a:gd name="connsiteY15-2972" fmla="*/ 744569 h 2098094"/>
              <a:gd name="connsiteX16-2973" fmla="*/ 969942 w 2103393"/>
              <a:gd name="connsiteY16-2974" fmla="*/ 632373 h 2098094"/>
              <a:gd name="connsiteX17-2975" fmla="*/ 930675 w 2103393"/>
              <a:gd name="connsiteY17-2976" fmla="*/ 71187 h 2098094"/>
              <a:gd name="connsiteX0-2977" fmla="*/ 930675 w 2103393"/>
              <a:gd name="connsiteY0-2978" fmla="*/ 75207 h 2102114"/>
              <a:gd name="connsiteX1-2979" fmla="*/ 1190398 w 2103393"/>
              <a:gd name="connsiteY1-2980" fmla="*/ 73534 h 2102114"/>
              <a:gd name="connsiteX2-2981" fmla="*/ 1177505 w 2103393"/>
              <a:gd name="connsiteY2-2982" fmla="*/ 630783 h 2102114"/>
              <a:gd name="connsiteX3-2983" fmla="*/ 1312141 w 2103393"/>
              <a:gd name="connsiteY3-2984" fmla="*/ 709320 h 2102114"/>
              <a:gd name="connsiteX4-2985" fmla="*/ 1508484 w 2103393"/>
              <a:gd name="connsiteY4-2986" fmla="*/ 512977 h 2102114"/>
              <a:gd name="connsiteX5-2987" fmla="*/ 2058246 w 2103393"/>
              <a:gd name="connsiteY5-2988" fmla="*/ 2061286 h 2102114"/>
              <a:gd name="connsiteX6-2989" fmla="*/ 1244822 w 2103393"/>
              <a:gd name="connsiteY6-2990" fmla="*/ 1651768 h 2102114"/>
              <a:gd name="connsiteX7-2991" fmla="*/ 1205554 w 2103393"/>
              <a:gd name="connsiteY7-2992" fmla="*/ 1337621 h 2102114"/>
              <a:gd name="connsiteX8-2993" fmla="*/ 1244823 w 2103393"/>
              <a:gd name="connsiteY8-2994" fmla="*/ 894444 h 2102114"/>
              <a:gd name="connsiteX9-2995" fmla="*/ 1076528 w 2103393"/>
              <a:gd name="connsiteY9-2996" fmla="*/ 748589 h 2102114"/>
              <a:gd name="connsiteX10-2997" fmla="*/ 885795 w 2103393"/>
              <a:gd name="connsiteY10-2998" fmla="*/ 888834 h 2102114"/>
              <a:gd name="connsiteX11-2999" fmla="*/ 919453 w 2103393"/>
              <a:gd name="connsiteY11-3000" fmla="*/ 1326400 h 2102114"/>
              <a:gd name="connsiteX12-3001" fmla="*/ 891405 w 2103393"/>
              <a:gd name="connsiteY12-3002" fmla="*/ 1646159 h 2102114"/>
              <a:gd name="connsiteX13-3003" fmla="*/ 89201 w 2103393"/>
              <a:gd name="connsiteY13-3004" fmla="*/ 2089335 h 2102114"/>
              <a:gd name="connsiteX14-3005" fmla="*/ 577255 w 2103393"/>
              <a:gd name="connsiteY14-3006" fmla="*/ 512977 h 2102114"/>
              <a:gd name="connsiteX15-3007" fmla="*/ 807257 w 2103393"/>
              <a:gd name="connsiteY15-3008" fmla="*/ 748589 h 2102114"/>
              <a:gd name="connsiteX16-3009" fmla="*/ 969942 w 2103393"/>
              <a:gd name="connsiteY16-3010" fmla="*/ 636393 h 2102114"/>
              <a:gd name="connsiteX17-3011" fmla="*/ 930675 w 2103393"/>
              <a:gd name="connsiteY17-3012" fmla="*/ 75207 h 21021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103393" h="2102114" extrusionOk="0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ko-KR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Freeform 43"/>
          <p:cNvSpPr/>
          <p:nvPr/>
        </p:nvSpPr>
        <p:spPr bwMode="auto">
          <a:xfrm>
            <a:off x="4271797" y="2615814"/>
            <a:ext cx="871040" cy="725417"/>
          </a:xfrm>
          <a:custGeom>
            <a:avLst/>
            <a:gdLst/>
            <a:ahLst/>
            <a:cxnLst/>
            <a:rect l="l" t="t" r="r" b="b"/>
            <a:pathLst>
              <a:path w="3240001" h="2698329" extrusionOk="0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ko-KR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Freeform 44"/>
          <p:cNvSpPr/>
          <p:nvPr/>
        </p:nvSpPr>
        <p:spPr bwMode="auto">
          <a:xfrm>
            <a:off x="9281984" y="2431997"/>
            <a:ext cx="805315" cy="805315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-1" fmla="*/ 1054645 w 3259303"/>
              <a:gd name="connsiteY0-2" fmla="*/ 0 h 3225645"/>
              <a:gd name="connsiteX1-3" fmla="*/ 1469772 w 3259303"/>
              <a:gd name="connsiteY1-4" fmla="*/ 5610 h 3225645"/>
              <a:gd name="connsiteX2-5" fmla="*/ 1682945 w 3259303"/>
              <a:gd name="connsiteY2-6" fmla="*/ 718057 h 3225645"/>
              <a:gd name="connsiteX3-7" fmla="*/ 2417830 w 3259303"/>
              <a:gd name="connsiteY3-8" fmla="*/ 544153 h 3225645"/>
              <a:gd name="connsiteX4-9" fmla="*/ 3259303 w 3259303"/>
              <a:gd name="connsiteY4-10" fmla="*/ 1811971 h 3225645"/>
              <a:gd name="connsiteX5-11" fmla="*/ 2311244 w 3259303"/>
              <a:gd name="connsiteY5-12" fmla="*/ 3091009 h 3225645"/>
              <a:gd name="connsiteX6-13" fmla="*/ 622689 w 3259303"/>
              <a:gd name="connsiteY6-14" fmla="*/ 2647834 h 3225645"/>
              <a:gd name="connsiteX7-15" fmla="*/ 398297 w 3259303"/>
              <a:gd name="connsiteY7-16" fmla="*/ 3225645 h 3225645"/>
              <a:gd name="connsiteX8-17" fmla="*/ 0 w 3259303"/>
              <a:gd name="connsiteY8-18" fmla="*/ 3220035 h 3225645"/>
              <a:gd name="connsiteX9-19" fmla="*/ 218783 w 3259303"/>
              <a:gd name="connsiteY9-20" fmla="*/ 2311245 h 3225645"/>
              <a:gd name="connsiteX10-21" fmla="*/ 1593187 w 3259303"/>
              <a:gd name="connsiteY10-22" fmla="*/ 1974656 h 3225645"/>
              <a:gd name="connsiteX11-23" fmla="*/ 1250989 w 3259303"/>
              <a:gd name="connsiteY11-24" fmla="*/ 942450 h 3225645"/>
              <a:gd name="connsiteX12-25" fmla="*/ 1054645 w 3259303"/>
              <a:gd name="connsiteY12-26" fmla="*/ 0 h 3225645"/>
              <a:gd name="connsiteX0-27" fmla="*/ 1054645 w 3259303"/>
              <a:gd name="connsiteY0-28" fmla="*/ 0 h 3242475"/>
              <a:gd name="connsiteX1-29" fmla="*/ 1469772 w 3259303"/>
              <a:gd name="connsiteY1-30" fmla="*/ 22440 h 3242475"/>
              <a:gd name="connsiteX2-31" fmla="*/ 1682945 w 3259303"/>
              <a:gd name="connsiteY2-32" fmla="*/ 734887 h 3242475"/>
              <a:gd name="connsiteX3-33" fmla="*/ 2417830 w 3259303"/>
              <a:gd name="connsiteY3-34" fmla="*/ 560983 h 3242475"/>
              <a:gd name="connsiteX4-35" fmla="*/ 3259303 w 3259303"/>
              <a:gd name="connsiteY4-36" fmla="*/ 1828801 h 3242475"/>
              <a:gd name="connsiteX5-37" fmla="*/ 2311244 w 3259303"/>
              <a:gd name="connsiteY5-38" fmla="*/ 3107839 h 3242475"/>
              <a:gd name="connsiteX6-39" fmla="*/ 622689 w 3259303"/>
              <a:gd name="connsiteY6-40" fmla="*/ 2664664 h 3242475"/>
              <a:gd name="connsiteX7-41" fmla="*/ 398297 w 3259303"/>
              <a:gd name="connsiteY7-42" fmla="*/ 3242475 h 3242475"/>
              <a:gd name="connsiteX8-43" fmla="*/ 0 w 3259303"/>
              <a:gd name="connsiteY8-44" fmla="*/ 3236865 h 3242475"/>
              <a:gd name="connsiteX9-45" fmla="*/ 218783 w 3259303"/>
              <a:gd name="connsiteY9-46" fmla="*/ 2328075 h 3242475"/>
              <a:gd name="connsiteX10-47" fmla="*/ 1593187 w 3259303"/>
              <a:gd name="connsiteY10-48" fmla="*/ 1991486 h 3242475"/>
              <a:gd name="connsiteX11-49" fmla="*/ 1250989 w 3259303"/>
              <a:gd name="connsiteY11-50" fmla="*/ 959280 h 3242475"/>
              <a:gd name="connsiteX12-51" fmla="*/ 1054645 w 3259303"/>
              <a:gd name="connsiteY12-52" fmla="*/ 0 h 3242475"/>
              <a:gd name="connsiteX0-53" fmla="*/ 1054645 w 3259303"/>
              <a:gd name="connsiteY0-54" fmla="*/ 0 h 3242475"/>
              <a:gd name="connsiteX1-55" fmla="*/ 1464162 w 3259303"/>
              <a:gd name="connsiteY1-56" fmla="*/ 1 h 3242475"/>
              <a:gd name="connsiteX2-57" fmla="*/ 1682945 w 3259303"/>
              <a:gd name="connsiteY2-58" fmla="*/ 734887 h 3242475"/>
              <a:gd name="connsiteX3-59" fmla="*/ 2417830 w 3259303"/>
              <a:gd name="connsiteY3-60" fmla="*/ 560983 h 3242475"/>
              <a:gd name="connsiteX4-61" fmla="*/ 3259303 w 3259303"/>
              <a:gd name="connsiteY4-62" fmla="*/ 1828801 h 3242475"/>
              <a:gd name="connsiteX5-63" fmla="*/ 2311244 w 3259303"/>
              <a:gd name="connsiteY5-64" fmla="*/ 3107839 h 3242475"/>
              <a:gd name="connsiteX6-65" fmla="*/ 622689 w 3259303"/>
              <a:gd name="connsiteY6-66" fmla="*/ 2664664 h 3242475"/>
              <a:gd name="connsiteX7-67" fmla="*/ 398297 w 3259303"/>
              <a:gd name="connsiteY7-68" fmla="*/ 3242475 h 3242475"/>
              <a:gd name="connsiteX8-69" fmla="*/ 0 w 3259303"/>
              <a:gd name="connsiteY8-70" fmla="*/ 3236865 h 3242475"/>
              <a:gd name="connsiteX9-71" fmla="*/ 218783 w 3259303"/>
              <a:gd name="connsiteY9-72" fmla="*/ 2328075 h 3242475"/>
              <a:gd name="connsiteX10-73" fmla="*/ 1593187 w 3259303"/>
              <a:gd name="connsiteY10-74" fmla="*/ 1991486 h 3242475"/>
              <a:gd name="connsiteX11-75" fmla="*/ 1250989 w 3259303"/>
              <a:gd name="connsiteY11-76" fmla="*/ 959280 h 3242475"/>
              <a:gd name="connsiteX12-77" fmla="*/ 1054645 w 3259303"/>
              <a:gd name="connsiteY12-78" fmla="*/ 0 h 3242475"/>
              <a:gd name="connsiteX0-79" fmla="*/ 1065864 w 3259303"/>
              <a:gd name="connsiteY0-80" fmla="*/ 5609 h 3242474"/>
              <a:gd name="connsiteX1-81" fmla="*/ 1464162 w 3259303"/>
              <a:gd name="connsiteY1-82" fmla="*/ 0 h 3242474"/>
              <a:gd name="connsiteX2-83" fmla="*/ 1682945 w 3259303"/>
              <a:gd name="connsiteY2-84" fmla="*/ 734886 h 3242474"/>
              <a:gd name="connsiteX3-85" fmla="*/ 2417830 w 3259303"/>
              <a:gd name="connsiteY3-86" fmla="*/ 560982 h 3242474"/>
              <a:gd name="connsiteX4-87" fmla="*/ 3259303 w 3259303"/>
              <a:gd name="connsiteY4-88" fmla="*/ 1828800 h 3242474"/>
              <a:gd name="connsiteX5-89" fmla="*/ 2311244 w 3259303"/>
              <a:gd name="connsiteY5-90" fmla="*/ 3107838 h 3242474"/>
              <a:gd name="connsiteX6-91" fmla="*/ 622689 w 3259303"/>
              <a:gd name="connsiteY6-92" fmla="*/ 2664663 h 3242474"/>
              <a:gd name="connsiteX7-93" fmla="*/ 398297 w 3259303"/>
              <a:gd name="connsiteY7-94" fmla="*/ 3242474 h 3242474"/>
              <a:gd name="connsiteX8-95" fmla="*/ 0 w 3259303"/>
              <a:gd name="connsiteY8-96" fmla="*/ 3236864 h 3242474"/>
              <a:gd name="connsiteX9-97" fmla="*/ 218783 w 3259303"/>
              <a:gd name="connsiteY9-98" fmla="*/ 2328074 h 3242474"/>
              <a:gd name="connsiteX10-99" fmla="*/ 1593187 w 3259303"/>
              <a:gd name="connsiteY10-100" fmla="*/ 1991485 h 3242474"/>
              <a:gd name="connsiteX11-101" fmla="*/ 1250989 w 3259303"/>
              <a:gd name="connsiteY11-102" fmla="*/ 959279 h 3242474"/>
              <a:gd name="connsiteX12-103" fmla="*/ 1065864 w 3259303"/>
              <a:gd name="connsiteY12-104" fmla="*/ 5609 h 3242474"/>
              <a:gd name="connsiteX0-105" fmla="*/ 1065864 w 3259303"/>
              <a:gd name="connsiteY0-106" fmla="*/ 16828 h 3242474"/>
              <a:gd name="connsiteX1-107" fmla="*/ 1464162 w 3259303"/>
              <a:gd name="connsiteY1-108" fmla="*/ 0 h 3242474"/>
              <a:gd name="connsiteX2-109" fmla="*/ 1682945 w 3259303"/>
              <a:gd name="connsiteY2-110" fmla="*/ 734886 h 3242474"/>
              <a:gd name="connsiteX3-111" fmla="*/ 2417830 w 3259303"/>
              <a:gd name="connsiteY3-112" fmla="*/ 560982 h 3242474"/>
              <a:gd name="connsiteX4-113" fmla="*/ 3259303 w 3259303"/>
              <a:gd name="connsiteY4-114" fmla="*/ 1828800 h 3242474"/>
              <a:gd name="connsiteX5-115" fmla="*/ 2311244 w 3259303"/>
              <a:gd name="connsiteY5-116" fmla="*/ 3107838 h 3242474"/>
              <a:gd name="connsiteX6-117" fmla="*/ 622689 w 3259303"/>
              <a:gd name="connsiteY6-118" fmla="*/ 2664663 h 3242474"/>
              <a:gd name="connsiteX7-119" fmla="*/ 398297 w 3259303"/>
              <a:gd name="connsiteY7-120" fmla="*/ 3242474 h 3242474"/>
              <a:gd name="connsiteX8-121" fmla="*/ 0 w 3259303"/>
              <a:gd name="connsiteY8-122" fmla="*/ 3236864 h 3242474"/>
              <a:gd name="connsiteX9-123" fmla="*/ 218783 w 3259303"/>
              <a:gd name="connsiteY9-124" fmla="*/ 2328074 h 3242474"/>
              <a:gd name="connsiteX10-125" fmla="*/ 1593187 w 3259303"/>
              <a:gd name="connsiteY10-126" fmla="*/ 1991485 h 3242474"/>
              <a:gd name="connsiteX11-127" fmla="*/ 1250989 w 3259303"/>
              <a:gd name="connsiteY11-128" fmla="*/ 959279 h 3242474"/>
              <a:gd name="connsiteX12-129" fmla="*/ 1065864 w 3259303"/>
              <a:gd name="connsiteY12-130" fmla="*/ 16828 h 3242474"/>
              <a:gd name="connsiteX0-131" fmla="*/ 1065864 w 3259303"/>
              <a:gd name="connsiteY0-132" fmla="*/ 16828 h 3242474"/>
              <a:gd name="connsiteX1-133" fmla="*/ 1464162 w 3259303"/>
              <a:gd name="connsiteY1-134" fmla="*/ 0 h 3242474"/>
              <a:gd name="connsiteX2-135" fmla="*/ 1682945 w 3259303"/>
              <a:gd name="connsiteY2-136" fmla="*/ 734886 h 3242474"/>
              <a:gd name="connsiteX3-137" fmla="*/ 2417830 w 3259303"/>
              <a:gd name="connsiteY3-138" fmla="*/ 560982 h 3242474"/>
              <a:gd name="connsiteX4-139" fmla="*/ 3259303 w 3259303"/>
              <a:gd name="connsiteY4-140" fmla="*/ 1828800 h 3242474"/>
              <a:gd name="connsiteX5-141" fmla="*/ 2311244 w 3259303"/>
              <a:gd name="connsiteY5-142" fmla="*/ 3107838 h 3242474"/>
              <a:gd name="connsiteX6-143" fmla="*/ 622689 w 3259303"/>
              <a:gd name="connsiteY6-144" fmla="*/ 2664663 h 3242474"/>
              <a:gd name="connsiteX7-145" fmla="*/ 398297 w 3259303"/>
              <a:gd name="connsiteY7-146" fmla="*/ 3242474 h 3242474"/>
              <a:gd name="connsiteX8-147" fmla="*/ 0 w 3259303"/>
              <a:gd name="connsiteY8-148" fmla="*/ 3236864 h 3242474"/>
              <a:gd name="connsiteX9-149" fmla="*/ 218783 w 3259303"/>
              <a:gd name="connsiteY9-150" fmla="*/ 2328074 h 3242474"/>
              <a:gd name="connsiteX10-151" fmla="*/ 1593187 w 3259303"/>
              <a:gd name="connsiteY10-152" fmla="*/ 1991485 h 3242474"/>
              <a:gd name="connsiteX11-153" fmla="*/ 1250989 w 3259303"/>
              <a:gd name="connsiteY11-154" fmla="*/ 959279 h 3242474"/>
              <a:gd name="connsiteX12-155" fmla="*/ 1065864 w 3259303"/>
              <a:gd name="connsiteY12-156" fmla="*/ 16828 h 3242474"/>
              <a:gd name="connsiteX0-157" fmla="*/ 1065864 w 3259303"/>
              <a:gd name="connsiteY0-158" fmla="*/ 16828 h 3242474"/>
              <a:gd name="connsiteX1-159" fmla="*/ 1464162 w 3259303"/>
              <a:gd name="connsiteY1-160" fmla="*/ 0 h 3242474"/>
              <a:gd name="connsiteX2-161" fmla="*/ 1682945 w 3259303"/>
              <a:gd name="connsiteY2-162" fmla="*/ 734886 h 3242474"/>
              <a:gd name="connsiteX3-163" fmla="*/ 2417830 w 3259303"/>
              <a:gd name="connsiteY3-164" fmla="*/ 560982 h 3242474"/>
              <a:gd name="connsiteX4-165" fmla="*/ 3259303 w 3259303"/>
              <a:gd name="connsiteY4-166" fmla="*/ 1828800 h 3242474"/>
              <a:gd name="connsiteX5-167" fmla="*/ 2311244 w 3259303"/>
              <a:gd name="connsiteY5-168" fmla="*/ 3107838 h 3242474"/>
              <a:gd name="connsiteX6-169" fmla="*/ 622689 w 3259303"/>
              <a:gd name="connsiteY6-170" fmla="*/ 2664663 h 3242474"/>
              <a:gd name="connsiteX7-171" fmla="*/ 398297 w 3259303"/>
              <a:gd name="connsiteY7-172" fmla="*/ 3242474 h 3242474"/>
              <a:gd name="connsiteX8-173" fmla="*/ 0 w 3259303"/>
              <a:gd name="connsiteY8-174" fmla="*/ 3236864 h 3242474"/>
              <a:gd name="connsiteX9-175" fmla="*/ 218783 w 3259303"/>
              <a:gd name="connsiteY9-176" fmla="*/ 2328074 h 3242474"/>
              <a:gd name="connsiteX10-177" fmla="*/ 1593187 w 3259303"/>
              <a:gd name="connsiteY10-178" fmla="*/ 1991485 h 3242474"/>
              <a:gd name="connsiteX11-179" fmla="*/ 1250989 w 3259303"/>
              <a:gd name="connsiteY11-180" fmla="*/ 959279 h 3242474"/>
              <a:gd name="connsiteX12-181" fmla="*/ 1065864 w 3259303"/>
              <a:gd name="connsiteY12-182" fmla="*/ 16828 h 3242474"/>
              <a:gd name="connsiteX0-183" fmla="*/ 1065864 w 3259303"/>
              <a:gd name="connsiteY0-184" fmla="*/ 16828 h 3242474"/>
              <a:gd name="connsiteX1-185" fmla="*/ 1464162 w 3259303"/>
              <a:gd name="connsiteY1-186" fmla="*/ 0 h 3242474"/>
              <a:gd name="connsiteX2-187" fmla="*/ 1682945 w 3259303"/>
              <a:gd name="connsiteY2-188" fmla="*/ 734886 h 3242474"/>
              <a:gd name="connsiteX3-189" fmla="*/ 2417830 w 3259303"/>
              <a:gd name="connsiteY3-190" fmla="*/ 560982 h 3242474"/>
              <a:gd name="connsiteX4-191" fmla="*/ 3259303 w 3259303"/>
              <a:gd name="connsiteY4-192" fmla="*/ 1828800 h 3242474"/>
              <a:gd name="connsiteX5-193" fmla="*/ 2311244 w 3259303"/>
              <a:gd name="connsiteY5-194" fmla="*/ 3107838 h 3242474"/>
              <a:gd name="connsiteX6-195" fmla="*/ 622689 w 3259303"/>
              <a:gd name="connsiteY6-196" fmla="*/ 2664663 h 3242474"/>
              <a:gd name="connsiteX7-197" fmla="*/ 398297 w 3259303"/>
              <a:gd name="connsiteY7-198" fmla="*/ 3242474 h 3242474"/>
              <a:gd name="connsiteX8-199" fmla="*/ 0 w 3259303"/>
              <a:gd name="connsiteY8-200" fmla="*/ 3236864 h 3242474"/>
              <a:gd name="connsiteX9-201" fmla="*/ 218783 w 3259303"/>
              <a:gd name="connsiteY9-202" fmla="*/ 2328074 h 3242474"/>
              <a:gd name="connsiteX10-203" fmla="*/ 1593187 w 3259303"/>
              <a:gd name="connsiteY10-204" fmla="*/ 1991485 h 3242474"/>
              <a:gd name="connsiteX11-205" fmla="*/ 1250989 w 3259303"/>
              <a:gd name="connsiteY11-206" fmla="*/ 959279 h 3242474"/>
              <a:gd name="connsiteX12-207" fmla="*/ 1065864 w 3259303"/>
              <a:gd name="connsiteY12-208" fmla="*/ 16828 h 3242474"/>
              <a:gd name="connsiteX0-209" fmla="*/ 1065864 w 3259303"/>
              <a:gd name="connsiteY0-210" fmla="*/ 16828 h 3242474"/>
              <a:gd name="connsiteX1-211" fmla="*/ 1464162 w 3259303"/>
              <a:gd name="connsiteY1-212" fmla="*/ 0 h 3242474"/>
              <a:gd name="connsiteX2-213" fmla="*/ 1682945 w 3259303"/>
              <a:gd name="connsiteY2-214" fmla="*/ 734886 h 3242474"/>
              <a:gd name="connsiteX3-215" fmla="*/ 2417830 w 3259303"/>
              <a:gd name="connsiteY3-216" fmla="*/ 560982 h 3242474"/>
              <a:gd name="connsiteX4-217" fmla="*/ 3259303 w 3259303"/>
              <a:gd name="connsiteY4-218" fmla="*/ 1828800 h 3242474"/>
              <a:gd name="connsiteX5-219" fmla="*/ 2311244 w 3259303"/>
              <a:gd name="connsiteY5-220" fmla="*/ 3107838 h 3242474"/>
              <a:gd name="connsiteX6-221" fmla="*/ 622689 w 3259303"/>
              <a:gd name="connsiteY6-222" fmla="*/ 2664663 h 3242474"/>
              <a:gd name="connsiteX7-223" fmla="*/ 398297 w 3259303"/>
              <a:gd name="connsiteY7-224" fmla="*/ 3242474 h 3242474"/>
              <a:gd name="connsiteX8-225" fmla="*/ 0 w 3259303"/>
              <a:gd name="connsiteY8-226" fmla="*/ 3236864 h 3242474"/>
              <a:gd name="connsiteX9-227" fmla="*/ 218783 w 3259303"/>
              <a:gd name="connsiteY9-228" fmla="*/ 2328074 h 3242474"/>
              <a:gd name="connsiteX10-229" fmla="*/ 1593187 w 3259303"/>
              <a:gd name="connsiteY10-230" fmla="*/ 1991485 h 3242474"/>
              <a:gd name="connsiteX11-231" fmla="*/ 1250989 w 3259303"/>
              <a:gd name="connsiteY11-232" fmla="*/ 959279 h 3242474"/>
              <a:gd name="connsiteX12-233" fmla="*/ 1065864 w 3259303"/>
              <a:gd name="connsiteY12-234" fmla="*/ 16828 h 3242474"/>
              <a:gd name="connsiteX0-235" fmla="*/ 1065864 w 3259303"/>
              <a:gd name="connsiteY0-236" fmla="*/ 16828 h 3242474"/>
              <a:gd name="connsiteX1-237" fmla="*/ 1464162 w 3259303"/>
              <a:gd name="connsiteY1-238" fmla="*/ 0 h 3242474"/>
              <a:gd name="connsiteX2-239" fmla="*/ 1682945 w 3259303"/>
              <a:gd name="connsiteY2-240" fmla="*/ 734886 h 3242474"/>
              <a:gd name="connsiteX3-241" fmla="*/ 2417830 w 3259303"/>
              <a:gd name="connsiteY3-242" fmla="*/ 560982 h 3242474"/>
              <a:gd name="connsiteX4-243" fmla="*/ 3259303 w 3259303"/>
              <a:gd name="connsiteY4-244" fmla="*/ 1828800 h 3242474"/>
              <a:gd name="connsiteX5-245" fmla="*/ 2311244 w 3259303"/>
              <a:gd name="connsiteY5-246" fmla="*/ 3107838 h 3242474"/>
              <a:gd name="connsiteX6-247" fmla="*/ 622689 w 3259303"/>
              <a:gd name="connsiteY6-248" fmla="*/ 2664663 h 3242474"/>
              <a:gd name="connsiteX7-249" fmla="*/ 398297 w 3259303"/>
              <a:gd name="connsiteY7-250" fmla="*/ 3242474 h 3242474"/>
              <a:gd name="connsiteX8-251" fmla="*/ 0 w 3259303"/>
              <a:gd name="connsiteY8-252" fmla="*/ 3236864 h 3242474"/>
              <a:gd name="connsiteX9-253" fmla="*/ 218783 w 3259303"/>
              <a:gd name="connsiteY9-254" fmla="*/ 2328074 h 3242474"/>
              <a:gd name="connsiteX10-255" fmla="*/ 1593187 w 3259303"/>
              <a:gd name="connsiteY10-256" fmla="*/ 1991485 h 3242474"/>
              <a:gd name="connsiteX11-257" fmla="*/ 1250989 w 3259303"/>
              <a:gd name="connsiteY11-258" fmla="*/ 959279 h 3242474"/>
              <a:gd name="connsiteX12-259" fmla="*/ 1065864 w 3259303"/>
              <a:gd name="connsiteY12-260" fmla="*/ 16828 h 3242474"/>
              <a:gd name="connsiteX0-261" fmla="*/ 1065864 w 3259303"/>
              <a:gd name="connsiteY0-262" fmla="*/ 16828 h 3242474"/>
              <a:gd name="connsiteX1-263" fmla="*/ 1464162 w 3259303"/>
              <a:gd name="connsiteY1-264" fmla="*/ 0 h 3242474"/>
              <a:gd name="connsiteX2-265" fmla="*/ 1682945 w 3259303"/>
              <a:gd name="connsiteY2-266" fmla="*/ 734886 h 3242474"/>
              <a:gd name="connsiteX3-267" fmla="*/ 2417830 w 3259303"/>
              <a:gd name="connsiteY3-268" fmla="*/ 560982 h 3242474"/>
              <a:gd name="connsiteX4-269" fmla="*/ 3259303 w 3259303"/>
              <a:gd name="connsiteY4-270" fmla="*/ 1828800 h 3242474"/>
              <a:gd name="connsiteX5-271" fmla="*/ 2311244 w 3259303"/>
              <a:gd name="connsiteY5-272" fmla="*/ 3107838 h 3242474"/>
              <a:gd name="connsiteX6-273" fmla="*/ 622689 w 3259303"/>
              <a:gd name="connsiteY6-274" fmla="*/ 2664663 h 3242474"/>
              <a:gd name="connsiteX7-275" fmla="*/ 398297 w 3259303"/>
              <a:gd name="connsiteY7-276" fmla="*/ 3242474 h 3242474"/>
              <a:gd name="connsiteX8-277" fmla="*/ 0 w 3259303"/>
              <a:gd name="connsiteY8-278" fmla="*/ 3236864 h 3242474"/>
              <a:gd name="connsiteX9-279" fmla="*/ 218783 w 3259303"/>
              <a:gd name="connsiteY9-280" fmla="*/ 2328074 h 3242474"/>
              <a:gd name="connsiteX10-281" fmla="*/ 1593187 w 3259303"/>
              <a:gd name="connsiteY10-282" fmla="*/ 1991485 h 3242474"/>
              <a:gd name="connsiteX11-283" fmla="*/ 1250989 w 3259303"/>
              <a:gd name="connsiteY11-284" fmla="*/ 959279 h 3242474"/>
              <a:gd name="connsiteX12-285" fmla="*/ 1065864 w 3259303"/>
              <a:gd name="connsiteY12-286" fmla="*/ 16828 h 3242474"/>
              <a:gd name="connsiteX0-287" fmla="*/ 1065864 w 3259303"/>
              <a:gd name="connsiteY0-288" fmla="*/ 16828 h 3242474"/>
              <a:gd name="connsiteX1-289" fmla="*/ 1464162 w 3259303"/>
              <a:gd name="connsiteY1-290" fmla="*/ 0 h 3242474"/>
              <a:gd name="connsiteX2-291" fmla="*/ 1682945 w 3259303"/>
              <a:gd name="connsiteY2-292" fmla="*/ 734886 h 3242474"/>
              <a:gd name="connsiteX3-293" fmla="*/ 2417830 w 3259303"/>
              <a:gd name="connsiteY3-294" fmla="*/ 560982 h 3242474"/>
              <a:gd name="connsiteX4-295" fmla="*/ 3259303 w 3259303"/>
              <a:gd name="connsiteY4-296" fmla="*/ 1828800 h 3242474"/>
              <a:gd name="connsiteX5-297" fmla="*/ 2311244 w 3259303"/>
              <a:gd name="connsiteY5-298" fmla="*/ 3107838 h 3242474"/>
              <a:gd name="connsiteX6-299" fmla="*/ 622689 w 3259303"/>
              <a:gd name="connsiteY6-300" fmla="*/ 2664663 h 3242474"/>
              <a:gd name="connsiteX7-301" fmla="*/ 398297 w 3259303"/>
              <a:gd name="connsiteY7-302" fmla="*/ 3242474 h 3242474"/>
              <a:gd name="connsiteX8-303" fmla="*/ 0 w 3259303"/>
              <a:gd name="connsiteY8-304" fmla="*/ 3236864 h 3242474"/>
              <a:gd name="connsiteX9-305" fmla="*/ 218783 w 3259303"/>
              <a:gd name="connsiteY9-306" fmla="*/ 2328074 h 3242474"/>
              <a:gd name="connsiteX10-307" fmla="*/ 1593187 w 3259303"/>
              <a:gd name="connsiteY10-308" fmla="*/ 1991485 h 3242474"/>
              <a:gd name="connsiteX11-309" fmla="*/ 1250989 w 3259303"/>
              <a:gd name="connsiteY11-310" fmla="*/ 959279 h 3242474"/>
              <a:gd name="connsiteX12-311" fmla="*/ 1065864 w 3259303"/>
              <a:gd name="connsiteY12-312" fmla="*/ 16828 h 3242474"/>
              <a:gd name="connsiteX0-313" fmla="*/ 1065864 w 3259303"/>
              <a:gd name="connsiteY0-314" fmla="*/ 16828 h 3242474"/>
              <a:gd name="connsiteX1-315" fmla="*/ 1464162 w 3259303"/>
              <a:gd name="connsiteY1-316" fmla="*/ 0 h 3242474"/>
              <a:gd name="connsiteX2-317" fmla="*/ 1682945 w 3259303"/>
              <a:gd name="connsiteY2-318" fmla="*/ 734886 h 3242474"/>
              <a:gd name="connsiteX3-319" fmla="*/ 2417830 w 3259303"/>
              <a:gd name="connsiteY3-320" fmla="*/ 560982 h 3242474"/>
              <a:gd name="connsiteX4-321" fmla="*/ 3259303 w 3259303"/>
              <a:gd name="connsiteY4-322" fmla="*/ 1828800 h 3242474"/>
              <a:gd name="connsiteX5-323" fmla="*/ 2311244 w 3259303"/>
              <a:gd name="connsiteY5-324" fmla="*/ 3107838 h 3242474"/>
              <a:gd name="connsiteX6-325" fmla="*/ 622689 w 3259303"/>
              <a:gd name="connsiteY6-326" fmla="*/ 2664663 h 3242474"/>
              <a:gd name="connsiteX7-327" fmla="*/ 398297 w 3259303"/>
              <a:gd name="connsiteY7-328" fmla="*/ 3242474 h 3242474"/>
              <a:gd name="connsiteX8-329" fmla="*/ 0 w 3259303"/>
              <a:gd name="connsiteY8-330" fmla="*/ 3236864 h 3242474"/>
              <a:gd name="connsiteX9-331" fmla="*/ 218783 w 3259303"/>
              <a:gd name="connsiteY9-332" fmla="*/ 2328074 h 3242474"/>
              <a:gd name="connsiteX10-333" fmla="*/ 1593187 w 3259303"/>
              <a:gd name="connsiteY10-334" fmla="*/ 1991485 h 3242474"/>
              <a:gd name="connsiteX11-335" fmla="*/ 1250989 w 3259303"/>
              <a:gd name="connsiteY11-336" fmla="*/ 959279 h 3242474"/>
              <a:gd name="connsiteX12-337" fmla="*/ 1065864 w 3259303"/>
              <a:gd name="connsiteY12-338" fmla="*/ 16828 h 3242474"/>
              <a:gd name="connsiteX0-339" fmla="*/ 1065864 w 3259303"/>
              <a:gd name="connsiteY0-340" fmla="*/ 16828 h 3242474"/>
              <a:gd name="connsiteX1-341" fmla="*/ 1464162 w 3259303"/>
              <a:gd name="connsiteY1-342" fmla="*/ 0 h 3242474"/>
              <a:gd name="connsiteX2-343" fmla="*/ 1682945 w 3259303"/>
              <a:gd name="connsiteY2-344" fmla="*/ 734886 h 3242474"/>
              <a:gd name="connsiteX3-345" fmla="*/ 2417830 w 3259303"/>
              <a:gd name="connsiteY3-346" fmla="*/ 560982 h 3242474"/>
              <a:gd name="connsiteX4-347" fmla="*/ 3259303 w 3259303"/>
              <a:gd name="connsiteY4-348" fmla="*/ 1828800 h 3242474"/>
              <a:gd name="connsiteX5-349" fmla="*/ 2311244 w 3259303"/>
              <a:gd name="connsiteY5-350" fmla="*/ 3107838 h 3242474"/>
              <a:gd name="connsiteX6-351" fmla="*/ 622689 w 3259303"/>
              <a:gd name="connsiteY6-352" fmla="*/ 2664663 h 3242474"/>
              <a:gd name="connsiteX7-353" fmla="*/ 398297 w 3259303"/>
              <a:gd name="connsiteY7-354" fmla="*/ 3242474 h 3242474"/>
              <a:gd name="connsiteX8-355" fmla="*/ 0 w 3259303"/>
              <a:gd name="connsiteY8-356" fmla="*/ 3236864 h 3242474"/>
              <a:gd name="connsiteX9-357" fmla="*/ 218783 w 3259303"/>
              <a:gd name="connsiteY9-358" fmla="*/ 2328074 h 3242474"/>
              <a:gd name="connsiteX10-359" fmla="*/ 1593187 w 3259303"/>
              <a:gd name="connsiteY10-360" fmla="*/ 1991485 h 3242474"/>
              <a:gd name="connsiteX11-361" fmla="*/ 1250989 w 3259303"/>
              <a:gd name="connsiteY11-362" fmla="*/ 959279 h 3242474"/>
              <a:gd name="connsiteX12-363" fmla="*/ 1065864 w 3259303"/>
              <a:gd name="connsiteY12-364" fmla="*/ 16828 h 3242474"/>
              <a:gd name="connsiteX0-365" fmla="*/ 1065864 w 3259303"/>
              <a:gd name="connsiteY0-366" fmla="*/ 16828 h 3242474"/>
              <a:gd name="connsiteX1-367" fmla="*/ 1464162 w 3259303"/>
              <a:gd name="connsiteY1-368" fmla="*/ 0 h 3242474"/>
              <a:gd name="connsiteX2-369" fmla="*/ 1682945 w 3259303"/>
              <a:gd name="connsiteY2-370" fmla="*/ 734886 h 3242474"/>
              <a:gd name="connsiteX3-371" fmla="*/ 2417830 w 3259303"/>
              <a:gd name="connsiteY3-372" fmla="*/ 560982 h 3242474"/>
              <a:gd name="connsiteX4-373" fmla="*/ 3259303 w 3259303"/>
              <a:gd name="connsiteY4-374" fmla="*/ 1828800 h 3242474"/>
              <a:gd name="connsiteX5-375" fmla="*/ 2311244 w 3259303"/>
              <a:gd name="connsiteY5-376" fmla="*/ 3107838 h 3242474"/>
              <a:gd name="connsiteX6-377" fmla="*/ 622689 w 3259303"/>
              <a:gd name="connsiteY6-378" fmla="*/ 2664663 h 3242474"/>
              <a:gd name="connsiteX7-379" fmla="*/ 398297 w 3259303"/>
              <a:gd name="connsiteY7-380" fmla="*/ 3242474 h 3242474"/>
              <a:gd name="connsiteX8-381" fmla="*/ 0 w 3259303"/>
              <a:gd name="connsiteY8-382" fmla="*/ 3236864 h 3242474"/>
              <a:gd name="connsiteX9-383" fmla="*/ 218783 w 3259303"/>
              <a:gd name="connsiteY9-384" fmla="*/ 2328074 h 3242474"/>
              <a:gd name="connsiteX10-385" fmla="*/ 1593187 w 3259303"/>
              <a:gd name="connsiteY10-386" fmla="*/ 1991485 h 3242474"/>
              <a:gd name="connsiteX11-387" fmla="*/ 1250989 w 3259303"/>
              <a:gd name="connsiteY11-388" fmla="*/ 959279 h 3242474"/>
              <a:gd name="connsiteX12-389" fmla="*/ 1065864 w 3259303"/>
              <a:gd name="connsiteY12-390" fmla="*/ 16828 h 3242474"/>
              <a:gd name="connsiteX0-391" fmla="*/ 1065864 w 3259303"/>
              <a:gd name="connsiteY0-392" fmla="*/ 16828 h 3242474"/>
              <a:gd name="connsiteX1-393" fmla="*/ 1464162 w 3259303"/>
              <a:gd name="connsiteY1-394" fmla="*/ 0 h 3242474"/>
              <a:gd name="connsiteX2-395" fmla="*/ 1682945 w 3259303"/>
              <a:gd name="connsiteY2-396" fmla="*/ 734886 h 3242474"/>
              <a:gd name="connsiteX3-397" fmla="*/ 2417830 w 3259303"/>
              <a:gd name="connsiteY3-398" fmla="*/ 560982 h 3242474"/>
              <a:gd name="connsiteX4-399" fmla="*/ 3259303 w 3259303"/>
              <a:gd name="connsiteY4-400" fmla="*/ 1828800 h 3242474"/>
              <a:gd name="connsiteX5-401" fmla="*/ 2311244 w 3259303"/>
              <a:gd name="connsiteY5-402" fmla="*/ 3107838 h 3242474"/>
              <a:gd name="connsiteX6-403" fmla="*/ 622689 w 3259303"/>
              <a:gd name="connsiteY6-404" fmla="*/ 2664663 h 3242474"/>
              <a:gd name="connsiteX7-405" fmla="*/ 398297 w 3259303"/>
              <a:gd name="connsiteY7-406" fmla="*/ 3242474 h 3242474"/>
              <a:gd name="connsiteX8-407" fmla="*/ 0 w 3259303"/>
              <a:gd name="connsiteY8-408" fmla="*/ 3236864 h 3242474"/>
              <a:gd name="connsiteX9-409" fmla="*/ 437566 w 3259303"/>
              <a:gd name="connsiteY9-410" fmla="*/ 2260757 h 3242474"/>
              <a:gd name="connsiteX10-411" fmla="*/ 1593187 w 3259303"/>
              <a:gd name="connsiteY10-412" fmla="*/ 1991485 h 3242474"/>
              <a:gd name="connsiteX11-413" fmla="*/ 1250989 w 3259303"/>
              <a:gd name="connsiteY11-414" fmla="*/ 959279 h 3242474"/>
              <a:gd name="connsiteX12-415" fmla="*/ 1065864 w 3259303"/>
              <a:gd name="connsiteY12-416" fmla="*/ 16828 h 3242474"/>
              <a:gd name="connsiteX0-417" fmla="*/ 1065864 w 3259303"/>
              <a:gd name="connsiteY0-418" fmla="*/ 16828 h 3242474"/>
              <a:gd name="connsiteX1-419" fmla="*/ 1464162 w 3259303"/>
              <a:gd name="connsiteY1-420" fmla="*/ 0 h 3242474"/>
              <a:gd name="connsiteX2-421" fmla="*/ 1682945 w 3259303"/>
              <a:gd name="connsiteY2-422" fmla="*/ 734886 h 3242474"/>
              <a:gd name="connsiteX3-423" fmla="*/ 2417830 w 3259303"/>
              <a:gd name="connsiteY3-424" fmla="*/ 560982 h 3242474"/>
              <a:gd name="connsiteX4-425" fmla="*/ 3259303 w 3259303"/>
              <a:gd name="connsiteY4-426" fmla="*/ 1828800 h 3242474"/>
              <a:gd name="connsiteX5-427" fmla="*/ 2311244 w 3259303"/>
              <a:gd name="connsiteY5-428" fmla="*/ 3107838 h 3242474"/>
              <a:gd name="connsiteX6-429" fmla="*/ 622689 w 3259303"/>
              <a:gd name="connsiteY6-430" fmla="*/ 2664663 h 3242474"/>
              <a:gd name="connsiteX7-431" fmla="*/ 398297 w 3259303"/>
              <a:gd name="connsiteY7-432" fmla="*/ 3242474 h 3242474"/>
              <a:gd name="connsiteX8-433" fmla="*/ 0 w 3259303"/>
              <a:gd name="connsiteY8-434" fmla="*/ 3236864 h 3242474"/>
              <a:gd name="connsiteX9-435" fmla="*/ 437566 w 3259303"/>
              <a:gd name="connsiteY9-436" fmla="*/ 2260757 h 3242474"/>
              <a:gd name="connsiteX10-437" fmla="*/ 1593187 w 3259303"/>
              <a:gd name="connsiteY10-438" fmla="*/ 1991485 h 3242474"/>
              <a:gd name="connsiteX11-439" fmla="*/ 1250989 w 3259303"/>
              <a:gd name="connsiteY11-440" fmla="*/ 959279 h 3242474"/>
              <a:gd name="connsiteX12-441" fmla="*/ 1065864 w 3259303"/>
              <a:gd name="connsiteY12-442" fmla="*/ 16828 h 3242474"/>
              <a:gd name="connsiteX0-443" fmla="*/ 1065864 w 3259303"/>
              <a:gd name="connsiteY0-444" fmla="*/ 16828 h 3242474"/>
              <a:gd name="connsiteX1-445" fmla="*/ 1464162 w 3259303"/>
              <a:gd name="connsiteY1-446" fmla="*/ 0 h 3242474"/>
              <a:gd name="connsiteX2-447" fmla="*/ 1682945 w 3259303"/>
              <a:gd name="connsiteY2-448" fmla="*/ 734886 h 3242474"/>
              <a:gd name="connsiteX3-449" fmla="*/ 2417830 w 3259303"/>
              <a:gd name="connsiteY3-450" fmla="*/ 560982 h 3242474"/>
              <a:gd name="connsiteX4-451" fmla="*/ 3259303 w 3259303"/>
              <a:gd name="connsiteY4-452" fmla="*/ 1828800 h 3242474"/>
              <a:gd name="connsiteX5-453" fmla="*/ 2311244 w 3259303"/>
              <a:gd name="connsiteY5-454" fmla="*/ 3107838 h 3242474"/>
              <a:gd name="connsiteX6-455" fmla="*/ 622689 w 3259303"/>
              <a:gd name="connsiteY6-456" fmla="*/ 2664663 h 3242474"/>
              <a:gd name="connsiteX7-457" fmla="*/ 398297 w 3259303"/>
              <a:gd name="connsiteY7-458" fmla="*/ 3242474 h 3242474"/>
              <a:gd name="connsiteX8-459" fmla="*/ 0 w 3259303"/>
              <a:gd name="connsiteY8-460" fmla="*/ 3236864 h 3242474"/>
              <a:gd name="connsiteX9-461" fmla="*/ 448785 w 3259303"/>
              <a:gd name="connsiteY9-462" fmla="*/ 2232708 h 3242474"/>
              <a:gd name="connsiteX10-463" fmla="*/ 1593187 w 3259303"/>
              <a:gd name="connsiteY10-464" fmla="*/ 1991485 h 3242474"/>
              <a:gd name="connsiteX11-465" fmla="*/ 1250989 w 3259303"/>
              <a:gd name="connsiteY11-466" fmla="*/ 959279 h 3242474"/>
              <a:gd name="connsiteX12-467" fmla="*/ 1065864 w 3259303"/>
              <a:gd name="connsiteY12-468" fmla="*/ 16828 h 3242474"/>
              <a:gd name="connsiteX0-469" fmla="*/ 1065864 w 3259303"/>
              <a:gd name="connsiteY0-470" fmla="*/ 16828 h 3242474"/>
              <a:gd name="connsiteX1-471" fmla="*/ 1464162 w 3259303"/>
              <a:gd name="connsiteY1-472" fmla="*/ 0 h 3242474"/>
              <a:gd name="connsiteX2-473" fmla="*/ 1682945 w 3259303"/>
              <a:gd name="connsiteY2-474" fmla="*/ 734886 h 3242474"/>
              <a:gd name="connsiteX3-475" fmla="*/ 2417830 w 3259303"/>
              <a:gd name="connsiteY3-476" fmla="*/ 560982 h 3242474"/>
              <a:gd name="connsiteX4-477" fmla="*/ 3259303 w 3259303"/>
              <a:gd name="connsiteY4-478" fmla="*/ 1828800 h 3242474"/>
              <a:gd name="connsiteX5-479" fmla="*/ 2311244 w 3259303"/>
              <a:gd name="connsiteY5-480" fmla="*/ 3107838 h 3242474"/>
              <a:gd name="connsiteX6-481" fmla="*/ 622689 w 3259303"/>
              <a:gd name="connsiteY6-482" fmla="*/ 2664663 h 3242474"/>
              <a:gd name="connsiteX7-483" fmla="*/ 398297 w 3259303"/>
              <a:gd name="connsiteY7-484" fmla="*/ 3242474 h 3242474"/>
              <a:gd name="connsiteX8-485" fmla="*/ 0 w 3259303"/>
              <a:gd name="connsiteY8-486" fmla="*/ 3236864 h 3242474"/>
              <a:gd name="connsiteX9-487" fmla="*/ 448785 w 3259303"/>
              <a:gd name="connsiteY9-488" fmla="*/ 2232708 h 3242474"/>
              <a:gd name="connsiteX10-489" fmla="*/ 1593187 w 3259303"/>
              <a:gd name="connsiteY10-490" fmla="*/ 1991485 h 3242474"/>
              <a:gd name="connsiteX11-491" fmla="*/ 1250989 w 3259303"/>
              <a:gd name="connsiteY11-492" fmla="*/ 959279 h 3242474"/>
              <a:gd name="connsiteX12-493" fmla="*/ 1065864 w 3259303"/>
              <a:gd name="connsiteY12-494" fmla="*/ 16828 h 3242474"/>
              <a:gd name="connsiteX0-495" fmla="*/ 1065864 w 3259303"/>
              <a:gd name="connsiteY0-496" fmla="*/ 16828 h 3242474"/>
              <a:gd name="connsiteX1-497" fmla="*/ 1464162 w 3259303"/>
              <a:gd name="connsiteY1-498" fmla="*/ 0 h 3242474"/>
              <a:gd name="connsiteX2-499" fmla="*/ 1682945 w 3259303"/>
              <a:gd name="connsiteY2-500" fmla="*/ 734886 h 3242474"/>
              <a:gd name="connsiteX3-501" fmla="*/ 2417830 w 3259303"/>
              <a:gd name="connsiteY3-502" fmla="*/ 560982 h 3242474"/>
              <a:gd name="connsiteX4-503" fmla="*/ 3259303 w 3259303"/>
              <a:gd name="connsiteY4-504" fmla="*/ 1828800 h 3242474"/>
              <a:gd name="connsiteX5-505" fmla="*/ 2311244 w 3259303"/>
              <a:gd name="connsiteY5-506" fmla="*/ 3107838 h 3242474"/>
              <a:gd name="connsiteX6-507" fmla="*/ 622689 w 3259303"/>
              <a:gd name="connsiteY6-508" fmla="*/ 2664663 h 3242474"/>
              <a:gd name="connsiteX7-509" fmla="*/ 398297 w 3259303"/>
              <a:gd name="connsiteY7-510" fmla="*/ 3242474 h 3242474"/>
              <a:gd name="connsiteX8-511" fmla="*/ 0 w 3259303"/>
              <a:gd name="connsiteY8-512" fmla="*/ 3236864 h 3242474"/>
              <a:gd name="connsiteX9-513" fmla="*/ 448785 w 3259303"/>
              <a:gd name="connsiteY9-514" fmla="*/ 2232708 h 3242474"/>
              <a:gd name="connsiteX10-515" fmla="*/ 1593187 w 3259303"/>
              <a:gd name="connsiteY10-516" fmla="*/ 1991485 h 3242474"/>
              <a:gd name="connsiteX11-517" fmla="*/ 1250989 w 3259303"/>
              <a:gd name="connsiteY11-518" fmla="*/ 959279 h 3242474"/>
              <a:gd name="connsiteX12-519" fmla="*/ 1065864 w 3259303"/>
              <a:gd name="connsiteY12-520" fmla="*/ 16828 h 3242474"/>
              <a:gd name="connsiteX0-521" fmla="*/ 1065864 w 3259303"/>
              <a:gd name="connsiteY0-522" fmla="*/ 16828 h 3242474"/>
              <a:gd name="connsiteX1-523" fmla="*/ 1464162 w 3259303"/>
              <a:gd name="connsiteY1-524" fmla="*/ 0 h 3242474"/>
              <a:gd name="connsiteX2-525" fmla="*/ 1682945 w 3259303"/>
              <a:gd name="connsiteY2-526" fmla="*/ 734886 h 3242474"/>
              <a:gd name="connsiteX3-527" fmla="*/ 2417830 w 3259303"/>
              <a:gd name="connsiteY3-528" fmla="*/ 560982 h 3242474"/>
              <a:gd name="connsiteX4-529" fmla="*/ 3259303 w 3259303"/>
              <a:gd name="connsiteY4-530" fmla="*/ 1828800 h 3242474"/>
              <a:gd name="connsiteX5-531" fmla="*/ 2311244 w 3259303"/>
              <a:gd name="connsiteY5-532" fmla="*/ 3107838 h 3242474"/>
              <a:gd name="connsiteX6-533" fmla="*/ 622689 w 3259303"/>
              <a:gd name="connsiteY6-534" fmla="*/ 2664663 h 3242474"/>
              <a:gd name="connsiteX7-535" fmla="*/ 398297 w 3259303"/>
              <a:gd name="connsiteY7-536" fmla="*/ 3242474 h 3242474"/>
              <a:gd name="connsiteX8-537" fmla="*/ 0 w 3259303"/>
              <a:gd name="connsiteY8-538" fmla="*/ 3236864 h 3242474"/>
              <a:gd name="connsiteX9-539" fmla="*/ 448785 w 3259303"/>
              <a:gd name="connsiteY9-540" fmla="*/ 2232708 h 3242474"/>
              <a:gd name="connsiteX10-541" fmla="*/ 1593187 w 3259303"/>
              <a:gd name="connsiteY10-542" fmla="*/ 1991485 h 3242474"/>
              <a:gd name="connsiteX11-543" fmla="*/ 1250989 w 3259303"/>
              <a:gd name="connsiteY11-544" fmla="*/ 959279 h 3242474"/>
              <a:gd name="connsiteX12-545" fmla="*/ 1065864 w 3259303"/>
              <a:gd name="connsiteY12-546" fmla="*/ 16828 h 3242474"/>
              <a:gd name="connsiteX0-547" fmla="*/ 1065864 w 3259303"/>
              <a:gd name="connsiteY0-548" fmla="*/ 16828 h 3242474"/>
              <a:gd name="connsiteX1-549" fmla="*/ 1464162 w 3259303"/>
              <a:gd name="connsiteY1-550" fmla="*/ 0 h 3242474"/>
              <a:gd name="connsiteX2-551" fmla="*/ 1682945 w 3259303"/>
              <a:gd name="connsiteY2-552" fmla="*/ 734886 h 3242474"/>
              <a:gd name="connsiteX3-553" fmla="*/ 2417830 w 3259303"/>
              <a:gd name="connsiteY3-554" fmla="*/ 560982 h 3242474"/>
              <a:gd name="connsiteX4-555" fmla="*/ 3259303 w 3259303"/>
              <a:gd name="connsiteY4-556" fmla="*/ 1828800 h 3242474"/>
              <a:gd name="connsiteX5-557" fmla="*/ 2311244 w 3259303"/>
              <a:gd name="connsiteY5-558" fmla="*/ 3107838 h 3242474"/>
              <a:gd name="connsiteX6-559" fmla="*/ 622689 w 3259303"/>
              <a:gd name="connsiteY6-560" fmla="*/ 2664663 h 3242474"/>
              <a:gd name="connsiteX7-561" fmla="*/ 398297 w 3259303"/>
              <a:gd name="connsiteY7-562" fmla="*/ 3242474 h 3242474"/>
              <a:gd name="connsiteX8-563" fmla="*/ 0 w 3259303"/>
              <a:gd name="connsiteY8-564" fmla="*/ 3236864 h 3242474"/>
              <a:gd name="connsiteX9-565" fmla="*/ 448785 w 3259303"/>
              <a:gd name="connsiteY9-566" fmla="*/ 2232708 h 3242474"/>
              <a:gd name="connsiteX10-567" fmla="*/ 1593187 w 3259303"/>
              <a:gd name="connsiteY10-568" fmla="*/ 1991485 h 3242474"/>
              <a:gd name="connsiteX11-569" fmla="*/ 1250989 w 3259303"/>
              <a:gd name="connsiteY11-570" fmla="*/ 959279 h 3242474"/>
              <a:gd name="connsiteX12-571" fmla="*/ 1065864 w 3259303"/>
              <a:gd name="connsiteY12-572" fmla="*/ 16828 h 3242474"/>
              <a:gd name="connsiteX0-573" fmla="*/ 1065864 w 3259303"/>
              <a:gd name="connsiteY0-574" fmla="*/ 16828 h 3242474"/>
              <a:gd name="connsiteX1-575" fmla="*/ 1464162 w 3259303"/>
              <a:gd name="connsiteY1-576" fmla="*/ 0 h 3242474"/>
              <a:gd name="connsiteX2-577" fmla="*/ 1682945 w 3259303"/>
              <a:gd name="connsiteY2-578" fmla="*/ 734886 h 3242474"/>
              <a:gd name="connsiteX3-579" fmla="*/ 2417830 w 3259303"/>
              <a:gd name="connsiteY3-580" fmla="*/ 560982 h 3242474"/>
              <a:gd name="connsiteX4-581" fmla="*/ 3259303 w 3259303"/>
              <a:gd name="connsiteY4-582" fmla="*/ 1828800 h 3242474"/>
              <a:gd name="connsiteX5-583" fmla="*/ 2311244 w 3259303"/>
              <a:gd name="connsiteY5-584" fmla="*/ 3107838 h 3242474"/>
              <a:gd name="connsiteX6-585" fmla="*/ 622689 w 3259303"/>
              <a:gd name="connsiteY6-586" fmla="*/ 2664663 h 3242474"/>
              <a:gd name="connsiteX7-587" fmla="*/ 398297 w 3259303"/>
              <a:gd name="connsiteY7-588" fmla="*/ 3242474 h 3242474"/>
              <a:gd name="connsiteX8-589" fmla="*/ 0 w 3259303"/>
              <a:gd name="connsiteY8-590" fmla="*/ 3236864 h 3242474"/>
              <a:gd name="connsiteX9-591" fmla="*/ 448785 w 3259303"/>
              <a:gd name="connsiteY9-592" fmla="*/ 2232708 h 3242474"/>
              <a:gd name="connsiteX10-593" fmla="*/ 1593187 w 3259303"/>
              <a:gd name="connsiteY10-594" fmla="*/ 1991485 h 3242474"/>
              <a:gd name="connsiteX11-595" fmla="*/ 1250989 w 3259303"/>
              <a:gd name="connsiteY11-596" fmla="*/ 959279 h 3242474"/>
              <a:gd name="connsiteX12-597" fmla="*/ 1065864 w 3259303"/>
              <a:gd name="connsiteY12-598" fmla="*/ 16828 h 3242474"/>
              <a:gd name="connsiteX0-599" fmla="*/ 1065864 w 3259303"/>
              <a:gd name="connsiteY0-600" fmla="*/ 16828 h 3242474"/>
              <a:gd name="connsiteX1-601" fmla="*/ 1464162 w 3259303"/>
              <a:gd name="connsiteY1-602" fmla="*/ 0 h 3242474"/>
              <a:gd name="connsiteX2-603" fmla="*/ 1682945 w 3259303"/>
              <a:gd name="connsiteY2-604" fmla="*/ 734886 h 3242474"/>
              <a:gd name="connsiteX3-605" fmla="*/ 2417830 w 3259303"/>
              <a:gd name="connsiteY3-606" fmla="*/ 560982 h 3242474"/>
              <a:gd name="connsiteX4-607" fmla="*/ 3259303 w 3259303"/>
              <a:gd name="connsiteY4-608" fmla="*/ 1828800 h 3242474"/>
              <a:gd name="connsiteX5-609" fmla="*/ 2311244 w 3259303"/>
              <a:gd name="connsiteY5-610" fmla="*/ 3107838 h 3242474"/>
              <a:gd name="connsiteX6-611" fmla="*/ 622689 w 3259303"/>
              <a:gd name="connsiteY6-612" fmla="*/ 2664663 h 3242474"/>
              <a:gd name="connsiteX7-613" fmla="*/ 398297 w 3259303"/>
              <a:gd name="connsiteY7-614" fmla="*/ 3242474 h 3242474"/>
              <a:gd name="connsiteX8-615" fmla="*/ 0 w 3259303"/>
              <a:gd name="connsiteY8-616" fmla="*/ 3236864 h 3242474"/>
              <a:gd name="connsiteX9-617" fmla="*/ 448785 w 3259303"/>
              <a:gd name="connsiteY9-618" fmla="*/ 2232708 h 3242474"/>
              <a:gd name="connsiteX10-619" fmla="*/ 1576358 w 3259303"/>
              <a:gd name="connsiteY10-620" fmla="*/ 1991485 h 3242474"/>
              <a:gd name="connsiteX11-621" fmla="*/ 1250989 w 3259303"/>
              <a:gd name="connsiteY11-622" fmla="*/ 959279 h 3242474"/>
              <a:gd name="connsiteX12-623" fmla="*/ 1065864 w 3259303"/>
              <a:gd name="connsiteY12-624" fmla="*/ 16828 h 3242474"/>
              <a:gd name="connsiteX0-625" fmla="*/ 1065864 w 3259303"/>
              <a:gd name="connsiteY0-626" fmla="*/ 16828 h 3242474"/>
              <a:gd name="connsiteX1-627" fmla="*/ 1464162 w 3259303"/>
              <a:gd name="connsiteY1-628" fmla="*/ 0 h 3242474"/>
              <a:gd name="connsiteX2-629" fmla="*/ 1682945 w 3259303"/>
              <a:gd name="connsiteY2-630" fmla="*/ 734886 h 3242474"/>
              <a:gd name="connsiteX3-631" fmla="*/ 2417830 w 3259303"/>
              <a:gd name="connsiteY3-632" fmla="*/ 560982 h 3242474"/>
              <a:gd name="connsiteX4-633" fmla="*/ 3259303 w 3259303"/>
              <a:gd name="connsiteY4-634" fmla="*/ 1828800 h 3242474"/>
              <a:gd name="connsiteX5-635" fmla="*/ 2311244 w 3259303"/>
              <a:gd name="connsiteY5-636" fmla="*/ 3107838 h 3242474"/>
              <a:gd name="connsiteX6-637" fmla="*/ 622689 w 3259303"/>
              <a:gd name="connsiteY6-638" fmla="*/ 2664663 h 3242474"/>
              <a:gd name="connsiteX7-639" fmla="*/ 398297 w 3259303"/>
              <a:gd name="connsiteY7-640" fmla="*/ 3242474 h 3242474"/>
              <a:gd name="connsiteX8-641" fmla="*/ 0 w 3259303"/>
              <a:gd name="connsiteY8-642" fmla="*/ 3236864 h 3242474"/>
              <a:gd name="connsiteX9-643" fmla="*/ 448785 w 3259303"/>
              <a:gd name="connsiteY9-644" fmla="*/ 2232708 h 3242474"/>
              <a:gd name="connsiteX10-645" fmla="*/ 1576358 w 3259303"/>
              <a:gd name="connsiteY10-646" fmla="*/ 1991485 h 3242474"/>
              <a:gd name="connsiteX11-647" fmla="*/ 1250989 w 3259303"/>
              <a:gd name="connsiteY11-648" fmla="*/ 959279 h 3242474"/>
              <a:gd name="connsiteX12-649" fmla="*/ 1065864 w 3259303"/>
              <a:gd name="connsiteY12-650" fmla="*/ 16828 h 3242474"/>
              <a:gd name="connsiteX0-651" fmla="*/ 1004156 w 3197595"/>
              <a:gd name="connsiteY0-652" fmla="*/ 16828 h 3242474"/>
              <a:gd name="connsiteX1-653" fmla="*/ 1402454 w 3197595"/>
              <a:gd name="connsiteY1-654" fmla="*/ 0 h 3242474"/>
              <a:gd name="connsiteX2-655" fmla="*/ 1621237 w 3197595"/>
              <a:gd name="connsiteY2-656" fmla="*/ 734886 h 3242474"/>
              <a:gd name="connsiteX3-657" fmla="*/ 2356122 w 3197595"/>
              <a:gd name="connsiteY3-658" fmla="*/ 560982 h 3242474"/>
              <a:gd name="connsiteX4-659" fmla="*/ 3197595 w 3197595"/>
              <a:gd name="connsiteY4-660" fmla="*/ 1828800 h 3242474"/>
              <a:gd name="connsiteX5-661" fmla="*/ 2249536 w 3197595"/>
              <a:gd name="connsiteY5-662" fmla="*/ 3107838 h 3242474"/>
              <a:gd name="connsiteX6-663" fmla="*/ 560981 w 3197595"/>
              <a:gd name="connsiteY6-664" fmla="*/ 2664663 h 3242474"/>
              <a:gd name="connsiteX7-665" fmla="*/ 336589 w 3197595"/>
              <a:gd name="connsiteY7-666" fmla="*/ 3242474 h 3242474"/>
              <a:gd name="connsiteX8-667" fmla="*/ 0 w 3197595"/>
              <a:gd name="connsiteY8-668" fmla="*/ 3236864 h 3242474"/>
              <a:gd name="connsiteX9-669" fmla="*/ 387077 w 3197595"/>
              <a:gd name="connsiteY9-670" fmla="*/ 2232708 h 3242474"/>
              <a:gd name="connsiteX10-671" fmla="*/ 1514650 w 3197595"/>
              <a:gd name="connsiteY10-672" fmla="*/ 1991485 h 3242474"/>
              <a:gd name="connsiteX11-673" fmla="*/ 1189281 w 3197595"/>
              <a:gd name="connsiteY11-674" fmla="*/ 959279 h 3242474"/>
              <a:gd name="connsiteX12-675" fmla="*/ 1004156 w 3197595"/>
              <a:gd name="connsiteY12-676" fmla="*/ 16828 h 3242474"/>
              <a:gd name="connsiteX0-677" fmla="*/ 1011476 w 3204915"/>
              <a:gd name="connsiteY0-678" fmla="*/ 16828 h 3242474"/>
              <a:gd name="connsiteX1-679" fmla="*/ 1409774 w 3204915"/>
              <a:gd name="connsiteY1-680" fmla="*/ 0 h 3242474"/>
              <a:gd name="connsiteX2-681" fmla="*/ 1628557 w 3204915"/>
              <a:gd name="connsiteY2-682" fmla="*/ 734886 h 3242474"/>
              <a:gd name="connsiteX3-683" fmla="*/ 2363442 w 3204915"/>
              <a:gd name="connsiteY3-684" fmla="*/ 560982 h 3242474"/>
              <a:gd name="connsiteX4-685" fmla="*/ 3204915 w 3204915"/>
              <a:gd name="connsiteY4-686" fmla="*/ 1828800 h 3242474"/>
              <a:gd name="connsiteX5-687" fmla="*/ 2256856 w 3204915"/>
              <a:gd name="connsiteY5-688" fmla="*/ 3107838 h 3242474"/>
              <a:gd name="connsiteX6-689" fmla="*/ 568301 w 3204915"/>
              <a:gd name="connsiteY6-690" fmla="*/ 2664663 h 3242474"/>
              <a:gd name="connsiteX7-691" fmla="*/ 343909 w 3204915"/>
              <a:gd name="connsiteY7-692" fmla="*/ 3242474 h 3242474"/>
              <a:gd name="connsiteX8-693" fmla="*/ 7320 w 3204915"/>
              <a:gd name="connsiteY8-694" fmla="*/ 3236864 h 3242474"/>
              <a:gd name="connsiteX9-695" fmla="*/ 394397 w 3204915"/>
              <a:gd name="connsiteY9-696" fmla="*/ 2232708 h 3242474"/>
              <a:gd name="connsiteX10-697" fmla="*/ 1521970 w 3204915"/>
              <a:gd name="connsiteY10-698" fmla="*/ 1991485 h 3242474"/>
              <a:gd name="connsiteX11-699" fmla="*/ 1196601 w 3204915"/>
              <a:gd name="connsiteY11-700" fmla="*/ 959279 h 3242474"/>
              <a:gd name="connsiteX12-701" fmla="*/ 1011476 w 3204915"/>
              <a:gd name="connsiteY12-702" fmla="*/ 16828 h 3242474"/>
              <a:gd name="connsiteX0-703" fmla="*/ 1007292 w 3200731"/>
              <a:gd name="connsiteY0-704" fmla="*/ 16828 h 3242474"/>
              <a:gd name="connsiteX1-705" fmla="*/ 1405590 w 3200731"/>
              <a:gd name="connsiteY1-706" fmla="*/ 0 h 3242474"/>
              <a:gd name="connsiteX2-707" fmla="*/ 1624373 w 3200731"/>
              <a:gd name="connsiteY2-708" fmla="*/ 734886 h 3242474"/>
              <a:gd name="connsiteX3-709" fmla="*/ 2359258 w 3200731"/>
              <a:gd name="connsiteY3-710" fmla="*/ 560982 h 3242474"/>
              <a:gd name="connsiteX4-711" fmla="*/ 3200731 w 3200731"/>
              <a:gd name="connsiteY4-712" fmla="*/ 1828800 h 3242474"/>
              <a:gd name="connsiteX5-713" fmla="*/ 2252672 w 3200731"/>
              <a:gd name="connsiteY5-714" fmla="*/ 3107838 h 3242474"/>
              <a:gd name="connsiteX6-715" fmla="*/ 564117 w 3200731"/>
              <a:gd name="connsiteY6-716" fmla="*/ 2664663 h 3242474"/>
              <a:gd name="connsiteX7-717" fmla="*/ 339725 w 3200731"/>
              <a:gd name="connsiteY7-718" fmla="*/ 3242474 h 3242474"/>
              <a:gd name="connsiteX8-719" fmla="*/ 3136 w 3200731"/>
              <a:gd name="connsiteY8-720" fmla="*/ 3236864 h 3242474"/>
              <a:gd name="connsiteX9-721" fmla="*/ 390213 w 3200731"/>
              <a:gd name="connsiteY9-722" fmla="*/ 2232708 h 3242474"/>
              <a:gd name="connsiteX10-723" fmla="*/ 1517786 w 3200731"/>
              <a:gd name="connsiteY10-724" fmla="*/ 1991485 h 3242474"/>
              <a:gd name="connsiteX11-725" fmla="*/ 1192417 w 3200731"/>
              <a:gd name="connsiteY11-726" fmla="*/ 959279 h 3242474"/>
              <a:gd name="connsiteX12-727" fmla="*/ 1007292 w 3200731"/>
              <a:gd name="connsiteY12-728" fmla="*/ 16828 h 3242474"/>
              <a:gd name="connsiteX0-729" fmla="*/ 1051443 w 3244882"/>
              <a:gd name="connsiteY0-730" fmla="*/ 16828 h 3242474"/>
              <a:gd name="connsiteX1-731" fmla="*/ 1449741 w 3244882"/>
              <a:gd name="connsiteY1-732" fmla="*/ 0 h 3242474"/>
              <a:gd name="connsiteX2-733" fmla="*/ 1668524 w 3244882"/>
              <a:gd name="connsiteY2-734" fmla="*/ 734886 h 3242474"/>
              <a:gd name="connsiteX3-735" fmla="*/ 2403409 w 3244882"/>
              <a:gd name="connsiteY3-736" fmla="*/ 560982 h 3242474"/>
              <a:gd name="connsiteX4-737" fmla="*/ 3244882 w 3244882"/>
              <a:gd name="connsiteY4-738" fmla="*/ 1828800 h 3242474"/>
              <a:gd name="connsiteX5-739" fmla="*/ 2296823 w 3244882"/>
              <a:gd name="connsiteY5-740" fmla="*/ 3107838 h 3242474"/>
              <a:gd name="connsiteX6-741" fmla="*/ 608268 w 3244882"/>
              <a:gd name="connsiteY6-742" fmla="*/ 2664663 h 3242474"/>
              <a:gd name="connsiteX7-743" fmla="*/ 383876 w 3244882"/>
              <a:gd name="connsiteY7-744" fmla="*/ 3242474 h 3242474"/>
              <a:gd name="connsiteX8-745" fmla="*/ 2408 w 3244882"/>
              <a:gd name="connsiteY8-746" fmla="*/ 3236864 h 3242474"/>
              <a:gd name="connsiteX9-747" fmla="*/ 434364 w 3244882"/>
              <a:gd name="connsiteY9-748" fmla="*/ 2232708 h 3242474"/>
              <a:gd name="connsiteX10-749" fmla="*/ 1561937 w 3244882"/>
              <a:gd name="connsiteY10-750" fmla="*/ 1991485 h 3242474"/>
              <a:gd name="connsiteX11-751" fmla="*/ 1236568 w 3244882"/>
              <a:gd name="connsiteY11-752" fmla="*/ 959279 h 3242474"/>
              <a:gd name="connsiteX12-753" fmla="*/ 1051443 w 3244882"/>
              <a:gd name="connsiteY12-754" fmla="*/ 16828 h 3242474"/>
              <a:gd name="connsiteX0-755" fmla="*/ 1049313 w 3242752"/>
              <a:gd name="connsiteY0-756" fmla="*/ 16828 h 3242474"/>
              <a:gd name="connsiteX1-757" fmla="*/ 1447611 w 3242752"/>
              <a:gd name="connsiteY1-758" fmla="*/ 0 h 3242474"/>
              <a:gd name="connsiteX2-759" fmla="*/ 1666394 w 3242752"/>
              <a:gd name="connsiteY2-760" fmla="*/ 734886 h 3242474"/>
              <a:gd name="connsiteX3-761" fmla="*/ 2401279 w 3242752"/>
              <a:gd name="connsiteY3-762" fmla="*/ 560982 h 3242474"/>
              <a:gd name="connsiteX4-763" fmla="*/ 3242752 w 3242752"/>
              <a:gd name="connsiteY4-764" fmla="*/ 1828800 h 3242474"/>
              <a:gd name="connsiteX5-765" fmla="*/ 2294693 w 3242752"/>
              <a:gd name="connsiteY5-766" fmla="*/ 3107838 h 3242474"/>
              <a:gd name="connsiteX6-767" fmla="*/ 606138 w 3242752"/>
              <a:gd name="connsiteY6-768" fmla="*/ 2664663 h 3242474"/>
              <a:gd name="connsiteX7-769" fmla="*/ 381746 w 3242752"/>
              <a:gd name="connsiteY7-770" fmla="*/ 3242474 h 3242474"/>
              <a:gd name="connsiteX8-771" fmla="*/ 278 w 3242752"/>
              <a:gd name="connsiteY8-772" fmla="*/ 3236864 h 3242474"/>
              <a:gd name="connsiteX9-773" fmla="*/ 432234 w 3242752"/>
              <a:gd name="connsiteY9-774" fmla="*/ 2232708 h 3242474"/>
              <a:gd name="connsiteX10-775" fmla="*/ 1559807 w 3242752"/>
              <a:gd name="connsiteY10-776" fmla="*/ 1991485 h 3242474"/>
              <a:gd name="connsiteX11-777" fmla="*/ 1234438 w 3242752"/>
              <a:gd name="connsiteY11-778" fmla="*/ 959279 h 3242474"/>
              <a:gd name="connsiteX12-779" fmla="*/ 1049313 w 3242752"/>
              <a:gd name="connsiteY12-780" fmla="*/ 16828 h 3242474"/>
              <a:gd name="connsiteX0-781" fmla="*/ 1049035 w 3242474"/>
              <a:gd name="connsiteY0-782" fmla="*/ 16828 h 3242474"/>
              <a:gd name="connsiteX1-783" fmla="*/ 1447333 w 3242474"/>
              <a:gd name="connsiteY1-784" fmla="*/ 0 h 3242474"/>
              <a:gd name="connsiteX2-785" fmla="*/ 1666116 w 3242474"/>
              <a:gd name="connsiteY2-786" fmla="*/ 734886 h 3242474"/>
              <a:gd name="connsiteX3-787" fmla="*/ 2401001 w 3242474"/>
              <a:gd name="connsiteY3-788" fmla="*/ 560982 h 3242474"/>
              <a:gd name="connsiteX4-789" fmla="*/ 3242474 w 3242474"/>
              <a:gd name="connsiteY4-790" fmla="*/ 1828800 h 3242474"/>
              <a:gd name="connsiteX5-791" fmla="*/ 2294415 w 3242474"/>
              <a:gd name="connsiteY5-792" fmla="*/ 3107838 h 3242474"/>
              <a:gd name="connsiteX6-793" fmla="*/ 605860 w 3242474"/>
              <a:gd name="connsiteY6-794" fmla="*/ 2664663 h 3242474"/>
              <a:gd name="connsiteX7-795" fmla="*/ 381468 w 3242474"/>
              <a:gd name="connsiteY7-796" fmla="*/ 3242474 h 3242474"/>
              <a:gd name="connsiteX8-797" fmla="*/ 0 w 3242474"/>
              <a:gd name="connsiteY8-798" fmla="*/ 3236864 h 3242474"/>
              <a:gd name="connsiteX9-799" fmla="*/ 431956 w 3242474"/>
              <a:gd name="connsiteY9-800" fmla="*/ 2232708 h 3242474"/>
              <a:gd name="connsiteX10-801" fmla="*/ 1559529 w 3242474"/>
              <a:gd name="connsiteY10-802" fmla="*/ 1991485 h 3242474"/>
              <a:gd name="connsiteX11-803" fmla="*/ 1234160 w 3242474"/>
              <a:gd name="connsiteY11-804" fmla="*/ 959279 h 3242474"/>
              <a:gd name="connsiteX12-805" fmla="*/ 1049035 w 3242474"/>
              <a:gd name="connsiteY12-806" fmla="*/ 16828 h 3242474"/>
              <a:gd name="connsiteX0-807" fmla="*/ 1049035 w 3242474"/>
              <a:gd name="connsiteY0-808" fmla="*/ 16828 h 3242474"/>
              <a:gd name="connsiteX1-809" fmla="*/ 1447333 w 3242474"/>
              <a:gd name="connsiteY1-810" fmla="*/ 0 h 3242474"/>
              <a:gd name="connsiteX2-811" fmla="*/ 1666116 w 3242474"/>
              <a:gd name="connsiteY2-812" fmla="*/ 734886 h 3242474"/>
              <a:gd name="connsiteX3-813" fmla="*/ 2401001 w 3242474"/>
              <a:gd name="connsiteY3-814" fmla="*/ 560982 h 3242474"/>
              <a:gd name="connsiteX4-815" fmla="*/ 3242474 w 3242474"/>
              <a:gd name="connsiteY4-816" fmla="*/ 1828800 h 3242474"/>
              <a:gd name="connsiteX5-817" fmla="*/ 2294415 w 3242474"/>
              <a:gd name="connsiteY5-818" fmla="*/ 3107838 h 3242474"/>
              <a:gd name="connsiteX6-819" fmla="*/ 605860 w 3242474"/>
              <a:gd name="connsiteY6-820" fmla="*/ 2664663 h 3242474"/>
              <a:gd name="connsiteX7-821" fmla="*/ 381468 w 3242474"/>
              <a:gd name="connsiteY7-822" fmla="*/ 3242474 h 3242474"/>
              <a:gd name="connsiteX8-823" fmla="*/ 0 w 3242474"/>
              <a:gd name="connsiteY8-824" fmla="*/ 3236864 h 3242474"/>
              <a:gd name="connsiteX9-825" fmla="*/ 431956 w 3242474"/>
              <a:gd name="connsiteY9-826" fmla="*/ 2232708 h 3242474"/>
              <a:gd name="connsiteX10-827" fmla="*/ 1559529 w 3242474"/>
              <a:gd name="connsiteY10-828" fmla="*/ 1991485 h 3242474"/>
              <a:gd name="connsiteX11-829" fmla="*/ 1234160 w 3242474"/>
              <a:gd name="connsiteY11-830" fmla="*/ 959279 h 3242474"/>
              <a:gd name="connsiteX12-831" fmla="*/ 1049035 w 3242474"/>
              <a:gd name="connsiteY12-832" fmla="*/ 16828 h 3242474"/>
              <a:gd name="connsiteX0-833" fmla="*/ 1049035 w 3242474"/>
              <a:gd name="connsiteY0-834" fmla="*/ 16828 h 3242474"/>
              <a:gd name="connsiteX1-835" fmla="*/ 1447333 w 3242474"/>
              <a:gd name="connsiteY1-836" fmla="*/ 0 h 3242474"/>
              <a:gd name="connsiteX2-837" fmla="*/ 1666116 w 3242474"/>
              <a:gd name="connsiteY2-838" fmla="*/ 734886 h 3242474"/>
              <a:gd name="connsiteX3-839" fmla="*/ 2401001 w 3242474"/>
              <a:gd name="connsiteY3-840" fmla="*/ 560982 h 3242474"/>
              <a:gd name="connsiteX4-841" fmla="*/ 3242474 w 3242474"/>
              <a:gd name="connsiteY4-842" fmla="*/ 1828800 h 3242474"/>
              <a:gd name="connsiteX5-843" fmla="*/ 2294415 w 3242474"/>
              <a:gd name="connsiteY5-844" fmla="*/ 3107838 h 3242474"/>
              <a:gd name="connsiteX6-845" fmla="*/ 605860 w 3242474"/>
              <a:gd name="connsiteY6-846" fmla="*/ 2664663 h 3242474"/>
              <a:gd name="connsiteX7-847" fmla="*/ 381468 w 3242474"/>
              <a:gd name="connsiteY7-848" fmla="*/ 3242474 h 3242474"/>
              <a:gd name="connsiteX8-849" fmla="*/ 0 w 3242474"/>
              <a:gd name="connsiteY8-850" fmla="*/ 3236864 h 3242474"/>
              <a:gd name="connsiteX9-851" fmla="*/ 431956 w 3242474"/>
              <a:gd name="connsiteY9-852" fmla="*/ 2232708 h 3242474"/>
              <a:gd name="connsiteX10-853" fmla="*/ 1559529 w 3242474"/>
              <a:gd name="connsiteY10-854" fmla="*/ 1991485 h 3242474"/>
              <a:gd name="connsiteX11-855" fmla="*/ 1234160 w 3242474"/>
              <a:gd name="connsiteY11-856" fmla="*/ 959279 h 3242474"/>
              <a:gd name="connsiteX12-857" fmla="*/ 1049035 w 3242474"/>
              <a:gd name="connsiteY12-858" fmla="*/ 16828 h 3242474"/>
              <a:gd name="connsiteX0-859" fmla="*/ 1049035 w 3242474"/>
              <a:gd name="connsiteY0-860" fmla="*/ 16828 h 3242474"/>
              <a:gd name="connsiteX1-861" fmla="*/ 1447333 w 3242474"/>
              <a:gd name="connsiteY1-862" fmla="*/ 0 h 3242474"/>
              <a:gd name="connsiteX2-863" fmla="*/ 1666116 w 3242474"/>
              <a:gd name="connsiteY2-864" fmla="*/ 734886 h 3242474"/>
              <a:gd name="connsiteX3-865" fmla="*/ 2401001 w 3242474"/>
              <a:gd name="connsiteY3-866" fmla="*/ 560982 h 3242474"/>
              <a:gd name="connsiteX4-867" fmla="*/ 3242474 w 3242474"/>
              <a:gd name="connsiteY4-868" fmla="*/ 1828800 h 3242474"/>
              <a:gd name="connsiteX5-869" fmla="*/ 2294415 w 3242474"/>
              <a:gd name="connsiteY5-870" fmla="*/ 3107838 h 3242474"/>
              <a:gd name="connsiteX6-871" fmla="*/ 605860 w 3242474"/>
              <a:gd name="connsiteY6-872" fmla="*/ 2664663 h 3242474"/>
              <a:gd name="connsiteX7-873" fmla="*/ 381468 w 3242474"/>
              <a:gd name="connsiteY7-874" fmla="*/ 3242474 h 3242474"/>
              <a:gd name="connsiteX8-875" fmla="*/ 0 w 3242474"/>
              <a:gd name="connsiteY8-876" fmla="*/ 3236864 h 3242474"/>
              <a:gd name="connsiteX9-877" fmla="*/ 431956 w 3242474"/>
              <a:gd name="connsiteY9-878" fmla="*/ 2232708 h 3242474"/>
              <a:gd name="connsiteX10-879" fmla="*/ 1559529 w 3242474"/>
              <a:gd name="connsiteY10-880" fmla="*/ 1991485 h 3242474"/>
              <a:gd name="connsiteX11-881" fmla="*/ 1234160 w 3242474"/>
              <a:gd name="connsiteY11-882" fmla="*/ 959279 h 3242474"/>
              <a:gd name="connsiteX12-883" fmla="*/ 1049035 w 3242474"/>
              <a:gd name="connsiteY12-884" fmla="*/ 16828 h 3242474"/>
              <a:gd name="connsiteX0-885" fmla="*/ 1049035 w 3242474"/>
              <a:gd name="connsiteY0-886" fmla="*/ 16828 h 3242474"/>
              <a:gd name="connsiteX1-887" fmla="*/ 1447333 w 3242474"/>
              <a:gd name="connsiteY1-888" fmla="*/ 0 h 3242474"/>
              <a:gd name="connsiteX2-889" fmla="*/ 1666116 w 3242474"/>
              <a:gd name="connsiteY2-890" fmla="*/ 734886 h 3242474"/>
              <a:gd name="connsiteX3-891" fmla="*/ 2401001 w 3242474"/>
              <a:gd name="connsiteY3-892" fmla="*/ 560982 h 3242474"/>
              <a:gd name="connsiteX4-893" fmla="*/ 3242474 w 3242474"/>
              <a:gd name="connsiteY4-894" fmla="*/ 1828800 h 3242474"/>
              <a:gd name="connsiteX5-895" fmla="*/ 2300025 w 3242474"/>
              <a:gd name="connsiteY5-896" fmla="*/ 3046130 h 3242474"/>
              <a:gd name="connsiteX6-897" fmla="*/ 605860 w 3242474"/>
              <a:gd name="connsiteY6-898" fmla="*/ 2664663 h 3242474"/>
              <a:gd name="connsiteX7-899" fmla="*/ 381468 w 3242474"/>
              <a:gd name="connsiteY7-900" fmla="*/ 3242474 h 3242474"/>
              <a:gd name="connsiteX8-901" fmla="*/ 0 w 3242474"/>
              <a:gd name="connsiteY8-902" fmla="*/ 3236864 h 3242474"/>
              <a:gd name="connsiteX9-903" fmla="*/ 431956 w 3242474"/>
              <a:gd name="connsiteY9-904" fmla="*/ 2232708 h 3242474"/>
              <a:gd name="connsiteX10-905" fmla="*/ 1559529 w 3242474"/>
              <a:gd name="connsiteY10-906" fmla="*/ 1991485 h 3242474"/>
              <a:gd name="connsiteX11-907" fmla="*/ 1234160 w 3242474"/>
              <a:gd name="connsiteY11-908" fmla="*/ 959279 h 3242474"/>
              <a:gd name="connsiteX12-909" fmla="*/ 1049035 w 3242474"/>
              <a:gd name="connsiteY12-910" fmla="*/ 16828 h 3242474"/>
              <a:gd name="connsiteX0-911" fmla="*/ 1049035 w 3242474"/>
              <a:gd name="connsiteY0-912" fmla="*/ 16828 h 3242474"/>
              <a:gd name="connsiteX1-913" fmla="*/ 1447333 w 3242474"/>
              <a:gd name="connsiteY1-914" fmla="*/ 0 h 3242474"/>
              <a:gd name="connsiteX2-915" fmla="*/ 1666116 w 3242474"/>
              <a:gd name="connsiteY2-916" fmla="*/ 734886 h 3242474"/>
              <a:gd name="connsiteX3-917" fmla="*/ 2401001 w 3242474"/>
              <a:gd name="connsiteY3-918" fmla="*/ 560982 h 3242474"/>
              <a:gd name="connsiteX4-919" fmla="*/ 3242474 w 3242474"/>
              <a:gd name="connsiteY4-920" fmla="*/ 1828800 h 3242474"/>
              <a:gd name="connsiteX5-921" fmla="*/ 2300025 w 3242474"/>
              <a:gd name="connsiteY5-922" fmla="*/ 3046130 h 3242474"/>
              <a:gd name="connsiteX6-923" fmla="*/ 605860 w 3242474"/>
              <a:gd name="connsiteY6-924" fmla="*/ 2664663 h 3242474"/>
              <a:gd name="connsiteX7-925" fmla="*/ 381468 w 3242474"/>
              <a:gd name="connsiteY7-926" fmla="*/ 3242474 h 3242474"/>
              <a:gd name="connsiteX8-927" fmla="*/ 0 w 3242474"/>
              <a:gd name="connsiteY8-928" fmla="*/ 3236864 h 3242474"/>
              <a:gd name="connsiteX9-929" fmla="*/ 431956 w 3242474"/>
              <a:gd name="connsiteY9-930" fmla="*/ 2232708 h 3242474"/>
              <a:gd name="connsiteX10-931" fmla="*/ 1559529 w 3242474"/>
              <a:gd name="connsiteY10-932" fmla="*/ 1991485 h 3242474"/>
              <a:gd name="connsiteX11-933" fmla="*/ 1234160 w 3242474"/>
              <a:gd name="connsiteY11-934" fmla="*/ 959279 h 3242474"/>
              <a:gd name="connsiteX12-935" fmla="*/ 1049035 w 3242474"/>
              <a:gd name="connsiteY12-936" fmla="*/ 16828 h 3242474"/>
              <a:gd name="connsiteX0-937" fmla="*/ 1049035 w 3242474"/>
              <a:gd name="connsiteY0-938" fmla="*/ 16828 h 3242474"/>
              <a:gd name="connsiteX1-939" fmla="*/ 1447333 w 3242474"/>
              <a:gd name="connsiteY1-940" fmla="*/ 0 h 3242474"/>
              <a:gd name="connsiteX2-941" fmla="*/ 1666116 w 3242474"/>
              <a:gd name="connsiteY2-942" fmla="*/ 734886 h 3242474"/>
              <a:gd name="connsiteX3-943" fmla="*/ 2401001 w 3242474"/>
              <a:gd name="connsiteY3-944" fmla="*/ 560982 h 3242474"/>
              <a:gd name="connsiteX4-945" fmla="*/ 3242474 w 3242474"/>
              <a:gd name="connsiteY4-946" fmla="*/ 1828800 h 3242474"/>
              <a:gd name="connsiteX5-947" fmla="*/ 2300025 w 3242474"/>
              <a:gd name="connsiteY5-948" fmla="*/ 3046130 h 3242474"/>
              <a:gd name="connsiteX6-949" fmla="*/ 605860 w 3242474"/>
              <a:gd name="connsiteY6-950" fmla="*/ 2664663 h 3242474"/>
              <a:gd name="connsiteX7-951" fmla="*/ 381468 w 3242474"/>
              <a:gd name="connsiteY7-952" fmla="*/ 3242474 h 3242474"/>
              <a:gd name="connsiteX8-953" fmla="*/ 0 w 3242474"/>
              <a:gd name="connsiteY8-954" fmla="*/ 3236864 h 3242474"/>
              <a:gd name="connsiteX9-955" fmla="*/ 431956 w 3242474"/>
              <a:gd name="connsiteY9-956" fmla="*/ 2232708 h 3242474"/>
              <a:gd name="connsiteX10-957" fmla="*/ 1559529 w 3242474"/>
              <a:gd name="connsiteY10-958" fmla="*/ 1991485 h 3242474"/>
              <a:gd name="connsiteX11-959" fmla="*/ 1234160 w 3242474"/>
              <a:gd name="connsiteY11-960" fmla="*/ 959279 h 3242474"/>
              <a:gd name="connsiteX12-961" fmla="*/ 1049035 w 3242474"/>
              <a:gd name="connsiteY12-962" fmla="*/ 16828 h 3242474"/>
              <a:gd name="connsiteX0-963" fmla="*/ 1049035 w 3242474"/>
              <a:gd name="connsiteY0-964" fmla="*/ 16828 h 3242474"/>
              <a:gd name="connsiteX1-965" fmla="*/ 1447333 w 3242474"/>
              <a:gd name="connsiteY1-966" fmla="*/ 0 h 3242474"/>
              <a:gd name="connsiteX2-967" fmla="*/ 1666116 w 3242474"/>
              <a:gd name="connsiteY2-968" fmla="*/ 734886 h 3242474"/>
              <a:gd name="connsiteX3-969" fmla="*/ 2401001 w 3242474"/>
              <a:gd name="connsiteY3-970" fmla="*/ 560982 h 3242474"/>
              <a:gd name="connsiteX4-971" fmla="*/ 3242474 w 3242474"/>
              <a:gd name="connsiteY4-972" fmla="*/ 1828800 h 3242474"/>
              <a:gd name="connsiteX5-973" fmla="*/ 2300025 w 3242474"/>
              <a:gd name="connsiteY5-974" fmla="*/ 3046130 h 3242474"/>
              <a:gd name="connsiteX6-975" fmla="*/ 605860 w 3242474"/>
              <a:gd name="connsiteY6-976" fmla="*/ 2664663 h 3242474"/>
              <a:gd name="connsiteX7-977" fmla="*/ 381468 w 3242474"/>
              <a:gd name="connsiteY7-978" fmla="*/ 3242474 h 3242474"/>
              <a:gd name="connsiteX8-979" fmla="*/ 0 w 3242474"/>
              <a:gd name="connsiteY8-980" fmla="*/ 3236864 h 3242474"/>
              <a:gd name="connsiteX9-981" fmla="*/ 431956 w 3242474"/>
              <a:gd name="connsiteY9-982" fmla="*/ 2232708 h 3242474"/>
              <a:gd name="connsiteX10-983" fmla="*/ 1559529 w 3242474"/>
              <a:gd name="connsiteY10-984" fmla="*/ 1991485 h 3242474"/>
              <a:gd name="connsiteX11-985" fmla="*/ 1234160 w 3242474"/>
              <a:gd name="connsiteY11-986" fmla="*/ 959279 h 3242474"/>
              <a:gd name="connsiteX12-987" fmla="*/ 1049035 w 3242474"/>
              <a:gd name="connsiteY12-988" fmla="*/ 16828 h 3242474"/>
              <a:gd name="connsiteX0-989" fmla="*/ 1049035 w 3186376"/>
              <a:gd name="connsiteY0-990" fmla="*/ 16828 h 3242474"/>
              <a:gd name="connsiteX1-991" fmla="*/ 1447333 w 3186376"/>
              <a:gd name="connsiteY1-992" fmla="*/ 0 h 3242474"/>
              <a:gd name="connsiteX2-993" fmla="*/ 1666116 w 3186376"/>
              <a:gd name="connsiteY2-994" fmla="*/ 734886 h 3242474"/>
              <a:gd name="connsiteX3-995" fmla="*/ 2401001 w 3186376"/>
              <a:gd name="connsiteY3-996" fmla="*/ 560982 h 3242474"/>
              <a:gd name="connsiteX4-997" fmla="*/ 3186376 w 3186376"/>
              <a:gd name="connsiteY4-998" fmla="*/ 1828800 h 3242474"/>
              <a:gd name="connsiteX5-999" fmla="*/ 2300025 w 3186376"/>
              <a:gd name="connsiteY5-1000" fmla="*/ 3046130 h 3242474"/>
              <a:gd name="connsiteX6-1001" fmla="*/ 605860 w 3186376"/>
              <a:gd name="connsiteY6-1002" fmla="*/ 2664663 h 3242474"/>
              <a:gd name="connsiteX7-1003" fmla="*/ 381468 w 3186376"/>
              <a:gd name="connsiteY7-1004" fmla="*/ 3242474 h 3242474"/>
              <a:gd name="connsiteX8-1005" fmla="*/ 0 w 3186376"/>
              <a:gd name="connsiteY8-1006" fmla="*/ 3236864 h 3242474"/>
              <a:gd name="connsiteX9-1007" fmla="*/ 431956 w 3186376"/>
              <a:gd name="connsiteY9-1008" fmla="*/ 2232708 h 3242474"/>
              <a:gd name="connsiteX10-1009" fmla="*/ 1559529 w 3186376"/>
              <a:gd name="connsiteY10-1010" fmla="*/ 1991485 h 3242474"/>
              <a:gd name="connsiteX11-1011" fmla="*/ 1234160 w 3186376"/>
              <a:gd name="connsiteY11-1012" fmla="*/ 959279 h 3242474"/>
              <a:gd name="connsiteX12-1013" fmla="*/ 1049035 w 3186376"/>
              <a:gd name="connsiteY12-1014" fmla="*/ 16828 h 3242474"/>
              <a:gd name="connsiteX0-1015" fmla="*/ 1049035 w 3186376"/>
              <a:gd name="connsiteY0-1016" fmla="*/ 16828 h 3242474"/>
              <a:gd name="connsiteX1-1017" fmla="*/ 1447333 w 3186376"/>
              <a:gd name="connsiteY1-1018" fmla="*/ 0 h 3242474"/>
              <a:gd name="connsiteX2-1019" fmla="*/ 1666116 w 3186376"/>
              <a:gd name="connsiteY2-1020" fmla="*/ 734886 h 3242474"/>
              <a:gd name="connsiteX3-1021" fmla="*/ 2401001 w 3186376"/>
              <a:gd name="connsiteY3-1022" fmla="*/ 560982 h 3242474"/>
              <a:gd name="connsiteX4-1023" fmla="*/ 3186376 w 3186376"/>
              <a:gd name="connsiteY4-1024" fmla="*/ 1828800 h 3242474"/>
              <a:gd name="connsiteX5-1025" fmla="*/ 2300025 w 3186376"/>
              <a:gd name="connsiteY5-1026" fmla="*/ 3046130 h 3242474"/>
              <a:gd name="connsiteX6-1027" fmla="*/ 605860 w 3186376"/>
              <a:gd name="connsiteY6-1028" fmla="*/ 2664663 h 3242474"/>
              <a:gd name="connsiteX7-1029" fmla="*/ 381468 w 3186376"/>
              <a:gd name="connsiteY7-1030" fmla="*/ 3242474 h 3242474"/>
              <a:gd name="connsiteX8-1031" fmla="*/ 0 w 3186376"/>
              <a:gd name="connsiteY8-1032" fmla="*/ 3236864 h 3242474"/>
              <a:gd name="connsiteX9-1033" fmla="*/ 431956 w 3186376"/>
              <a:gd name="connsiteY9-1034" fmla="*/ 2232708 h 3242474"/>
              <a:gd name="connsiteX10-1035" fmla="*/ 1559529 w 3186376"/>
              <a:gd name="connsiteY10-1036" fmla="*/ 1991485 h 3242474"/>
              <a:gd name="connsiteX11-1037" fmla="*/ 1234160 w 3186376"/>
              <a:gd name="connsiteY11-1038" fmla="*/ 959279 h 3242474"/>
              <a:gd name="connsiteX12-1039" fmla="*/ 1049035 w 3186376"/>
              <a:gd name="connsiteY12-1040" fmla="*/ 16828 h 3242474"/>
              <a:gd name="connsiteX0-1041" fmla="*/ 1049035 w 3186376"/>
              <a:gd name="connsiteY0-1042" fmla="*/ 16828 h 3242474"/>
              <a:gd name="connsiteX1-1043" fmla="*/ 1447333 w 3186376"/>
              <a:gd name="connsiteY1-1044" fmla="*/ 0 h 3242474"/>
              <a:gd name="connsiteX2-1045" fmla="*/ 1666116 w 3186376"/>
              <a:gd name="connsiteY2-1046" fmla="*/ 734886 h 3242474"/>
              <a:gd name="connsiteX3-1047" fmla="*/ 2401001 w 3186376"/>
              <a:gd name="connsiteY3-1048" fmla="*/ 560982 h 3242474"/>
              <a:gd name="connsiteX4-1049" fmla="*/ 3186376 w 3186376"/>
              <a:gd name="connsiteY4-1050" fmla="*/ 1828800 h 3242474"/>
              <a:gd name="connsiteX5-1051" fmla="*/ 2300025 w 3186376"/>
              <a:gd name="connsiteY5-1052" fmla="*/ 3046130 h 3242474"/>
              <a:gd name="connsiteX6-1053" fmla="*/ 605860 w 3186376"/>
              <a:gd name="connsiteY6-1054" fmla="*/ 2664663 h 3242474"/>
              <a:gd name="connsiteX7-1055" fmla="*/ 381468 w 3186376"/>
              <a:gd name="connsiteY7-1056" fmla="*/ 3242474 h 3242474"/>
              <a:gd name="connsiteX8-1057" fmla="*/ 0 w 3186376"/>
              <a:gd name="connsiteY8-1058" fmla="*/ 3236864 h 3242474"/>
              <a:gd name="connsiteX9-1059" fmla="*/ 431956 w 3186376"/>
              <a:gd name="connsiteY9-1060" fmla="*/ 2232708 h 3242474"/>
              <a:gd name="connsiteX10-1061" fmla="*/ 1559529 w 3186376"/>
              <a:gd name="connsiteY10-1062" fmla="*/ 1991485 h 3242474"/>
              <a:gd name="connsiteX11-1063" fmla="*/ 1234160 w 3186376"/>
              <a:gd name="connsiteY11-1064" fmla="*/ 959279 h 3242474"/>
              <a:gd name="connsiteX12-1065" fmla="*/ 1049035 w 3186376"/>
              <a:gd name="connsiteY12-1066" fmla="*/ 16828 h 3242474"/>
              <a:gd name="connsiteX0-1067" fmla="*/ 1049035 w 3203206"/>
              <a:gd name="connsiteY0-1068" fmla="*/ 16828 h 3242474"/>
              <a:gd name="connsiteX1-1069" fmla="*/ 1447333 w 3203206"/>
              <a:gd name="connsiteY1-1070" fmla="*/ 0 h 3242474"/>
              <a:gd name="connsiteX2-1071" fmla="*/ 1666116 w 3203206"/>
              <a:gd name="connsiteY2-1072" fmla="*/ 734886 h 3242474"/>
              <a:gd name="connsiteX3-1073" fmla="*/ 2401001 w 3203206"/>
              <a:gd name="connsiteY3-1074" fmla="*/ 560982 h 3242474"/>
              <a:gd name="connsiteX4-1075" fmla="*/ 3203206 w 3203206"/>
              <a:gd name="connsiteY4-1076" fmla="*/ 1823190 h 3242474"/>
              <a:gd name="connsiteX5-1077" fmla="*/ 2300025 w 3203206"/>
              <a:gd name="connsiteY5-1078" fmla="*/ 3046130 h 3242474"/>
              <a:gd name="connsiteX6-1079" fmla="*/ 605860 w 3203206"/>
              <a:gd name="connsiteY6-1080" fmla="*/ 2664663 h 3242474"/>
              <a:gd name="connsiteX7-1081" fmla="*/ 381468 w 3203206"/>
              <a:gd name="connsiteY7-1082" fmla="*/ 3242474 h 3242474"/>
              <a:gd name="connsiteX8-1083" fmla="*/ 0 w 3203206"/>
              <a:gd name="connsiteY8-1084" fmla="*/ 3236864 h 3242474"/>
              <a:gd name="connsiteX9-1085" fmla="*/ 431956 w 3203206"/>
              <a:gd name="connsiteY9-1086" fmla="*/ 2232708 h 3242474"/>
              <a:gd name="connsiteX10-1087" fmla="*/ 1559529 w 3203206"/>
              <a:gd name="connsiteY10-1088" fmla="*/ 1991485 h 3242474"/>
              <a:gd name="connsiteX11-1089" fmla="*/ 1234160 w 3203206"/>
              <a:gd name="connsiteY11-1090" fmla="*/ 959279 h 3242474"/>
              <a:gd name="connsiteX12-1091" fmla="*/ 1049035 w 3203206"/>
              <a:gd name="connsiteY12-1092" fmla="*/ 16828 h 3242474"/>
              <a:gd name="connsiteX0-1093" fmla="*/ 1049035 w 3203206"/>
              <a:gd name="connsiteY0-1094" fmla="*/ 16828 h 3242474"/>
              <a:gd name="connsiteX1-1095" fmla="*/ 1447333 w 3203206"/>
              <a:gd name="connsiteY1-1096" fmla="*/ 0 h 3242474"/>
              <a:gd name="connsiteX2-1097" fmla="*/ 1666116 w 3203206"/>
              <a:gd name="connsiteY2-1098" fmla="*/ 734886 h 3242474"/>
              <a:gd name="connsiteX3-1099" fmla="*/ 2401001 w 3203206"/>
              <a:gd name="connsiteY3-1100" fmla="*/ 560982 h 3242474"/>
              <a:gd name="connsiteX4-1101" fmla="*/ 3203206 w 3203206"/>
              <a:gd name="connsiteY4-1102" fmla="*/ 1823190 h 3242474"/>
              <a:gd name="connsiteX5-1103" fmla="*/ 2300025 w 3203206"/>
              <a:gd name="connsiteY5-1104" fmla="*/ 3046130 h 3242474"/>
              <a:gd name="connsiteX6-1105" fmla="*/ 605860 w 3203206"/>
              <a:gd name="connsiteY6-1106" fmla="*/ 2664663 h 3242474"/>
              <a:gd name="connsiteX7-1107" fmla="*/ 381468 w 3203206"/>
              <a:gd name="connsiteY7-1108" fmla="*/ 3242474 h 3242474"/>
              <a:gd name="connsiteX8-1109" fmla="*/ 0 w 3203206"/>
              <a:gd name="connsiteY8-1110" fmla="*/ 3236864 h 3242474"/>
              <a:gd name="connsiteX9-1111" fmla="*/ 431956 w 3203206"/>
              <a:gd name="connsiteY9-1112" fmla="*/ 2232708 h 3242474"/>
              <a:gd name="connsiteX10-1113" fmla="*/ 1559529 w 3203206"/>
              <a:gd name="connsiteY10-1114" fmla="*/ 1991485 h 3242474"/>
              <a:gd name="connsiteX11-1115" fmla="*/ 1234160 w 3203206"/>
              <a:gd name="connsiteY11-1116" fmla="*/ 959279 h 3242474"/>
              <a:gd name="connsiteX12-1117" fmla="*/ 1049035 w 3203206"/>
              <a:gd name="connsiteY12-1118" fmla="*/ 16828 h 3242474"/>
              <a:gd name="connsiteX0-1119" fmla="*/ 1049035 w 3203206"/>
              <a:gd name="connsiteY0-1120" fmla="*/ 16828 h 3242474"/>
              <a:gd name="connsiteX1-1121" fmla="*/ 1447333 w 3203206"/>
              <a:gd name="connsiteY1-1122" fmla="*/ 0 h 3242474"/>
              <a:gd name="connsiteX2-1123" fmla="*/ 1666116 w 3203206"/>
              <a:gd name="connsiteY2-1124" fmla="*/ 734886 h 3242474"/>
              <a:gd name="connsiteX3-1125" fmla="*/ 2401001 w 3203206"/>
              <a:gd name="connsiteY3-1126" fmla="*/ 560982 h 3242474"/>
              <a:gd name="connsiteX4-1127" fmla="*/ 3203206 w 3203206"/>
              <a:gd name="connsiteY4-1128" fmla="*/ 1823190 h 3242474"/>
              <a:gd name="connsiteX5-1129" fmla="*/ 2300025 w 3203206"/>
              <a:gd name="connsiteY5-1130" fmla="*/ 3046130 h 3242474"/>
              <a:gd name="connsiteX6-1131" fmla="*/ 605860 w 3203206"/>
              <a:gd name="connsiteY6-1132" fmla="*/ 2664663 h 3242474"/>
              <a:gd name="connsiteX7-1133" fmla="*/ 381468 w 3203206"/>
              <a:gd name="connsiteY7-1134" fmla="*/ 3242474 h 3242474"/>
              <a:gd name="connsiteX8-1135" fmla="*/ 0 w 3203206"/>
              <a:gd name="connsiteY8-1136" fmla="*/ 3236864 h 3242474"/>
              <a:gd name="connsiteX9-1137" fmla="*/ 431956 w 3203206"/>
              <a:gd name="connsiteY9-1138" fmla="*/ 2232708 h 3242474"/>
              <a:gd name="connsiteX10-1139" fmla="*/ 1559529 w 3203206"/>
              <a:gd name="connsiteY10-1140" fmla="*/ 1991485 h 3242474"/>
              <a:gd name="connsiteX11-1141" fmla="*/ 1234160 w 3203206"/>
              <a:gd name="connsiteY11-1142" fmla="*/ 959279 h 3242474"/>
              <a:gd name="connsiteX12-1143" fmla="*/ 1049035 w 3203206"/>
              <a:gd name="connsiteY12-1144" fmla="*/ 16828 h 3242474"/>
              <a:gd name="connsiteX0-1145" fmla="*/ 1049035 w 3175157"/>
              <a:gd name="connsiteY0-1146" fmla="*/ 16828 h 3242474"/>
              <a:gd name="connsiteX1-1147" fmla="*/ 1447333 w 3175157"/>
              <a:gd name="connsiteY1-1148" fmla="*/ 0 h 3242474"/>
              <a:gd name="connsiteX2-1149" fmla="*/ 1666116 w 3175157"/>
              <a:gd name="connsiteY2-1150" fmla="*/ 734886 h 3242474"/>
              <a:gd name="connsiteX3-1151" fmla="*/ 2401001 w 3175157"/>
              <a:gd name="connsiteY3-1152" fmla="*/ 560982 h 3242474"/>
              <a:gd name="connsiteX4-1153" fmla="*/ 3175157 w 3175157"/>
              <a:gd name="connsiteY4-1154" fmla="*/ 1834409 h 3242474"/>
              <a:gd name="connsiteX5-1155" fmla="*/ 2300025 w 3175157"/>
              <a:gd name="connsiteY5-1156" fmla="*/ 3046130 h 3242474"/>
              <a:gd name="connsiteX6-1157" fmla="*/ 605860 w 3175157"/>
              <a:gd name="connsiteY6-1158" fmla="*/ 2664663 h 3242474"/>
              <a:gd name="connsiteX7-1159" fmla="*/ 381468 w 3175157"/>
              <a:gd name="connsiteY7-1160" fmla="*/ 3242474 h 3242474"/>
              <a:gd name="connsiteX8-1161" fmla="*/ 0 w 3175157"/>
              <a:gd name="connsiteY8-1162" fmla="*/ 3236864 h 3242474"/>
              <a:gd name="connsiteX9-1163" fmla="*/ 431956 w 3175157"/>
              <a:gd name="connsiteY9-1164" fmla="*/ 2232708 h 3242474"/>
              <a:gd name="connsiteX10-1165" fmla="*/ 1559529 w 3175157"/>
              <a:gd name="connsiteY10-1166" fmla="*/ 1991485 h 3242474"/>
              <a:gd name="connsiteX11-1167" fmla="*/ 1234160 w 3175157"/>
              <a:gd name="connsiteY11-1168" fmla="*/ 959279 h 3242474"/>
              <a:gd name="connsiteX12-1169" fmla="*/ 1049035 w 3175157"/>
              <a:gd name="connsiteY12-1170" fmla="*/ 16828 h 3242474"/>
              <a:gd name="connsiteX0-1171" fmla="*/ 1049035 w 3175157"/>
              <a:gd name="connsiteY0-1172" fmla="*/ 16828 h 3242474"/>
              <a:gd name="connsiteX1-1173" fmla="*/ 1447333 w 3175157"/>
              <a:gd name="connsiteY1-1174" fmla="*/ 0 h 3242474"/>
              <a:gd name="connsiteX2-1175" fmla="*/ 1666116 w 3175157"/>
              <a:gd name="connsiteY2-1176" fmla="*/ 734886 h 3242474"/>
              <a:gd name="connsiteX3-1177" fmla="*/ 2401001 w 3175157"/>
              <a:gd name="connsiteY3-1178" fmla="*/ 560982 h 3242474"/>
              <a:gd name="connsiteX4-1179" fmla="*/ 3175157 w 3175157"/>
              <a:gd name="connsiteY4-1180" fmla="*/ 1834409 h 3242474"/>
              <a:gd name="connsiteX5-1181" fmla="*/ 2300025 w 3175157"/>
              <a:gd name="connsiteY5-1182" fmla="*/ 3046130 h 3242474"/>
              <a:gd name="connsiteX6-1183" fmla="*/ 605860 w 3175157"/>
              <a:gd name="connsiteY6-1184" fmla="*/ 2664663 h 3242474"/>
              <a:gd name="connsiteX7-1185" fmla="*/ 381468 w 3175157"/>
              <a:gd name="connsiteY7-1186" fmla="*/ 3242474 h 3242474"/>
              <a:gd name="connsiteX8-1187" fmla="*/ 0 w 3175157"/>
              <a:gd name="connsiteY8-1188" fmla="*/ 3236864 h 3242474"/>
              <a:gd name="connsiteX9-1189" fmla="*/ 431956 w 3175157"/>
              <a:gd name="connsiteY9-1190" fmla="*/ 2232708 h 3242474"/>
              <a:gd name="connsiteX10-1191" fmla="*/ 1559529 w 3175157"/>
              <a:gd name="connsiteY10-1192" fmla="*/ 1991485 h 3242474"/>
              <a:gd name="connsiteX11-1193" fmla="*/ 1234160 w 3175157"/>
              <a:gd name="connsiteY11-1194" fmla="*/ 959279 h 3242474"/>
              <a:gd name="connsiteX12-1195" fmla="*/ 1049035 w 3175157"/>
              <a:gd name="connsiteY12-1196" fmla="*/ 16828 h 3242474"/>
              <a:gd name="connsiteX0-1197" fmla="*/ 1049035 w 3175157"/>
              <a:gd name="connsiteY0-1198" fmla="*/ 16828 h 3242474"/>
              <a:gd name="connsiteX1-1199" fmla="*/ 1447333 w 3175157"/>
              <a:gd name="connsiteY1-1200" fmla="*/ 0 h 3242474"/>
              <a:gd name="connsiteX2-1201" fmla="*/ 1666116 w 3175157"/>
              <a:gd name="connsiteY2-1202" fmla="*/ 734886 h 3242474"/>
              <a:gd name="connsiteX3-1203" fmla="*/ 2401001 w 3175157"/>
              <a:gd name="connsiteY3-1204" fmla="*/ 560982 h 3242474"/>
              <a:gd name="connsiteX4-1205" fmla="*/ 3175157 w 3175157"/>
              <a:gd name="connsiteY4-1206" fmla="*/ 1834409 h 3242474"/>
              <a:gd name="connsiteX5-1207" fmla="*/ 2300025 w 3175157"/>
              <a:gd name="connsiteY5-1208" fmla="*/ 3046130 h 3242474"/>
              <a:gd name="connsiteX6-1209" fmla="*/ 605860 w 3175157"/>
              <a:gd name="connsiteY6-1210" fmla="*/ 2664663 h 3242474"/>
              <a:gd name="connsiteX7-1211" fmla="*/ 381468 w 3175157"/>
              <a:gd name="connsiteY7-1212" fmla="*/ 3242474 h 3242474"/>
              <a:gd name="connsiteX8-1213" fmla="*/ 0 w 3175157"/>
              <a:gd name="connsiteY8-1214" fmla="*/ 3236864 h 3242474"/>
              <a:gd name="connsiteX9-1215" fmla="*/ 431956 w 3175157"/>
              <a:gd name="connsiteY9-1216" fmla="*/ 2232708 h 3242474"/>
              <a:gd name="connsiteX10-1217" fmla="*/ 1559529 w 3175157"/>
              <a:gd name="connsiteY10-1218" fmla="*/ 1991485 h 3242474"/>
              <a:gd name="connsiteX11-1219" fmla="*/ 1234160 w 3175157"/>
              <a:gd name="connsiteY11-1220" fmla="*/ 959279 h 3242474"/>
              <a:gd name="connsiteX12-1221" fmla="*/ 1049035 w 3175157"/>
              <a:gd name="connsiteY12-1222" fmla="*/ 16828 h 3242474"/>
              <a:gd name="connsiteX0-1223" fmla="*/ 1049035 w 3175157"/>
              <a:gd name="connsiteY0-1224" fmla="*/ 16828 h 3242474"/>
              <a:gd name="connsiteX1-1225" fmla="*/ 1447333 w 3175157"/>
              <a:gd name="connsiteY1-1226" fmla="*/ 0 h 3242474"/>
              <a:gd name="connsiteX2-1227" fmla="*/ 1666116 w 3175157"/>
              <a:gd name="connsiteY2-1228" fmla="*/ 734886 h 3242474"/>
              <a:gd name="connsiteX3-1229" fmla="*/ 2401001 w 3175157"/>
              <a:gd name="connsiteY3-1230" fmla="*/ 560982 h 3242474"/>
              <a:gd name="connsiteX4-1231" fmla="*/ 3175157 w 3175157"/>
              <a:gd name="connsiteY4-1232" fmla="*/ 1834409 h 3242474"/>
              <a:gd name="connsiteX5-1233" fmla="*/ 2300025 w 3175157"/>
              <a:gd name="connsiteY5-1234" fmla="*/ 3046130 h 3242474"/>
              <a:gd name="connsiteX6-1235" fmla="*/ 605860 w 3175157"/>
              <a:gd name="connsiteY6-1236" fmla="*/ 2664663 h 3242474"/>
              <a:gd name="connsiteX7-1237" fmla="*/ 381468 w 3175157"/>
              <a:gd name="connsiteY7-1238" fmla="*/ 3242474 h 3242474"/>
              <a:gd name="connsiteX8-1239" fmla="*/ 0 w 3175157"/>
              <a:gd name="connsiteY8-1240" fmla="*/ 3236864 h 3242474"/>
              <a:gd name="connsiteX9-1241" fmla="*/ 431956 w 3175157"/>
              <a:gd name="connsiteY9-1242" fmla="*/ 2232708 h 3242474"/>
              <a:gd name="connsiteX10-1243" fmla="*/ 1559529 w 3175157"/>
              <a:gd name="connsiteY10-1244" fmla="*/ 1991485 h 3242474"/>
              <a:gd name="connsiteX11-1245" fmla="*/ 1234160 w 3175157"/>
              <a:gd name="connsiteY11-1246" fmla="*/ 959279 h 3242474"/>
              <a:gd name="connsiteX12-1247" fmla="*/ 1049035 w 3175157"/>
              <a:gd name="connsiteY12-1248" fmla="*/ 16828 h 3242474"/>
              <a:gd name="connsiteX0-1249" fmla="*/ 1049035 w 3175157"/>
              <a:gd name="connsiteY0-1250" fmla="*/ 16828 h 3242474"/>
              <a:gd name="connsiteX1-1251" fmla="*/ 1447333 w 3175157"/>
              <a:gd name="connsiteY1-1252" fmla="*/ 0 h 3242474"/>
              <a:gd name="connsiteX2-1253" fmla="*/ 1666116 w 3175157"/>
              <a:gd name="connsiteY2-1254" fmla="*/ 734886 h 3242474"/>
              <a:gd name="connsiteX3-1255" fmla="*/ 2401001 w 3175157"/>
              <a:gd name="connsiteY3-1256" fmla="*/ 560982 h 3242474"/>
              <a:gd name="connsiteX4-1257" fmla="*/ 3175157 w 3175157"/>
              <a:gd name="connsiteY4-1258" fmla="*/ 1834409 h 3242474"/>
              <a:gd name="connsiteX5-1259" fmla="*/ 2300025 w 3175157"/>
              <a:gd name="connsiteY5-1260" fmla="*/ 3046130 h 3242474"/>
              <a:gd name="connsiteX6-1261" fmla="*/ 605860 w 3175157"/>
              <a:gd name="connsiteY6-1262" fmla="*/ 2664663 h 3242474"/>
              <a:gd name="connsiteX7-1263" fmla="*/ 381468 w 3175157"/>
              <a:gd name="connsiteY7-1264" fmla="*/ 3242474 h 3242474"/>
              <a:gd name="connsiteX8-1265" fmla="*/ 0 w 3175157"/>
              <a:gd name="connsiteY8-1266" fmla="*/ 3236864 h 3242474"/>
              <a:gd name="connsiteX9-1267" fmla="*/ 431956 w 3175157"/>
              <a:gd name="connsiteY9-1268" fmla="*/ 2232708 h 3242474"/>
              <a:gd name="connsiteX10-1269" fmla="*/ 1559529 w 3175157"/>
              <a:gd name="connsiteY10-1270" fmla="*/ 1991485 h 3242474"/>
              <a:gd name="connsiteX11-1271" fmla="*/ 1234160 w 3175157"/>
              <a:gd name="connsiteY11-1272" fmla="*/ 959279 h 3242474"/>
              <a:gd name="connsiteX12-1273" fmla="*/ 1049035 w 3175157"/>
              <a:gd name="connsiteY12-1274" fmla="*/ 16828 h 3242474"/>
              <a:gd name="connsiteX0-1275" fmla="*/ 1049035 w 3175157"/>
              <a:gd name="connsiteY0-1276" fmla="*/ 16828 h 3242474"/>
              <a:gd name="connsiteX1-1277" fmla="*/ 1447333 w 3175157"/>
              <a:gd name="connsiteY1-1278" fmla="*/ 0 h 3242474"/>
              <a:gd name="connsiteX2-1279" fmla="*/ 1666116 w 3175157"/>
              <a:gd name="connsiteY2-1280" fmla="*/ 734886 h 3242474"/>
              <a:gd name="connsiteX3-1281" fmla="*/ 2401001 w 3175157"/>
              <a:gd name="connsiteY3-1282" fmla="*/ 560982 h 3242474"/>
              <a:gd name="connsiteX4-1283" fmla="*/ 3175157 w 3175157"/>
              <a:gd name="connsiteY4-1284" fmla="*/ 1834409 h 3242474"/>
              <a:gd name="connsiteX5-1285" fmla="*/ 2300025 w 3175157"/>
              <a:gd name="connsiteY5-1286" fmla="*/ 3046130 h 3242474"/>
              <a:gd name="connsiteX6-1287" fmla="*/ 605860 w 3175157"/>
              <a:gd name="connsiteY6-1288" fmla="*/ 2664663 h 3242474"/>
              <a:gd name="connsiteX7-1289" fmla="*/ 381468 w 3175157"/>
              <a:gd name="connsiteY7-1290" fmla="*/ 3242474 h 3242474"/>
              <a:gd name="connsiteX8-1291" fmla="*/ 0 w 3175157"/>
              <a:gd name="connsiteY8-1292" fmla="*/ 3236864 h 3242474"/>
              <a:gd name="connsiteX9-1293" fmla="*/ 431956 w 3175157"/>
              <a:gd name="connsiteY9-1294" fmla="*/ 2232708 h 3242474"/>
              <a:gd name="connsiteX10-1295" fmla="*/ 1559529 w 3175157"/>
              <a:gd name="connsiteY10-1296" fmla="*/ 1991485 h 3242474"/>
              <a:gd name="connsiteX11-1297" fmla="*/ 1234160 w 3175157"/>
              <a:gd name="connsiteY11-1298" fmla="*/ 959279 h 3242474"/>
              <a:gd name="connsiteX12-1299" fmla="*/ 1049035 w 3175157"/>
              <a:gd name="connsiteY12-1300" fmla="*/ 16828 h 3242474"/>
              <a:gd name="connsiteX0-1301" fmla="*/ 1049035 w 3175157"/>
              <a:gd name="connsiteY0-1302" fmla="*/ 16828 h 3242474"/>
              <a:gd name="connsiteX1-1303" fmla="*/ 1447333 w 3175157"/>
              <a:gd name="connsiteY1-1304" fmla="*/ 0 h 3242474"/>
              <a:gd name="connsiteX2-1305" fmla="*/ 1666116 w 3175157"/>
              <a:gd name="connsiteY2-1306" fmla="*/ 734886 h 3242474"/>
              <a:gd name="connsiteX3-1307" fmla="*/ 2401001 w 3175157"/>
              <a:gd name="connsiteY3-1308" fmla="*/ 560982 h 3242474"/>
              <a:gd name="connsiteX4-1309" fmla="*/ 3175157 w 3175157"/>
              <a:gd name="connsiteY4-1310" fmla="*/ 1834409 h 3242474"/>
              <a:gd name="connsiteX5-1311" fmla="*/ 2300025 w 3175157"/>
              <a:gd name="connsiteY5-1312" fmla="*/ 3046130 h 3242474"/>
              <a:gd name="connsiteX6-1313" fmla="*/ 605860 w 3175157"/>
              <a:gd name="connsiteY6-1314" fmla="*/ 2664663 h 3242474"/>
              <a:gd name="connsiteX7-1315" fmla="*/ 381468 w 3175157"/>
              <a:gd name="connsiteY7-1316" fmla="*/ 3242474 h 3242474"/>
              <a:gd name="connsiteX8-1317" fmla="*/ 0 w 3175157"/>
              <a:gd name="connsiteY8-1318" fmla="*/ 3236864 h 3242474"/>
              <a:gd name="connsiteX9-1319" fmla="*/ 431956 w 3175157"/>
              <a:gd name="connsiteY9-1320" fmla="*/ 2232708 h 3242474"/>
              <a:gd name="connsiteX10-1321" fmla="*/ 1559529 w 3175157"/>
              <a:gd name="connsiteY10-1322" fmla="*/ 1991485 h 3242474"/>
              <a:gd name="connsiteX11-1323" fmla="*/ 1234160 w 3175157"/>
              <a:gd name="connsiteY11-1324" fmla="*/ 959279 h 3242474"/>
              <a:gd name="connsiteX12-1325" fmla="*/ 1049035 w 3175157"/>
              <a:gd name="connsiteY12-1326" fmla="*/ 16828 h 3242474"/>
              <a:gd name="connsiteX0-1327" fmla="*/ 1049035 w 3175157"/>
              <a:gd name="connsiteY0-1328" fmla="*/ 16828 h 3242474"/>
              <a:gd name="connsiteX1-1329" fmla="*/ 1447333 w 3175157"/>
              <a:gd name="connsiteY1-1330" fmla="*/ 0 h 3242474"/>
              <a:gd name="connsiteX2-1331" fmla="*/ 1666116 w 3175157"/>
              <a:gd name="connsiteY2-1332" fmla="*/ 734886 h 3242474"/>
              <a:gd name="connsiteX3-1333" fmla="*/ 2401001 w 3175157"/>
              <a:gd name="connsiteY3-1334" fmla="*/ 560982 h 3242474"/>
              <a:gd name="connsiteX4-1335" fmla="*/ 3175157 w 3175157"/>
              <a:gd name="connsiteY4-1336" fmla="*/ 1834409 h 3242474"/>
              <a:gd name="connsiteX5-1337" fmla="*/ 2300025 w 3175157"/>
              <a:gd name="connsiteY5-1338" fmla="*/ 3046130 h 3242474"/>
              <a:gd name="connsiteX6-1339" fmla="*/ 605860 w 3175157"/>
              <a:gd name="connsiteY6-1340" fmla="*/ 2664663 h 3242474"/>
              <a:gd name="connsiteX7-1341" fmla="*/ 381468 w 3175157"/>
              <a:gd name="connsiteY7-1342" fmla="*/ 3242474 h 3242474"/>
              <a:gd name="connsiteX8-1343" fmla="*/ 0 w 3175157"/>
              <a:gd name="connsiteY8-1344" fmla="*/ 3236864 h 3242474"/>
              <a:gd name="connsiteX9-1345" fmla="*/ 431956 w 3175157"/>
              <a:gd name="connsiteY9-1346" fmla="*/ 2232708 h 3242474"/>
              <a:gd name="connsiteX10-1347" fmla="*/ 1559529 w 3175157"/>
              <a:gd name="connsiteY10-1348" fmla="*/ 1991485 h 3242474"/>
              <a:gd name="connsiteX11-1349" fmla="*/ 1234160 w 3175157"/>
              <a:gd name="connsiteY11-1350" fmla="*/ 959279 h 3242474"/>
              <a:gd name="connsiteX12-1351" fmla="*/ 1049035 w 3175157"/>
              <a:gd name="connsiteY12-1352" fmla="*/ 16828 h 3242474"/>
              <a:gd name="connsiteX0-1353" fmla="*/ 1049035 w 3175157"/>
              <a:gd name="connsiteY0-1354" fmla="*/ 16828 h 3242474"/>
              <a:gd name="connsiteX1-1355" fmla="*/ 1447333 w 3175157"/>
              <a:gd name="connsiteY1-1356" fmla="*/ 0 h 3242474"/>
              <a:gd name="connsiteX2-1357" fmla="*/ 1666116 w 3175157"/>
              <a:gd name="connsiteY2-1358" fmla="*/ 734886 h 3242474"/>
              <a:gd name="connsiteX3-1359" fmla="*/ 2401001 w 3175157"/>
              <a:gd name="connsiteY3-1360" fmla="*/ 560982 h 3242474"/>
              <a:gd name="connsiteX4-1361" fmla="*/ 3175157 w 3175157"/>
              <a:gd name="connsiteY4-1362" fmla="*/ 1834409 h 3242474"/>
              <a:gd name="connsiteX5-1363" fmla="*/ 2300025 w 3175157"/>
              <a:gd name="connsiteY5-1364" fmla="*/ 3046130 h 3242474"/>
              <a:gd name="connsiteX6-1365" fmla="*/ 605860 w 3175157"/>
              <a:gd name="connsiteY6-1366" fmla="*/ 2664663 h 3242474"/>
              <a:gd name="connsiteX7-1367" fmla="*/ 381468 w 3175157"/>
              <a:gd name="connsiteY7-1368" fmla="*/ 3242474 h 3242474"/>
              <a:gd name="connsiteX8-1369" fmla="*/ 0 w 3175157"/>
              <a:gd name="connsiteY8-1370" fmla="*/ 3236864 h 3242474"/>
              <a:gd name="connsiteX9-1371" fmla="*/ 431956 w 3175157"/>
              <a:gd name="connsiteY9-1372" fmla="*/ 2232708 h 3242474"/>
              <a:gd name="connsiteX10-1373" fmla="*/ 1559529 w 3175157"/>
              <a:gd name="connsiteY10-1374" fmla="*/ 1991485 h 3242474"/>
              <a:gd name="connsiteX11-1375" fmla="*/ 1234160 w 3175157"/>
              <a:gd name="connsiteY11-1376" fmla="*/ 959279 h 3242474"/>
              <a:gd name="connsiteX12-1377" fmla="*/ 1049035 w 3175157"/>
              <a:gd name="connsiteY12-1378" fmla="*/ 16828 h 3242474"/>
              <a:gd name="connsiteX0-1379" fmla="*/ 1049035 w 3175157"/>
              <a:gd name="connsiteY0-1380" fmla="*/ 16828 h 3242474"/>
              <a:gd name="connsiteX1-1381" fmla="*/ 1447333 w 3175157"/>
              <a:gd name="connsiteY1-1382" fmla="*/ 0 h 3242474"/>
              <a:gd name="connsiteX2-1383" fmla="*/ 1666116 w 3175157"/>
              <a:gd name="connsiteY2-1384" fmla="*/ 734886 h 3242474"/>
              <a:gd name="connsiteX3-1385" fmla="*/ 2401001 w 3175157"/>
              <a:gd name="connsiteY3-1386" fmla="*/ 560982 h 3242474"/>
              <a:gd name="connsiteX4-1387" fmla="*/ 3175157 w 3175157"/>
              <a:gd name="connsiteY4-1388" fmla="*/ 1834409 h 3242474"/>
              <a:gd name="connsiteX5-1389" fmla="*/ 2300025 w 3175157"/>
              <a:gd name="connsiteY5-1390" fmla="*/ 3046130 h 3242474"/>
              <a:gd name="connsiteX6-1391" fmla="*/ 605860 w 3175157"/>
              <a:gd name="connsiteY6-1392" fmla="*/ 2664663 h 3242474"/>
              <a:gd name="connsiteX7-1393" fmla="*/ 381468 w 3175157"/>
              <a:gd name="connsiteY7-1394" fmla="*/ 3242474 h 3242474"/>
              <a:gd name="connsiteX8-1395" fmla="*/ 0 w 3175157"/>
              <a:gd name="connsiteY8-1396" fmla="*/ 3236864 h 3242474"/>
              <a:gd name="connsiteX9-1397" fmla="*/ 431956 w 3175157"/>
              <a:gd name="connsiteY9-1398" fmla="*/ 2232708 h 3242474"/>
              <a:gd name="connsiteX10-1399" fmla="*/ 1559529 w 3175157"/>
              <a:gd name="connsiteY10-1400" fmla="*/ 1991485 h 3242474"/>
              <a:gd name="connsiteX11-1401" fmla="*/ 1234160 w 3175157"/>
              <a:gd name="connsiteY11-1402" fmla="*/ 959279 h 3242474"/>
              <a:gd name="connsiteX12-1403" fmla="*/ 1049035 w 3175157"/>
              <a:gd name="connsiteY12-1404" fmla="*/ 16828 h 3242474"/>
              <a:gd name="connsiteX0-1405" fmla="*/ 1049035 w 3175157"/>
              <a:gd name="connsiteY0-1406" fmla="*/ 16828 h 3242474"/>
              <a:gd name="connsiteX1-1407" fmla="*/ 1447333 w 3175157"/>
              <a:gd name="connsiteY1-1408" fmla="*/ 0 h 3242474"/>
              <a:gd name="connsiteX2-1409" fmla="*/ 1666116 w 3175157"/>
              <a:gd name="connsiteY2-1410" fmla="*/ 734886 h 3242474"/>
              <a:gd name="connsiteX3-1411" fmla="*/ 2401001 w 3175157"/>
              <a:gd name="connsiteY3-1412" fmla="*/ 560982 h 3242474"/>
              <a:gd name="connsiteX4-1413" fmla="*/ 3175157 w 3175157"/>
              <a:gd name="connsiteY4-1414" fmla="*/ 1834409 h 3242474"/>
              <a:gd name="connsiteX5-1415" fmla="*/ 2300025 w 3175157"/>
              <a:gd name="connsiteY5-1416" fmla="*/ 3046130 h 3242474"/>
              <a:gd name="connsiteX6-1417" fmla="*/ 605860 w 3175157"/>
              <a:gd name="connsiteY6-1418" fmla="*/ 2664663 h 3242474"/>
              <a:gd name="connsiteX7-1419" fmla="*/ 381468 w 3175157"/>
              <a:gd name="connsiteY7-1420" fmla="*/ 3242474 h 3242474"/>
              <a:gd name="connsiteX8-1421" fmla="*/ 0 w 3175157"/>
              <a:gd name="connsiteY8-1422" fmla="*/ 3236864 h 3242474"/>
              <a:gd name="connsiteX9-1423" fmla="*/ 431956 w 3175157"/>
              <a:gd name="connsiteY9-1424" fmla="*/ 2232708 h 3242474"/>
              <a:gd name="connsiteX10-1425" fmla="*/ 1559529 w 3175157"/>
              <a:gd name="connsiteY10-1426" fmla="*/ 1991485 h 3242474"/>
              <a:gd name="connsiteX11-1427" fmla="*/ 1234160 w 3175157"/>
              <a:gd name="connsiteY11-1428" fmla="*/ 959279 h 3242474"/>
              <a:gd name="connsiteX12-1429" fmla="*/ 1049035 w 3175157"/>
              <a:gd name="connsiteY12-1430" fmla="*/ 16828 h 3242474"/>
              <a:gd name="connsiteX0-1431" fmla="*/ 1049035 w 3175157"/>
              <a:gd name="connsiteY0-1432" fmla="*/ 16828 h 3242474"/>
              <a:gd name="connsiteX1-1433" fmla="*/ 1447333 w 3175157"/>
              <a:gd name="connsiteY1-1434" fmla="*/ 0 h 3242474"/>
              <a:gd name="connsiteX2-1435" fmla="*/ 1666116 w 3175157"/>
              <a:gd name="connsiteY2-1436" fmla="*/ 734886 h 3242474"/>
              <a:gd name="connsiteX3-1437" fmla="*/ 2401001 w 3175157"/>
              <a:gd name="connsiteY3-1438" fmla="*/ 560982 h 3242474"/>
              <a:gd name="connsiteX4-1439" fmla="*/ 3175157 w 3175157"/>
              <a:gd name="connsiteY4-1440" fmla="*/ 1834409 h 3242474"/>
              <a:gd name="connsiteX5-1441" fmla="*/ 2300025 w 3175157"/>
              <a:gd name="connsiteY5-1442" fmla="*/ 3046130 h 3242474"/>
              <a:gd name="connsiteX6-1443" fmla="*/ 605860 w 3175157"/>
              <a:gd name="connsiteY6-1444" fmla="*/ 2664663 h 3242474"/>
              <a:gd name="connsiteX7-1445" fmla="*/ 381468 w 3175157"/>
              <a:gd name="connsiteY7-1446" fmla="*/ 3242474 h 3242474"/>
              <a:gd name="connsiteX8-1447" fmla="*/ 0 w 3175157"/>
              <a:gd name="connsiteY8-1448" fmla="*/ 3236864 h 3242474"/>
              <a:gd name="connsiteX9-1449" fmla="*/ 516103 w 3175157"/>
              <a:gd name="connsiteY9-1450" fmla="*/ 2249538 h 3242474"/>
              <a:gd name="connsiteX10-1451" fmla="*/ 1559529 w 3175157"/>
              <a:gd name="connsiteY10-1452" fmla="*/ 1991485 h 3242474"/>
              <a:gd name="connsiteX11-1453" fmla="*/ 1234160 w 3175157"/>
              <a:gd name="connsiteY11-1454" fmla="*/ 959279 h 3242474"/>
              <a:gd name="connsiteX12-1455" fmla="*/ 1049035 w 3175157"/>
              <a:gd name="connsiteY12-1456" fmla="*/ 16828 h 3242474"/>
              <a:gd name="connsiteX0-1457" fmla="*/ 1049035 w 3175157"/>
              <a:gd name="connsiteY0-1458" fmla="*/ 16828 h 3242474"/>
              <a:gd name="connsiteX1-1459" fmla="*/ 1447333 w 3175157"/>
              <a:gd name="connsiteY1-1460" fmla="*/ 0 h 3242474"/>
              <a:gd name="connsiteX2-1461" fmla="*/ 1666116 w 3175157"/>
              <a:gd name="connsiteY2-1462" fmla="*/ 734886 h 3242474"/>
              <a:gd name="connsiteX3-1463" fmla="*/ 2401001 w 3175157"/>
              <a:gd name="connsiteY3-1464" fmla="*/ 560982 h 3242474"/>
              <a:gd name="connsiteX4-1465" fmla="*/ 3175157 w 3175157"/>
              <a:gd name="connsiteY4-1466" fmla="*/ 1834409 h 3242474"/>
              <a:gd name="connsiteX5-1467" fmla="*/ 2300025 w 3175157"/>
              <a:gd name="connsiteY5-1468" fmla="*/ 3046130 h 3242474"/>
              <a:gd name="connsiteX6-1469" fmla="*/ 605860 w 3175157"/>
              <a:gd name="connsiteY6-1470" fmla="*/ 2664663 h 3242474"/>
              <a:gd name="connsiteX7-1471" fmla="*/ 381468 w 3175157"/>
              <a:gd name="connsiteY7-1472" fmla="*/ 3242474 h 3242474"/>
              <a:gd name="connsiteX8-1473" fmla="*/ 0 w 3175157"/>
              <a:gd name="connsiteY8-1474" fmla="*/ 3236864 h 3242474"/>
              <a:gd name="connsiteX9-1475" fmla="*/ 516103 w 3175157"/>
              <a:gd name="connsiteY9-1476" fmla="*/ 2249538 h 3242474"/>
              <a:gd name="connsiteX10-1477" fmla="*/ 1559529 w 3175157"/>
              <a:gd name="connsiteY10-1478" fmla="*/ 1991485 h 3242474"/>
              <a:gd name="connsiteX11-1479" fmla="*/ 1234160 w 3175157"/>
              <a:gd name="connsiteY11-1480" fmla="*/ 959279 h 3242474"/>
              <a:gd name="connsiteX12-1481" fmla="*/ 1049035 w 3175157"/>
              <a:gd name="connsiteY12-1482" fmla="*/ 16828 h 3242474"/>
              <a:gd name="connsiteX0-1483" fmla="*/ 1049035 w 3175157"/>
              <a:gd name="connsiteY0-1484" fmla="*/ 16828 h 3242474"/>
              <a:gd name="connsiteX1-1485" fmla="*/ 1447333 w 3175157"/>
              <a:gd name="connsiteY1-1486" fmla="*/ 0 h 3242474"/>
              <a:gd name="connsiteX2-1487" fmla="*/ 1666116 w 3175157"/>
              <a:gd name="connsiteY2-1488" fmla="*/ 734886 h 3242474"/>
              <a:gd name="connsiteX3-1489" fmla="*/ 2401001 w 3175157"/>
              <a:gd name="connsiteY3-1490" fmla="*/ 560982 h 3242474"/>
              <a:gd name="connsiteX4-1491" fmla="*/ 3175157 w 3175157"/>
              <a:gd name="connsiteY4-1492" fmla="*/ 1834409 h 3242474"/>
              <a:gd name="connsiteX5-1493" fmla="*/ 2300025 w 3175157"/>
              <a:gd name="connsiteY5-1494" fmla="*/ 3046130 h 3242474"/>
              <a:gd name="connsiteX6-1495" fmla="*/ 605860 w 3175157"/>
              <a:gd name="connsiteY6-1496" fmla="*/ 2664663 h 3242474"/>
              <a:gd name="connsiteX7-1497" fmla="*/ 381468 w 3175157"/>
              <a:gd name="connsiteY7-1498" fmla="*/ 3242474 h 3242474"/>
              <a:gd name="connsiteX8-1499" fmla="*/ 0 w 3175157"/>
              <a:gd name="connsiteY8-1500" fmla="*/ 3236864 h 3242474"/>
              <a:gd name="connsiteX9-1501" fmla="*/ 516103 w 3175157"/>
              <a:gd name="connsiteY9-1502" fmla="*/ 2249538 h 3242474"/>
              <a:gd name="connsiteX10-1503" fmla="*/ 1559529 w 3175157"/>
              <a:gd name="connsiteY10-1504" fmla="*/ 1991485 h 3242474"/>
              <a:gd name="connsiteX11-1505" fmla="*/ 1234160 w 3175157"/>
              <a:gd name="connsiteY11-1506" fmla="*/ 959279 h 3242474"/>
              <a:gd name="connsiteX12-1507" fmla="*/ 1049035 w 3175157"/>
              <a:gd name="connsiteY12-1508" fmla="*/ 16828 h 3242474"/>
              <a:gd name="connsiteX0-1509" fmla="*/ 1049035 w 3175157"/>
              <a:gd name="connsiteY0-1510" fmla="*/ 16828 h 3242474"/>
              <a:gd name="connsiteX1-1511" fmla="*/ 1447333 w 3175157"/>
              <a:gd name="connsiteY1-1512" fmla="*/ 0 h 3242474"/>
              <a:gd name="connsiteX2-1513" fmla="*/ 1666116 w 3175157"/>
              <a:gd name="connsiteY2-1514" fmla="*/ 734886 h 3242474"/>
              <a:gd name="connsiteX3-1515" fmla="*/ 2401001 w 3175157"/>
              <a:gd name="connsiteY3-1516" fmla="*/ 560982 h 3242474"/>
              <a:gd name="connsiteX4-1517" fmla="*/ 3175157 w 3175157"/>
              <a:gd name="connsiteY4-1518" fmla="*/ 1834409 h 3242474"/>
              <a:gd name="connsiteX5-1519" fmla="*/ 2300025 w 3175157"/>
              <a:gd name="connsiteY5-1520" fmla="*/ 3046130 h 3242474"/>
              <a:gd name="connsiteX6-1521" fmla="*/ 605860 w 3175157"/>
              <a:gd name="connsiteY6-1522" fmla="*/ 2664663 h 3242474"/>
              <a:gd name="connsiteX7-1523" fmla="*/ 381468 w 3175157"/>
              <a:gd name="connsiteY7-1524" fmla="*/ 3242474 h 3242474"/>
              <a:gd name="connsiteX8-1525" fmla="*/ 0 w 3175157"/>
              <a:gd name="connsiteY8-1526" fmla="*/ 3236864 h 3242474"/>
              <a:gd name="connsiteX9-1527" fmla="*/ 516103 w 3175157"/>
              <a:gd name="connsiteY9-1528" fmla="*/ 2249538 h 3242474"/>
              <a:gd name="connsiteX10-1529" fmla="*/ 1559529 w 3175157"/>
              <a:gd name="connsiteY10-1530" fmla="*/ 1991485 h 3242474"/>
              <a:gd name="connsiteX11-1531" fmla="*/ 1234160 w 3175157"/>
              <a:gd name="connsiteY11-1532" fmla="*/ 959279 h 3242474"/>
              <a:gd name="connsiteX12-1533" fmla="*/ 1049035 w 3175157"/>
              <a:gd name="connsiteY12-1534" fmla="*/ 16828 h 3242474"/>
              <a:gd name="connsiteX0-1535" fmla="*/ 1049035 w 3203206"/>
              <a:gd name="connsiteY0-1536" fmla="*/ 16828 h 3242474"/>
              <a:gd name="connsiteX1-1537" fmla="*/ 1447333 w 3203206"/>
              <a:gd name="connsiteY1-1538" fmla="*/ 0 h 3242474"/>
              <a:gd name="connsiteX2-1539" fmla="*/ 1666116 w 3203206"/>
              <a:gd name="connsiteY2-1540" fmla="*/ 734886 h 3242474"/>
              <a:gd name="connsiteX3-1541" fmla="*/ 2401001 w 3203206"/>
              <a:gd name="connsiteY3-1542" fmla="*/ 560982 h 3242474"/>
              <a:gd name="connsiteX4-1543" fmla="*/ 3203206 w 3203206"/>
              <a:gd name="connsiteY4-1544" fmla="*/ 1834409 h 3242474"/>
              <a:gd name="connsiteX5-1545" fmla="*/ 2300025 w 3203206"/>
              <a:gd name="connsiteY5-1546" fmla="*/ 3046130 h 3242474"/>
              <a:gd name="connsiteX6-1547" fmla="*/ 605860 w 3203206"/>
              <a:gd name="connsiteY6-1548" fmla="*/ 2664663 h 3242474"/>
              <a:gd name="connsiteX7-1549" fmla="*/ 381468 w 3203206"/>
              <a:gd name="connsiteY7-1550" fmla="*/ 3242474 h 3242474"/>
              <a:gd name="connsiteX8-1551" fmla="*/ 0 w 3203206"/>
              <a:gd name="connsiteY8-1552" fmla="*/ 3236864 h 3242474"/>
              <a:gd name="connsiteX9-1553" fmla="*/ 516103 w 3203206"/>
              <a:gd name="connsiteY9-1554" fmla="*/ 2249538 h 3242474"/>
              <a:gd name="connsiteX10-1555" fmla="*/ 1559529 w 3203206"/>
              <a:gd name="connsiteY10-1556" fmla="*/ 1991485 h 3242474"/>
              <a:gd name="connsiteX11-1557" fmla="*/ 1234160 w 3203206"/>
              <a:gd name="connsiteY11-1558" fmla="*/ 959279 h 3242474"/>
              <a:gd name="connsiteX12-1559" fmla="*/ 1049035 w 3203206"/>
              <a:gd name="connsiteY12-1560" fmla="*/ 16828 h 3242474"/>
              <a:gd name="connsiteX0-1561" fmla="*/ 1049035 w 3203570"/>
              <a:gd name="connsiteY0-1562" fmla="*/ 16828 h 3242474"/>
              <a:gd name="connsiteX1-1563" fmla="*/ 1447333 w 3203570"/>
              <a:gd name="connsiteY1-1564" fmla="*/ 0 h 3242474"/>
              <a:gd name="connsiteX2-1565" fmla="*/ 1666116 w 3203570"/>
              <a:gd name="connsiteY2-1566" fmla="*/ 734886 h 3242474"/>
              <a:gd name="connsiteX3-1567" fmla="*/ 2401001 w 3203570"/>
              <a:gd name="connsiteY3-1568" fmla="*/ 560982 h 3242474"/>
              <a:gd name="connsiteX4-1569" fmla="*/ 3203206 w 3203570"/>
              <a:gd name="connsiteY4-1570" fmla="*/ 1834409 h 3242474"/>
              <a:gd name="connsiteX5-1571" fmla="*/ 2300025 w 3203570"/>
              <a:gd name="connsiteY5-1572" fmla="*/ 3046130 h 3242474"/>
              <a:gd name="connsiteX6-1573" fmla="*/ 605860 w 3203570"/>
              <a:gd name="connsiteY6-1574" fmla="*/ 2664663 h 3242474"/>
              <a:gd name="connsiteX7-1575" fmla="*/ 381468 w 3203570"/>
              <a:gd name="connsiteY7-1576" fmla="*/ 3242474 h 3242474"/>
              <a:gd name="connsiteX8-1577" fmla="*/ 0 w 3203570"/>
              <a:gd name="connsiteY8-1578" fmla="*/ 3236864 h 3242474"/>
              <a:gd name="connsiteX9-1579" fmla="*/ 516103 w 3203570"/>
              <a:gd name="connsiteY9-1580" fmla="*/ 2249538 h 3242474"/>
              <a:gd name="connsiteX10-1581" fmla="*/ 1559529 w 3203570"/>
              <a:gd name="connsiteY10-1582" fmla="*/ 1991485 h 3242474"/>
              <a:gd name="connsiteX11-1583" fmla="*/ 1234160 w 3203570"/>
              <a:gd name="connsiteY11-1584" fmla="*/ 959279 h 3242474"/>
              <a:gd name="connsiteX12-1585" fmla="*/ 1049035 w 3203570"/>
              <a:gd name="connsiteY12-1586" fmla="*/ 16828 h 3242474"/>
              <a:gd name="connsiteX0-1587" fmla="*/ 1049035 w 3203570"/>
              <a:gd name="connsiteY0-1588" fmla="*/ 16828 h 3242474"/>
              <a:gd name="connsiteX1-1589" fmla="*/ 1447333 w 3203570"/>
              <a:gd name="connsiteY1-1590" fmla="*/ 0 h 3242474"/>
              <a:gd name="connsiteX2-1591" fmla="*/ 1666116 w 3203570"/>
              <a:gd name="connsiteY2-1592" fmla="*/ 734886 h 3242474"/>
              <a:gd name="connsiteX3-1593" fmla="*/ 2401001 w 3203570"/>
              <a:gd name="connsiteY3-1594" fmla="*/ 560982 h 3242474"/>
              <a:gd name="connsiteX4-1595" fmla="*/ 3203206 w 3203570"/>
              <a:gd name="connsiteY4-1596" fmla="*/ 1834409 h 3242474"/>
              <a:gd name="connsiteX5-1597" fmla="*/ 2300025 w 3203570"/>
              <a:gd name="connsiteY5-1598" fmla="*/ 3046130 h 3242474"/>
              <a:gd name="connsiteX6-1599" fmla="*/ 605860 w 3203570"/>
              <a:gd name="connsiteY6-1600" fmla="*/ 2664663 h 3242474"/>
              <a:gd name="connsiteX7-1601" fmla="*/ 381468 w 3203570"/>
              <a:gd name="connsiteY7-1602" fmla="*/ 3242474 h 3242474"/>
              <a:gd name="connsiteX8-1603" fmla="*/ 0 w 3203570"/>
              <a:gd name="connsiteY8-1604" fmla="*/ 3236864 h 3242474"/>
              <a:gd name="connsiteX9-1605" fmla="*/ 516103 w 3203570"/>
              <a:gd name="connsiteY9-1606" fmla="*/ 2249538 h 3242474"/>
              <a:gd name="connsiteX10-1607" fmla="*/ 1559529 w 3203570"/>
              <a:gd name="connsiteY10-1608" fmla="*/ 1991485 h 3242474"/>
              <a:gd name="connsiteX11-1609" fmla="*/ 1234160 w 3203570"/>
              <a:gd name="connsiteY11-1610" fmla="*/ 959279 h 3242474"/>
              <a:gd name="connsiteX12-1611" fmla="*/ 1049035 w 3203570"/>
              <a:gd name="connsiteY12-1612" fmla="*/ 16828 h 3242474"/>
              <a:gd name="connsiteX0-1613" fmla="*/ 1049035 w 3203570"/>
              <a:gd name="connsiteY0-1614" fmla="*/ 16828 h 3242474"/>
              <a:gd name="connsiteX1-1615" fmla="*/ 1447333 w 3203570"/>
              <a:gd name="connsiteY1-1616" fmla="*/ 0 h 3242474"/>
              <a:gd name="connsiteX2-1617" fmla="*/ 1666116 w 3203570"/>
              <a:gd name="connsiteY2-1618" fmla="*/ 734886 h 3242474"/>
              <a:gd name="connsiteX3-1619" fmla="*/ 2401001 w 3203570"/>
              <a:gd name="connsiteY3-1620" fmla="*/ 560982 h 3242474"/>
              <a:gd name="connsiteX4-1621" fmla="*/ 3203206 w 3203570"/>
              <a:gd name="connsiteY4-1622" fmla="*/ 1834409 h 3242474"/>
              <a:gd name="connsiteX5-1623" fmla="*/ 2300025 w 3203570"/>
              <a:gd name="connsiteY5-1624" fmla="*/ 3046130 h 3242474"/>
              <a:gd name="connsiteX6-1625" fmla="*/ 605860 w 3203570"/>
              <a:gd name="connsiteY6-1626" fmla="*/ 2664663 h 3242474"/>
              <a:gd name="connsiteX7-1627" fmla="*/ 381468 w 3203570"/>
              <a:gd name="connsiteY7-1628" fmla="*/ 3242474 h 3242474"/>
              <a:gd name="connsiteX8-1629" fmla="*/ 0 w 3203570"/>
              <a:gd name="connsiteY8-1630" fmla="*/ 3236864 h 3242474"/>
              <a:gd name="connsiteX9-1631" fmla="*/ 516103 w 3203570"/>
              <a:gd name="connsiteY9-1632" fmla="*/ 2249538 h 3242474"/>
              <a:gd name="connsiteX10-1633" fmla="*/ 1559529 w 3203570"/>
              <a:gd name="connsiteY10-1634" fmla="*/ 1991485 h 3242474"/>
              <a:gd name="connsiteX11-1635" fmla="*/ 1234160 w 3203570"/>
              <a:gd name="connsiteY11-1636" fmla="*/ 959279 h 3242474"/>
              <a:gd name="connsiteX12-1637" fmla="*/ 1049035 w 3203570"/>
              <a:gd name="connsiteY12-1638" fmla="*/ 16828 h 3242474"/>
              <a:gd name="connsiteX0-1639" fmla="*/ 1049035 w 3203570"/>
              <a:gd name="connsiteY0-1640" fmla="*/ 16828 h 3242474"/>
              <a:gd name="connsiteX1-1641" fmla="*/ 1447333 w 3203570"/>
              <a:gd name="connsiteY1-1642" fmla="*/ 0 h 3242474"/>
              <a:gd name="connsiteX2-1643" fmla="*/ 1666116 w 3203570"/>
              <a:gd name="connsiteY2-1644" fmla="*/ 734886 h 3242474"/>
              <a:gd name="connsiteX3-1645" fmla="*/ 2401001 w 3203570"/>
              <a:gd name="connsiteY3-1646" fmla="*/ 560982 h 3242474"/>
              <a:gd name="connsiteX4-1647" fmla="*/ 3203206 w 3203570"/>
              <a:gd name="connsiteY4-1648" fmla="*/ 1834409 h 3242474"/>
              <a:gd name="connsiteX5-1649" fmla="*/ 2300025 w 3203570"/>
              <a:gd name="connsiteY5-1650" fmla="*/ 3046130 h 3242474"/>
              <a:gd name="connsiteX6-1651" fmla="*/ 605860 w 3203570"/>
              <a:gd name="connsiteY6-1652" fmla="*/ 2664663 h 3242474"/>
              <a:gd name="connsiteX7-1653" fmla="*/ 381468 w 3203570"/>
              <a:gd name="connsiteY7-1654" fmla="*/ 3242474 h 3242474"/>
              <a:gd name="connsiteX8-1655" fmla="*/ 0 w 3203570"/>
              <a:gd name="connsiteY8-1656" fmla="*/ 3236864 h 3242474"/>
              <a:gd name="connsiteX9-1657" fmla="*/ 516103 w 3203570"/>
              <a:gd name="connsiteY9-1658" fmla="*/ 2249538 h 3242474"/>
              <a:gd name="connsiteX10-1659" fmla="*/ 1559529 w 3203570"/>
              <a:gd name="connsiteY10-1660" fmla="*/ 1991485 h 3242474"/>
              <a:gd name="connsiteX11-1661" fmla="*/ 1234160 w 3203570"/>
              <a:gd name="connsiteY11-1662" fmla="*/ 959279 h 3242474"/>
              <a:gd name="connsiteX12-1663" fmla="*/ 1049035 w 3203570"/>
              <a:gd name="connsiteY12-1664" fmla="*/ 16828 h 3242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203570" h="3242474" extrusionOk="0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ko-KR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Freeform 45"/>
          <p:cNvSpPr/>
          <p:nvPr/>
        </p:nvSpPr>
        <p:spPr bwMode="auto">
          <a:xfrm>
            <a:off x="6768075" y="2507848"/>
            <a:ext cx="871039" cy="735544"/>
          </a:xfrm>
          <a:custGeom>
            <a:avLst/>
            <a:gdLst/>
            <a:ahLst/>
            <a:cxnLst/>
            <a:rect l="l" t="t" r="r" b="b"/>
            <a:pathLst>
              <a:path w="3213653" h="2719059" extrusionOk="0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ko-KR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5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76480" y="1602697"/>
            <a:ext cx="2137912" cy="3025751"/>
          </a:xfrm>
          <a:prstGeom prst="rect">
            <a:avLst/>
          </a:prstGeom>
        </p:spPr>
      </p:pic>
      <p:pic>
        <p:nvPicPr>
          <p:cNvPr id="36" name="Рисунок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49" y="1517319"/>
            <a:ext cx="3947442" cy="2694195"/>
          </a:xfrm>
          <a:prstGeom prst="rect">
            <a:avLst/>
          </a:prstGeom>
        </p:spPr>
      </p:pic>
      <p:pic>
        <p:nvPicPr>
          <p:cNvPr id="37" name="Рисунок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62708" y="1602697"/>
            <a:ext cx="1769016" cy="3025751"/>
          </a:xfrm>
          <a:prstGeom prst="rect">
            <a:avLst/>
          </a:prstGeom>
        </p:spPr>
      </p:pic>
      <p:pic>
        <p:nvPicPr>
          <p:cNvPr id="38" name="Рисунок 3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48176" y="1680123"/>
            <a:ext cx="2197496" cy="2940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rgbClr val="CB9813"/>
                </a:solidFill>
              </a:rPr>
              <a:t>Цель проекта: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874939"/>
            <a:ext cx="10515600" cy="29304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>
                <a:latin typeface="Times New Roman"/>
                <a:cs typeface="Times New Roman"/>
              </a:rPr>
              <a:t>Создание доступной и гибкой образовательной среды, специально адаптированной с учетом потребностей и требований потенциальных слушателей различных возрастных групп.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Задачи стратегического проекта: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291905"/>
            <a:ext cx="10515600" cy="5200970"/>
          </a:xfrm>
        </p:spPr>
        <p:txBody>
          <a:bodyPr>
            <a:normAutofit fontScale="625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9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Организация и проведение лекций и занятий, других образовательных  мероприятий, на которых сотрудники кафедр ФГБОУ ВО РязГМУ Минздрава России будут осуществлять обучение участников проекта. Кроме получения знаний, слушатели могут активно задавать интересующие их вопросы по тематике цикла и обсуждать с другими обучающимися свои достижения и трудности. </a:t>
            </a:r>
            <a:endParaRPr lang="ru-RU" sz="2900"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9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Активное использование в ходе занятий  тематических комплексов соответствующей двигательной активности (дыхательная гимнастика, когнитивная гимнастика, общеукрепляющие упражнения, северная ходьба и др.).</a:t>
            </a:r>
            <a:endParaRPr lang="ru-RU" sz="2900"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9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Разработка и создание на официальном сайте вуза онлайн-платформы, на которой взрослые люди смогут получать информацию по тематике соответствующих циклов. Платформа должна быть удобной в использовании, содержать лекции, планы занятий, различные обучающие материалы (листовки, памятки, алгоритмы). </a:t>
            </a:r>
            <a:endParaRPr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900">
                <a:latin typeface="Times New Roman"/>
                <a:cs typeface="Times New Roman"/>
              </a:rPr>
              <a:t>Сотрудничество с медицинскими организациями региона, службами социальной защиты населения, местными сообществами для распространения информации о проекте и привлечения участников. </a:t>
            </a:r>
            <a:endParaRPr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900">
                <a:latin typeface="Times New Roman"/>
                <a:cs typeface="Times New Roman"/>
              </a:rPr>
              <a:t>Создание соответствующих сообществ: формирование онлайн-и офлайн-групп, где участники циклов смогут делиться опытом, обсуждать и задавать вопросы и поддерживать друг друга в достижении своих целей. 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17006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cs typeface="Arial"/>
              </a:rPr>
              <a:t>Ожидаемые результаты реализации стратегического проекта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535184"/>
            <a:ext cx="10515600" cy="5322815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0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Повышение уровня осведомленности взрослого населения по вопросам поддержания здорового образа жизни, а также формирование соответствующих навыков и понимания его важности для общего благополучия и долголетия. Изучение принципов профилактики и борьбы с основными хроническими неинфекционными заболеваниями.  </a:t>
            </a:r>
            <a:endParaRPr lang="ru-RU" sz="200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0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Получение будущими родителями необходимых навыков и знаний для успешного родительства и роста здорового ребенка. Повышение  уверенности в себе, подготовка к вероятным ситуациям, которые могут возникнуть в периоде новорожденности. </a:t>
            </a:r>
            <a:endParaRPr lang="ru-RU" sz="200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0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Повышение активности и самоэффективности участников обучения в поддержании и улучшении своего здоровья - для будущих родителей. </a:t>
            </a:r>
            <a:endParaRPr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ru-RU" sz="2000">
                <a:solidFill>
                  <a:srgbClr val="1A1A1A"/>
                </a:solidFill>
                <a:latin typeface="Times New Roman"/>
                <a:ea typeface="Calibri"/>
                <a:cs typeface="Times New Roman"/>
              </a:rPr>
              <a:t>Создание сообществ слушателей, прошедших обучение, заинтересованных в поддержании здорового образа жизни, должного уровня физической активности, обмене опытом и взаимной поддержке в различных жизненных ситуациях. </a:t>
            </a:r>
            <a:endParaRPr lang="ru-RU" sz="200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endParaRPr lang="ru-RU" sz="2100">
              <a:latin typeface="Calibri"/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4638" y="365125"/>
            <a:ext cx="11169162" cy="779463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«УПРАВЛЯЙ СВОИМ ЗДОРОВЬЕМ»</a:t>
            </a:r>
            <a:br>
              <a:rPr lang="en-US" b="1">
                <a:solidFill>
                  <a:schemeClr val="accent1">
                    <a:lumMod val="75000"/>
                  </a:schemeClr>
                </a:solidFill>
              </a:rPr>
            </a:b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800" b="1">
                <a:solidFill>
                  <a:schemeClr val="accent1">
                    <a:lumMod val="75000"/>
                  </a:schemeClr>
                </a:solidFill>
              </a:rPr>
              <a:t>Старт проекта – 22.03.2023</a:t>
            </a:r>
            <a:endParaRPr/>
          </a:p>
          <a:p>
            <a:pPr marL="0" indent="0" algn="just">
              <a:buNone/>
              <a:defRPr/>
            </a:pPr>
            <a:r>
              <a:rPr lang="ru-RU" sz="4800">
                <a:solidFill>
                  <a:schemeClr val="accent1">
                    <a:lumMod val="75000"/>
                  </a:schemeClr>
                </a:solidFill>
              </a:rPr>
              <a:t>Основная цель </a:t>
            </a:r>
            <a:r>
              <a:rPr lang="ru-RU" sz="4800" b="1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3600"/>
              <a:t>повысить качество и продолжительность жизни людей старшего возраста </a:t>
            </a:r>
            <a:endParaRPr/>
          </a:p>
          <a:p>
            <a:pPr marL="0" indent="0" algn="just">
              <a:buNone/>
              <a:defRPr/>
            </a:pPr>
            <a:endParaRPr lang="ru-RU" sz="4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br>
              <a:rPr lang="ru-RU"/>
            </a:br>
            <a:r>
              <a:rPr lang="ru-RU" b="1">
                <a:solidFill>
                  <a:srgbClr val="FAB910"/>
                </a:solidFill>
              </a:rPr>
              <a:t>Задачи проекта</a:t>
            </a:r>
            <a:br>
              <a:rPr lang="ru-RU" b="1">
                <a:solidFill>
                  <a:srgbClr val="FAB910"/>
                </a:solidFill>
              </a:rPr>
            </a:br>
            <a:endParaRPr lang="ru-RU" b="1">
              <a:solidFill>
                <a:srgbClr val="FAB91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38200" y="1144588"/>
            <a:ext cx="10515600" cy="5519981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2000"/>
              <a:t>Замедлить старение, улучшить состояние здоровья организма</a:t>
            </a:r>
            <a:endParaRPr/>
          </a:p>
          <a:p>
            <a:pPr algn="just">
              <a:defRPr/>
            </a:pPr>
            <a:r>
              <a:rPr lang="ru-RU" sz="2000"/>
              <a:t>Увеличить число граждан, знающих основы здорового образа жизни</a:t>
            </a:r>
            <a:endParaRPr/>
          </a:p>
          <a:p>
            <a:pPr algn="just">
              <a:defRPr/>
            </a:pPr>
            <a:r>
              <a:rPr lang="ru-RU" sz="2000"/>
              <a:t>Обучить старшее поколение  навыкам поддержания  активного долголетия</a:t>
            </a:r>
            <a:endParaRPr/>
          </a:p>
          <a:p>
            <a:pPr algn="just">
              <a:defRPr/>
            </a:pPr>
            <a:r>
              <a:rPr lang="ru-RU" sz="2000"/>
              <a:t>Изучение принципов и правил физических тренировок, влияния физических нагрузок на организм</a:t>
            </a:r>
            <a:endParaRPr/>
          </a:p>
          <a:p>
            <a:pPr algn="just">
              <a:defRPr/>
            </a:pPr>
            <a:r>
              <a:rPr lang="ru-RU" sz="2000"/>
              <a:t>Изучение признаков основных хронических неинфекционных заболеваний и навыков их профилактики </a:t>
            </a:r>
            <a:endParaRPr/>
          </a:p>
          <a:p>
            <a:pPr algn="just">
              <a:defRPr/>
            </a:pPr>
            <a:r>
              <a:rPr lang="ru-RU" sz="2000"/>
              <a:t>Активное использование в ходе занятий  тематических комплексов соответствующей двигательной активности (дыхательная гимнастика, когнитивная гимнастика, общеукрепляющие упражнения, северная ходьба и др.)</a:t>
            </a:r>
            <a:endParaRPr/>
          </a:p>
          <a:p>
            <a:pPr algn="just">
              <a:defRPr/>
            </a:pPr>
            <a:r>
              <a:rPr lang="ru-RU"/>
              <a:t> </a:t>
            </a:r>
            <a:r>
              <a:rPr lang="ru-RU" sz="2000"/>
              <a:t>Создание соответствующих сообществ: формирование онлайн-и офлайн-групп, где участники циклов смогут делиться опытом, обсуждать и задавать вопросы и поддерживать друг друга в достижении своих целей</a:t>
            </a:r>
            <a:endParaRPr/>
          </a:p>
          <a:p>
            <a:pPr algn="just">
              <a:defRPr/>
            </a:pPr>
            <a:r>
              <a:rPr lang="ru-RU" sz="2000"/>
              <a:t>Оценка эффективности проекта и его влияния на поведение и знания участников</a:t>
            </a:r>
            <a:endParaRPr/>
          </a:p>
          <a:p>
            <a:pPr algn="just">
              <a:defRPr/>
            </a:pPr>
            <a:endParaRPr lang="ru-RU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400" b="1">
                <a:solidFill>
                  <a:srgbClr val="CB9813"/>
                </a:solidFill>
              </a:rPr>
              <a:t>Активное долголетие – Здоровая Рязань!</a:t>
            </a:r>
            <a:endParaRPr lang="ru-RU" b="1"/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связи с высокой социальной значимостью, а также наличием большого количества положительных откликов у посетивших его, цикл “Управляй своим здоровьем!” был включен в состав регионального оздоровительного образовательного-досугового проекта “Активное долголетие - здоровая Рязань”, который стартовал 27 июня 2023 года в рамках проекта “Единой России” “Старшее поколение”.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B810"/>
      </a:accent1>
      <a:accent2>
        <a:srgbClr val="6C7074"/>
      </a:accent2>
      <a:accent3>
        <a:srgbClr val="BBA894"/>
      </a:accent3>
      <a:accent4>
        <a:srgbClr val="FFC000"/>
      </a:accent4>
      <a:accent5>
        <a:srgbClr val="8B653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3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B810"/>
      </a:accent1>
      <a:accent2>
        <a:srgbClr val="6C7074"/>
      </a:accent2>
      <a:accent3>
        <a:srgbClr val="BBA894"/>
      </a:accent3>
      <a:accent4>
        <a:srgbClr val="FFC000"/>
      </a:accent4>
      <a:accent5>
        <a:srgbClr val="8B653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1115</Words>
  <Application>Microsoft Office PowerPoint</Application>
  <DocSecurity>0</DocSecurity>
  <PresentationFormat>Широкоэкранный</PresentationFormat>
  <Paragraphs>66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     </vt:lpstr>
      <vt:lpstr>«Открытый университет»</vt:lpstr>
      <vt:lpstr> </vt:lpstr>
      <vt:lpstr>Цель проекта:</vt:lpstr>
      <vt:lpstr>Задачи стратегического проекта:</vt:lpstr>
      <vt:lpstr>Ожидаемые результаты реализации стратегического проекта</vt:lpstr>
      <vt:lpstr> «УПРАВЛЯЙ СВОИМ ЗДОРОВЬЕМ» </vt:lpstr>
      <vt:lpstr> Задачи проекта </vt:lpstr>
      <vt:lpstr>Активное долголетие – Здоровая Рязань!</vt:lpstr>
      <vt:lpstr>Презентация PowerPoint</vt:lpstr>
      <vt:lpstr>Презентация PowerPoint</vt:lpstr>
      <vt:lpstr>Я рядом с тобой!</vt:lpstr>
      <vt:lpstr>Презентация PowerPoint</vt:lpstr>
      <vt:lpstr>«Просто о сложном» </vt:lpstr>
      <vt:lpstr>Презентация PowerPoint</vt:lpstr>
      <vt:lpstr>Презентация PowerPoint</vt:lpstr>
      <vt:lpstr>Необходимость создания цикла вызвана: </vt:lpstr>
      <vt:lpstr>Темы занятий</vt:lpstr>
      <vt:lpstr>Промежуточные результаты: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Microsoft Office User</dc:creator>
  <cp:keywords/>
  <dc:description/>
  <cp:lastModifiedBy>Екатерина Кострова</cp:lastModifiedBy>
  <cp:revision>65</cp:revision>
  <dcterms:created xsi:type="dcterms:W3CDTF">2024-02-07T20:39:18Z</dcterms:created>
  <dcterms:modified xsi:type="dcterms:W3CDTF">2025-06-17T09:42:40Z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1033-4.7.0.7770</vt:lpwstr>
  </property>
</Properties>
</file>