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73" r:id="rId4"/>
  </p:sldMasterIdLst>
  <p:notesMasterIdLst>
    <p:notesMasterId r:id="rId16"/>
  </p:notesMasterIdLst>
  <p:handoutMasterIdLst>
    <p:handoutMasterId r:id="rId17"/>
  </p:handoutMasterIdLst>
  <p:sldIdLst>
    <p:sldId id="277" r:id="rId5"/>
    <p:sldId id="280" r:id="rId6"/>
    <p:sldId id="283" r:id="rId7"/>
    <p:sldId id="285" r:id="rId8"/>
    <p:sldId id="286" r:id="rId9"/>
    <p:sldId id="288" r:id="rId10"/>
    <p:sldId id="291" r:id="rId11"/>
    <p:sldId id="289" r:id="rId12"/>
    <p:sldId id="290" r:id="rId13"/>
    <p:sldId id="292" r:id="rId14"/>
    <p:sldId id="29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>
        <p:scale>
          <a:sx n="105" d="100"/>
          <a:sy n="105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A47EB0-50CB-472E-B999-8DB2BEEE45AE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EF054BB-8F28-4346-8754-0E5644500E1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622230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400416-5C0D-44C7-8754-008C5B55F8BE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1"/>
              <a:t>Щелкните, чтобы изменить стили текста образца слайда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70A596-7141-45E9-836C-E467146705EF}" type="slidenum">
              <a:rPr lang="ru-RU" noProof="1" dirty="0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545269-FB51-4A0D-B0CF-F5F4A60711B3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22348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24A88-FFFD-4580-BB2F-D6A39109A426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5331918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24A88-FFFD-4580-BB2F-D6A39109A426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733625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24A88-FFFD-4580-BB2F-D6A39109A426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01241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24A88-FFFD-4580-BB2F-D6A39109A426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1551360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24A88-FFFD-4580-BB2F-D6A39109A426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501230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24A88-FFFD-4580-BB2F-D6A39109A426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5635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AA3B05-DA0C-46B8-A27A-899BB142953C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5641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791261C-C197-4029-8656-EFC296A5803C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81411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3834EF1-EB0D-4C4F-80B4-CFC66AC9F333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7274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72CF6A8-4FDC-40D7-8BAE-6878CA90E52F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86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24A88-FFFD-4580-BB2F-D6A39109A426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025085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01B63D-AB4A-4EC4-91DE-7717EAE41D75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7540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129CEC-0499-484E-B184-52FA96026F4C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49899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01FA3E-F7AB-4A57-A7C4-1A760E871A43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1126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6206E2D-B0F0-4CDC-B364-7AEE58400ABC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88709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224A88-FFFD-4580-BB2F-D6A39109A426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 rtl="0"/>
            <a:endParaRPr lang="ru-RU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94760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6C224A88-FFFD-4580-BB2F-D6A39109A426}" type="datetime1">
              <a:rPr lang="ru-RU" noProof="1" smtClean="0"/>
              <a:pPr rtl="0"/>
              <a:t>17.05.2024</a:t>
            </a:fld>
            <a:endParaRPr lang="ru-RU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endParaRPr lang="ru-RU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rtl="0"/>
            <a:fld id="{4FAB73BC-B049-4115-A692-8D63A059BFB8}" type="slidenum">
              <a:rPr lang="ru-RU" noProof="1" smtClean="0"/>
              <a:pPr rtl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52570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mailto:sosh3.sasovo@ryazongov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FAA7030-EE41-422E-9E2E-BB44F180DBCF}"/>
              </a:ext>
            </a:extLst>
          </p:cNvPr>
          <p:cNvSpPr/>
          <p:nvPr/>
        </p:nvSpPr>
        <p:spPr>
          <a:xfrm>
            <a:off x="255028" y="440955"/>
            <a:ext cx="8888972" cy="8079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Сасовская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A8C418C-320D-4F4A-972F-8ACA4B484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42" y="1857715"/>
            <a:ext cx="3127790" cy="208437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CAC560E-ADEF-40C5-8CC5-238BC22D98D5}"/>
              </a:ext>
            </a:extLst>
          </p:cNvPr>
          <p:cNvSpPr/>
          <p:nvPr/>
        </p:nvSpPr>
        <p:spPr>
          <a:xfrm>
            <a:off x="6711522" y="1857715"/>
            <a:ext cx="1977629" cy="16850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Ольга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Сергеевна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6B74E54-5591-49E7-9F6A-6058159DD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732" y="1857715"/>
            <a:ext cx="3127790" cy="2084378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-188021" y="4550941"/>
            <a:ext cx="6899543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sosh3.sasovo@ryazongov.ru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Сасово, мкр. «Северный»,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40.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</a:t>
            </a:r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пн-пт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8:00 до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17:30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8(49133)20003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t="14049" r="8260"/>
          <a:stretch/>
        </p:blipFill>
        <p:spPr>
          <a:xfrm>
            <a:off x="6759121" y="3542791"/>
            <a:ext cx="2099271" cy="32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79886" y="138546"/>
            <a:ext cx="906411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учебном году первоклассников встречают: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500D53-D149-4669-A748-B8E99C9BB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968" y="3188183"/>
            <a:ext cx="2310852" cy="34676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44EC928-C642-440E-93E0-DCFDFB3F9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825" y="3188183"/>
            <a:ext cx="2310851" cy="346763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191B802-D428-401C-8F91-34A04B29004F}"/>
              </a:ext>
            </a:extLst>
          </p:cNvPr>
          <p:cNvSpPr/>
          <p:nvPr/>
        </p:nvSpPr>
        <p:spPr>
          <a:xfrm>
            <a:off x="79886" y="1667458"/>
            <a:ext cx="2928016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Демидова Н.С.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первой квалификационной категории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3C9436D-8276-4885-B5AB-A69C9BA66EF1}"/>
              </a:ext>
            </a:extLst>
          </p:cNvPr>
          <p:cNvSpPr/>
          <p:nvPr/>
        </p:nvSpPr>
        <p:spPr>
          <a:xfrm>
            <a:off x="3107991" y="1667458"/>
            <a:ext cx="2928016" cy="185435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Сычкова Т.В.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высшей квалификационной категории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8E1D7DC-6186-47B8-80B7-ED5D41C7107C}"/>
              </a:ext>
            </a:extLst>
          </p:cNvPr>
          <p:cNvSpPr/>
          <p:nvPr/>
        </p:nvSpPr>
        <p:spPr>
          <a:xfrm>
            <a:off x="6206224" y="1658002"/>
            <a:ext cx="2928016" cy="185435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Голикова Е.В.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первой квалификационной категории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78" y="3188183"/>
            <a:ext cx="2311755" cy="34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8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-1628842" y="149190"/>
            <a:ext cx="9064114" cy="25776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ПОЖАЛОВАТЬ!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FCC7CF-0357-4C9A-9117-44FABEF66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4" y="2943164"/>
            <a:ext cx="5585561" cy="37222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FC640BC-B71D-4F96-AB6E-F30341AE8B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335"/>
          <a:stretch/>
        </p:blipFill>
        <p:spPr>
          <a:xfrm>
            <a:off x="5920509" y="4131181"/>
            <a:ext cx="3029527" cy="25342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F2EC307-5F98-45FB-A220-E9E5FB108B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06" t="10775" b="5589"/>
          <a:stretch/>
        </p:blipFill>
        <p:spPr>
          <a:xfrm>
            <a:off x="5920509" y="53470"/>
            <a:ext cx="3029526" cy="39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679269" y="838661"/>
            <a:ext cx="4563291" cy="154657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психолога.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DA32C16-39F9-42A2-B92C-55FF79142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5" t="16634" r="26157"/>
          <a:stretch/>
        </p:blipFill>
        <p:spPr>
          <a:xfrm>
            <a:off x="5920509" y="175308"/>
            <a:ext cx="2760407" cy="26097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296C3B5-D6C3-4660-9E11-811CB0148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1" y="2905375"/>
            <a:ext cx="5023316" cy="38193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EFBC55-82E8-4C13-BF82-CFA8667D2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59" y="2884105"/>
            <a:ext cx="2880472" cy="38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137222" y="4090390"/>
            <a:ext cx="5230667" cy="253146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Уютная школьная библиотека имеет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богатый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учебников и художественной литературы.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C48D57-61F9-4643-8693-8A1EDA53C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7"/>
          <a:stretch/>
        </p:blipFill>
        <p:spPr>
          <a:xfrm>
            <a:off x="5558294" y="270348"/>
            <a:ext cx="3077705" cy="37105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38FBB3B-1FA6-4168-95E8-251B7AF80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46" y="270347"/>
            <a:ext cx="4942220" cy="37105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C1F93F-419A-4B92-95F4-125855F6FA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065" b="12991"/>
          <a:stretch/>
        </p:blipFill>
        <p:spPr>
          <a:xfrm>
            <a:off x="5512112" y="4188608"/>
            <a:ext cx="3123888" cy="21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101584" y="4876751"/>
            <a:ext cx="3697787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отдыхают в пришкольном  лагере «Радуга».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32BE164-3640-48F1-9B6F-8C58A9C6C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868" y="3303262"/>
            <a:ext cx="2478548" cy="33047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2B1F03-B8EB-4CEE-B6ED-A22ED8C899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40" b="11397"/>
          <a:stretch/>
        </p:blipFill>
        <p:spPr>
          <a:xfrm>
            <a:off x="3799371" y="5146128"/>
            <a:ext cx="2678508" cy="157824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26E1E77-8EA2-4F2F-B65E-50FEB5D633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558" r="14394" b="18976"/>
          <a:stretch/>
        </p:blipFill>
        <p:spPr>
          <a:xfrm>
            <a:off x="3782777" y="3218110"/>
            <a:ext cx="2678508" cy="163011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E91618D-A37D-4DBF-BB6D-2560E4728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69" y="2204680"/>
            <a:ext cx="3524726" cy="264354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81EF938D-DADF-473E-ADE3-D796C7D37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9371" y="133625"/>
            <a:ext cx="5214978" cy="293342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62B600D1-F0C1-4BCB-8180-34DD9E96D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369" y="133625"/>
            <a:ext cx="3570234" cy="19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167343" y="89083"/>
            <a:ext cx="906411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Опытные педагоги работают в начальной школе.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8B6ECA-E057-462E-B07F-7BB05437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9" t="2060" r="2352" b="1298"/>
          <a:stretch/>
        </p:blipFill>
        <p:spPr>
          <a:xfrm>
            <a:off x="4410393" y="1248943"/>
            <a:ext cx="4382426" cy="53899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41BF1F8-0BD8-425B-A518-46A829D71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27" b="5493"/>
          <a:stretch/>
        </p:blipFill>
        <p:spPr>
          <a:xfrm>
            <a:off x="437320" y="3794367"/>
            <a:ext cx="3669295" cy="28445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C437A0-A2E1-45DD-897E-154A35B19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20" y="1243803"/>
            <a:ext cx="3669295" cy="24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135304" y="32799"/>
            <a:ext cx="9008696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нашей школы принимают активное участие в предметных олимпиадах, конкурсах и акциях.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ED207E-F75D-402D-9FCC-7A1801569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6" t="10848"/>
          <a:stretch/>
        </p:blipFill>
        <p:spPr>
          <a:xfrm>
            <a:off x="121285" y="1076273"/>
            <a:ext cx="1993544" cy="322301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15E3F3-04D0-4206-AC6C-B6F144A28E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6" b="17867"/>
          <a:stretch/>
        </p:blipFill>
        <p:spPr>
          <a:xfrm>
            <a:off x="4931067" y="4391655"/>
            <a:ext cx="3671228" cy="2341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3A18192-1694-4D10-A3F3-9DF6BE6CD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120"/>
          <a:stretch/>
        </p:blipFill>
        <p:spPr>
          <a:xfrm>
            <a:off x="727233" y="4391655"/>
            <a:ext cx="3859546" cy="23411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C4434C-5094-4845-AEE8-2976A96E1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483" y="1056187"/>
            <a:ext cx="4297357" cy="32230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EC8DA59-7932-4039-A63B-06E4C057F1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394" t="1287" r="25487"/>
          <a:stretch/>
        </p:blipFill>
        <p:spPr>
          <a:xfrm>
            <a:off x="6537349" y="1056187"/>
            <a:ext cx="2388219" cy="320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729318" y="464587"/>
            <a:ext cx="3771677" cy="228524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 ведутся занятия по внеурочной деятельности.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1546C02-D0BB-4DCD-8DC3-3C4E52602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782" y="3190701"/>
            <a:ext cx="4572000" cy="3429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4C8884-29FF-42FC-8810-ABD3410B6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35" y="3190701"/>
            <a:ext cx="2571751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211B6BC-6F52-4BD1-ACF9-61223C42F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119" y="164494"/>
            <a:ext cx="3847234" cy="28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3749348" y="610235"/>
            <a:ext cx="5719107" cy="222368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представлено объединениями «ИЗО-лепка»,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«Барабанные палочки», «Театральная студия».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02E4397-D94A-4D23-8921-03DCD54AB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3429000"/>
            <a:ext cx="4873905" cy="32492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8DBA66F-E443-413F-AC8E-B92145B10B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35" r="8921"/>
          <a:stretch/>
        </p:blipFill>
        <p:spPr>
          <a:xfrm>
            <a:off x="173096" y="3429000"/>
            <a:ext cx="3893082" cy="32492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E1B98EF-76C5-4E91-AFF3-34DFA40E8C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078" r="20563"/>
          <a:stretch/>
        </p:blipFill>
        <p:spPr>
          <a:xfrm>
            <a:off x="173096" y="179730"/>
            <a:ext cx="3893082" cy="30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38FCC3A-252F-4078-896D-2100683B0988}"/>
              </a:ext>
            </a:extLst>
          </p:cNvPr>
          <p:cNvSpPr/>
          <p:nvPr/>
        </p:nvSpPr>
        <p:spPr>
          <a:xfrm>
            <a:off x="2310468" y="108133"/>
            <a:ext cx="906411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Интересный досуг.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98E073-7EE0-497E-881A-8D20B68BD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99" b="17026"/>
          <a:stretch/>
        </p:blipFill>
        <p:spPr>
          <a:xfrm>
            <a:off x="3751321" y="865906"/>
            <a:ext cx="2469123" cy="31542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D11B42F-5685-40B1-8A76-45032C701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47"/>
          <a:stretch/>
        </p:blipFill>
        <p:spPr>
          <a:xfrm>
            <a:off x="207567" y="865905"/>
            <a:ext cx="3412999" cy="31542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F006884-2362-4D1B-8DE3-11EFB9D5F5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4" t="15596"/>
          <a:stretch/>
        </p:blipFill>
        <p:spPr>
          <a:xfrm>
            <a:off x="4838568" y="4154647"/>
            <a:ext cx="4095818" cy="259522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334005-73E1-45AD-A51A-3459AB04AAED}"/>
              </a:ext>
            </a:extLst>
          </p:cNvPr>
          <p:cNvSpPr/>
          <p:nvPr/>
        </p:nvSpPr>
        <p:spPr>
          <a:xfrm>
            <a:off x="6138763" y="1824400"/>
            <a:ext cx="2928016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секции.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B2FC31F-9006-49B7-AD6D-720C91F0B892}"/>
              </a:ext>
            </a:extLst>
          </p:cNvPr>
          <p:cNvSpPr/>
          <p:nvPr/>
        </p:nvSpPr>
        <p:spPr>
          <a:xfrm>
            <a:off x="1017200" y="4699083"/>
            <a:ext cx="2928016" cy="136191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Вокальный ансамбль «Субботея».</a:t>
            </a:r>
          </a:p>
        </p:txBody>
      </p:sp>
    </p:spTree>
    <p:extLst>
      <p:ext uri="{BB962C8B-B14F-4D97-AF65-F5344CB8AC3E}">
        <p14:creationId xmlns:p14="http://schemas.microsoft.com/office/powerpoint/2010/main" val="64134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E3864-550F-4194-BC9D-CCA442A52D0D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16c05727-aa75-4e4a-9b5f-8a80a1165891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155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2023-11-23T14:40:26Z</dcterms:created>
  <dcterms:modified xsi:type="dcterms:W3CDTF">2024-05-17T12:52:46Z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