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1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7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89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50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9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9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9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2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9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CFA9E-0EBC-44C1-8BE9-CFA0CEDA2CC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5965-10DD-4713-B67D-2315DEC2C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30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124174"/>
            <a:ext cx="4635183" cy="1600200"/>
          </a:xfrm>
        </p:spPr>
        <p:txBody>
          <a:bodyPr>
            <a:normAutofit fontScale="90000"/>
          </a:bodyPr>
          <a:lstStyle/>
          <a:p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ДоброМинино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842708"/>
            <a:ext cx="4280852" cy="38115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 МБОУ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05" y="205871"/>
            <a:ext cx="46958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ПОМОГАЕМ ОДИНОКИМ ЖИТЕЛЯМ СЕЛА, ПЕНСИОНЕРАМ. ОСОБОЕ ВНИМАНИЕ УДЕЛЯЕМ УЧАСТНИКУ ВОВ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403" y="1919025"/>
            <a:ext cx="9391425" cy="49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ОРГАНИЗУЕМ И ПРОВОДИМ МЕРОПРИЯТИЕ ДЛЯ УЧЕНИКОВ ОТДАЛЕННЫХ ТЕРРИТОРИЙ РАЙОНА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042" y="1690688"/>
            <a:ext cx="7160769" cy="50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576" y="365125"/>
            <a:ext cx="11461376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ПОМОГАЕМ МОБИЛИЗОВАННЫМ. СОБИРАЕМ ГУМАНИТАРНУЮ ПОМОЩЬ И ПЛЕТЕМ МАСКИРОВОЧНЫЕ СЕТИ. ПРОВОДИМ «РАДОСТНЫЕ» ВСТРЕЧИ.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1224" y="1714788"/>
            <a:ext cx="7720840" cy="51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ПРАЗДНИЧНЫЕ ДНИ НАВЕЩАЕМ ЖИТЕЛЕЙ СЕЛА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193" y="1690688"/>
            <a:ext cx="8195523" cy="500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317" y="644824"/>
            <a:ext cx="11253395" cy="1280795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правило членов нашего волонтёрского отряда: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жди зова и приказа. Старайся сам увидеть, где нужны твои умелые руки, твоё доброе сердце. Сумей сделать всё спокойно и скромно, не рассчитывая на похвалы и награду, а просто радуясь, что всем вокруг хорошо.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8" y="2352750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17" y="2361884"/>
            <a:ext cx="3256653" cy="4342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46" y="2361884"/>
            <a:ext cx="3278169" cy="43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9064"/>
            <a:ext cx="5282901" cy="618090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Ты доброволец и не равнодушен к будущему своей страны?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Ты с нами!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Ты добр к окружающим и у тебя есть желание творить добро?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 с нами!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Тебя волнуют проблемы экологии, здоровья, проведения досуга?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Будь с нами!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Отряд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ДоброМинино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605" y="279064"/>
            <a:ext cx="46958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86" y="2627306"/>
            <a:ext cx="7328027" cy="1603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08730" cy="10165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ОТРЯДА: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65" y="1114424"/>
            <a:ext cx="6172200" cy="46291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8034" y="2057401"/>
            <a:ext cx="4785154" cy="3493546"/>
          </a:xfrm>
        </p:spPr>
        <p:txBody>
          <a:bodyPr/>
          <a:lstStyle/>
          <a:p>
            <a:pPr algn="just"/>
            <a:r>
              <a:rPr lang="ru-RU" sz="1800" dirty="0" smtClean="0">
                <a:latin typeface="Times New Roman" panose="02020603050405020304" charset="0"/>
                <a:cs typeface="Times New Roman" panose="02020603050405020304" charset="0"/>
              </a:rPr>
              <a:t>- оказать позитивное влияние на сверстников при выборе ими жизненных ценностей;</a:t>
            </a:r>
          </a:p>
          <a:p>
            <a:pPr algn="just"/>
            <a:r>
              <a:rPr lang="ru-RU" sz="1800" dirty="0" smtClean="0">
                <a:latin typeface="Times New Roman" panose="02020603050405020304" charset="0"/>
                <a:cs typeface="Times New Roman" panose="02020603050405020304" charset="0"/>
              </a:rPr>
              <a:t>- апробация новых форм организации занятости детей для развития их - самостоятельной познавательной деятельности, профилактики вредных привычек, воспитания здорового образа жизни;</a:t>
            </a:r>
          </a:p>
          <a:p>
            <a:pPr algn="just"/>
            <a:r>
              <a:rPr lang="ru-RU" sz="1800" dirty="0" smtClean="0">
                <a:latin typeface="Times New Roman" panose="02020603050405020304" charset="0"/>
                <a:cs typeface="Times New Roman" panose="02020603050405020304" charset="0"/>
              </a:rPr>
              <a:t>- развитие волонтерского движения в школе, формирование позитивных установок учащихся на добровольческую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8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2" y="258182"/>
            <a:ext cx="4395507" cy="74496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39" y="178142"/>
            <a:ext cx="4939912" cy="658655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633" y="1282849"/>
            <a:ext cx="6293224" cy="3923852"/>
          </a:xfrm>
        </p:spPr>
        <p:txBody>
          <a:bodyPr>
            <a:noAutofit/>
          </a:bodyPr>
          <a:lstStyle/>
          <a:p>
            <a:pPr algn="just"/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1.Показать преимущества здорового образа жизни на личном примере.</a:t>
            </a:r>
          </a:p>
          <a:p>
            <a:pPr algn="just"/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2.Пропагандировать здоровый образ жизни (при помощи акций, тематических выступлений, конкурсов и др.)</a:t>
            </a:r>
          </a:p>
          <a:p>
            <a:pPr algn="just"/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3.Сформировать сплоченный деятельный коллектив волонтеров.</a:t>
            </a:r>
          </a:p>
          <a:p>
            <a:pPr algn="just"/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4.Возродить идею шефства как средства распространения волонтерского движения.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5.Проведение массовых акций, выставок, соревнований, игр.</a:t>
            </a:r>
          </a:p>
          <a:p>
            <a:pPr algn="just"/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6. Дать возможность ученикам школы принимать участие в волонтерской работе на территории </a:t>
            </a:r>
            <a:r>
              <a:rPr lang="ru-RU" altLang="en-US" sz="2000" dirty="0" err="1" smtClean="0">
                <a:latin typeface="Times New Roman" panose="02020603050405020304" charset="0"/>
                <a:cs typeface="Times New Roman" panose="02020603050405020304" charset="0"/>
              </a:rPr>
              <a:t>п.Минино</a:t>
            </a:r>
            <a:endParaRPr lang="ru-RU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10320"/>
            <a:ext cx="10961351" cy="76848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АККАУНТ НА ДОБРО.РУ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83" y="1078800"/>
            <a:ext cx="10972405" cy="53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1516380"/>
            <a:ext cx="4937759" cy="704626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РУКОВОДИТЕЛЬ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607" y="2853466"/>
            <a:ext cx="4642933" cy="38115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Коврижных Елена Владимировна – советник директора по воспитанию и взаимодействию с детскими общественными объединениями.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Владимировна всегда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нами и во всем нам помогает. Она наш наставник в «добрых» делах. Наш руководитель ласково нас называет –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помогаторы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школа\Downloads\photo_5438364565055328072_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629919"/>
            <a:ext cx="4191000" cy="5588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5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92" y="365125"/>
            <a:ext cx="6562164" cy="62157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организуем и проводим мероприятия для младших школьников.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1 «б» класса совместно с юнармейцами 8 класса провели акцию «Тихая переменка».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напомнили о правилах поведения в школе: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✅ не бегать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✅ не кричать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✅ соблюдать требования к школьной форме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Нарушителям порядка ребята вручили раскраски и головоломки с предложением провести время с пользой.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и головоломки организаторы акции вручили и учителям, чтобы тем не было скучно на переменках.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5652" y="365125"/>
            <a:ext cx="4661821" cy="62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ШКОЛЬНЫХ И ПОСЕЛКОВЫХ СУББОТНИКАХ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056" y="1809488"/>
            <a:ext cx="7305339" cy="48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ПРИНЕМАЕМ УЧАСТИЕ В АКЦИЯХ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694" y="1965475"/>
            <a:ext cx="44132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СОТРУДНИКАМИ ПОЛИЦИИ ПРОВОДИМ МЕРОПРИЯТИЯ ДЛЯ ШКОЛЬНИКОВ И ЖИТЕЛЕЙ СЕЛА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8"/>
            <a:ext cx="10177631" cy="507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298</Words>
  <Application>Microsoft Office PowerPoint</Application>
  <PresentationFormat>Широкоэкранный</PresentationFormat>
  <Paragraphs>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ДоброМинино</vt:lpstr>
      <vt:lpstr>ЦЕЛЬ ОТРЯДА:</vt:lpstr>
      <vt:lpstr>ЗАДАЧИ:</vt:lpstr>
      <vt:lpstr>НАШ АККАУНТ НА ДОБРО.РУ</vt:lpstr>
      <vt:lpstr>НАШ РУКОВОДИТЕЛЬ</vt:lpstr>
      <vt:lpstr>Мы организуем и проводим мероприятия для младших школьников.  Ученики 1 «б» класса совместно с юнармейцами 8 класса провели акцию «Тихая переменка». Ребята напомнили о правилах поведения в школе: ✅ не бегать ✅ не кричать ✅ соблюдать требования к школьной форме Нарушителям порядка ребята вручили раскраски и головоломки с предложением провести время с пользой. Раскраски и головоломки организаторы акции вручили и учителям, чтобы тем не было скучно на переменках.</vt:lpstr>
      <vt:lpstr>УЧАСТВУЕМ В ШКОЛЬНЫХ И ПОСЕЛКОВЫХ СУББОТНИКАХ</vt:lpstr>
      <vt:lpstr>ПРИНЕМАЕМ УЧАСТИЕ В АКЦИЯХ</vt:lpstr>
      <vt:lpstr>СОВМЕСТНО С СОТРУДНИКАМИ ПОЛИЦИИ ПРОВОДИМ МЕРОПРИЯТИЯ ДЛЯ ШКОЛЬНИКОВ И ЖИТЕЛЕЙ СЕЛА</vt:lpstr>
      <vt:lpstr>ПОМОГАЕМ ОДИНОКИМ ЖИТЕЛЯМ СЕЛА, ПЕНСИОНЕРАМ. ОСОБОЕ ВНИМАНИЕ УДЕЛЯЕМ УЧАСТНИКУ ВОВ </vt:lpstr>
      <vt:lpstr>ОРГАНИЗУЕМ И ПРОВОДИМ МЕРОПРИЯТИЕ ДЛЯ УЧЕНИКОВ ОТДАЛЕННЫХ ТЕРРИТОРИЙ РАЙОНА</vt:lpstr>
      <vt:lpstr>ПОМОГАЕМ МОБИЛИЗОВАННЫМ. СОБИРАЕМ ГУМАНИТАРНУЮ ПОМОЩЬ И ПЛЕТЕМ МАСКИРОВОЧНЫЕ СЕТИ. ПРОВОДИМ «РАДОСТНЫЕ» ВСТРЕЧИ.</vt:lpstr>
      <vt:lpstr>В ПРАЗДНИЧНЫЕ ДНИ НАВЕЩАЕМ ЖИТЕЛЕЙ СЕЛА</vt:lpstr>
      <vt:lpstr>Главное правило членов нашего волонтёрского отряда: не жди зова и приказа. Старайся сам увидеть, где нужны твои умелые руки, твоё доброе сердце. Сумей сделать всё спокойно и скромно, не рассчитывая на похвалы и награду, а просто радуясь, что всем вокруг хорошо.</vt:lpstr>
      <vt:lpstr>- Ты доброволец и не равнодушен к будущему своей страны?  - Ты с нами!  - Ты добр к окружающим и у тебя есть желание творить добро?  - Ты с нами!  - Тебя волнуют проблемы экологии, здоровья, проведения досуга?  - Будь с нами!  Отряд ДоброМинино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 Добро</dc:title>
  <dc:creator>Учитель</dc:creator>
  <cp:lastModifiedBy>школа</cp:lastModifiedBy>
  <cp:revision>11</cp:revision>
  <dcterms:created xsi:type="dcterms:W3CDTF">2023-11-22T09:22:30Z</dcterms:created>
  <dcterms:modified xsi:type="dcterms:W3CDTF">2024-01-28T04:28:42Z</dcterms:modified>
</cp:coreProperties>
</file>