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todist-IPD\Desktop\1619690558_27-phonoteka_org-p-fon-dlya-prezentatsii-po-ekologicheskomu-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454" y="2348880"/>
            <a:ext cx="839928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проекта</a:t>
            </a:r>
          </a:p>
          <a:p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Летний читальный зал "</a:t>
            </a:r>
            <a:r>
              <a:rPr lang="ru-RU" sz="44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ЭКОтека</a:t>
            </a:r>
            <a:r>
              <a:rPr lang="ru-RU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endParaRPr lang="ru-RU" sz="4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054" y="260648"/>
            <a:ext cx="5567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Муниципальное бюджетное учреждение культуры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муниципального района Борский Самарской области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«Борская межпоселенческая библиотека»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2286" y="6165304"/>
            <a:ext cx="1318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2021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38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783177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Пространство </a:t>
            </a:r>
            <a:r>
              <a:rPr lang="ru-RU" sz="2400" b="1" dirty="0">
                <a:solidFill>
                  <a:srgbClr val="7030A0"/>
                </a:solidFill>
              </a:rPr>
              <a:t>библиотеки на открытом воздухе займут передвижные стеллажи с книгами и периодическими изданиями экологической тематики, читающая скамейка, удобные места для чтения и проведения мероприятий.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1771" y="0"/>
            <a:ext cx="4698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Описание проекта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s://gazeta13.ru/data/photo/072617_042166735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2106"/>
            <a:ext cx="5040560" cy="329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2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044" y="90872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Посетители могут выбрать любую понравившуюся книгу и почитать ее как в креслах непосредственно на территории летнего читального зала, так и в любом другом месте сквера.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2638" y="0"/>
            <a:ext cx="4698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Описание проекта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X:\Фотографии\Фото 2021\Аксаковский сквер лето 2021\IMG_8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61" y="3598978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roomble.com/wp-content/uploads/2016/04/reading-gard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roomble.com/wp-content/uploads/2016/04/reading-garde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s://kudago.com/media/images/news/fd/77/fd77f3ab63e92fb704a4b4833bf702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6" y="2394716"/>
            <a:ext cx="3471937" cy="23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0872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Кроме того, в рамках проекта будут проходить экологические мероприятия: акции, беседы, мастер-классы, интерактивные турниры, квест-игры, викторины, конкурсы.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8800" y="1895"/>
            <a:ext cx="58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7030A0"/>
                </a:solidFill>
              </a:rPr>
              <a:t>Описание проекта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6" name="AutoShape 2" descr="https://noyamolod.ru/uploads/posts/2020-06/1591702929_v2v5yqaop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C:\Users\Metodist-IPD\Desktop\1591702929_v2v5yqaop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7" y="2564904"/>
            <a:ext cx="5134227" cy="34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2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540" y="119675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Для велосипедистов будет установлена велосипедная парковка на 10 мест.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8800" y="1895"/>
            <a:ext cx="58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7030A0"/>
                </a:solidFill>
              </a:rPr>
              <a:t>Описание проекта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https://images.ru.prom.st/807249618_w500_h500_veloparkovka-krytaya-betta-par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24224" r="6303" b="18442"/>
          <a:stretch/>
        </p:blipFill>
        <p:spPr bwMode="auto">
          <a:xfrm>
            <a:off x="539552" y="2780928"/>
            <a:ext cx="5150152" cy="25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0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8072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Проект поддерживается Администрацией </a:t>
            </a:r>
            <a:r>
              <a:rPr lang="ru-RU" sz="2400" b="1" dirty="0" smtClean="0">
                <a:solidFill>
                  <a:srgbClr val="7030A0"/>
                </a:solidFill>
              </a:rPr>
              <a:t>муниципального района </a:t>
            </a:r>
            <a:r>
              <a:rPr lang="ru-RU" sz="2400" b="1" dirty="0">
                <a:solidFill>
                  <a:srgbClr val="7030A0"/>
                </a:solidFill>
              </a:rPr>
              <a:t>Борский Самарской области и реализуется при поддержке </a:t>
            </a:r>
            <a:r>
              <a:rPr lang="ru-RU" sz="2400" b="1" dirty="0" smtClean="0">
                <a:solidFill>
                  <a:srgbClr val="7030A0"/>
                </a:solidFill>
              </a:rPr>
              <a:t>местного отделения партии </a:t>
            </a:r>
            <a:r>
              <a:rPr lang="ru-RU" sz="2400" b="1" dirty="0">
                <a:solidFill>
                  <a:srgbClr val="7030A0"/>
                </a:solidFill>
              </a:rPr>
              <a:t>"Единая Россия".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8800" y="1895"/>
            <a:ext cx="58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7030A0"/>
                </a:solidFill>
              </a:rPr>
              <a:t>Партнеры </a:t>
            </a:r>
            <a:r>
              <a:rPr lang="ru-RU" sz="4400" b="1" dirty="0">
                <a:solidFill>
                  <a:srgbClr val="7030A0"/>
                </a:solidFill>
              </a:rPr>
              <a:t>проекта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https://pandia.ru/text/86/042/images/img1_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9" y="2420888"/>
            <a:ext cx="2989716" cy="33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ruskline.ru/images/2007/8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3091244" cy="296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1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84784"/>
            <a:ext cx="88569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Приобретение книг для детей и молодежи – </a:t>
            </a:r>
            <a:r>
              <a:rPr lang="ru-RU" sz="2000" b="1" dirty="0">
                <a:solidFill>
                  <a:srgbClr val="7030A0"/>
                </a:solidFill>
              </a:rPr>
              <a:t>120 экз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Проведение экологических мероприятий </a:t>
            </a:r>
            <a:r>
              <a:rPr lang="ru-RU" sz="2000" b="1" dirty="0">
                <a:solidFill>
                  <a:srgbClr val="7030A0"/>
                </a:solidFill>
              </a:rPr>
              <a:t>(1 раз в неделю в летний период) – 12 </a:t>
            </a:r>
            <a:r>
              <a:rPr lang="ru-RU" sz="2000" b="1" dirty="0" smtClean="0">
                <a:solidFill>
                  <a:srgbClr val="7030A0"/>
                </a:solidFill>
              </a:rPr>
              <a:t>мероприятий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посещаемость летнего читального зала – 15 человек в день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увеличение выдачи литературы экологической тематики – в 2 </a:t>
            </a:r>
            <a:r>
              <a:rPr lang="ru-RU" sz="2000" b="1" dirty="0" smtClean="0">
                <a:solidFill>
                  <a:srgbClr val="7030A0"/>
                </a:solidFill>
              </a:rPr>
              <a:t>раза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привлечение внимания широкого круга общественности и органов власти к проблемам </a:t>
            </a:r>
            <a:r>
              <a:rPr lang="ru-RU" sz="2000" b="1" dirty="0" smtClean="0">
                <a:solidFill>
                  <a:srgbClr val="7030A0"/>
                </a:solidFill>
              </a:rPr>
              <a:t>экологии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</a:rPr>
              <a:t>улучшение облика центральной части села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3129" y="22570"/>
            <a:ext cx="6147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Ожидаемые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272519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649" y="141277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Проведение экологических мероприятий будет способствовать расширению экологических знаний, повышению  экологической грамотности и бережного отношения к природе у населения, а наличие </a:t>
            </a:r>
            <a:r>
              <a:rPr lang="ru-RU" sz="2400" b="1" dirty="0" err="1">
                <a:solidFill>
                  <a:srgbClr val="7030A0"/>
                </a:solidFill>
              </a:rPr>
              <a:t>велопарковки</a:t>
            </a:r>
            <a:r>
              <a:rPr lang="ru-RU" sz="2400" b="1" dirty="0">
                <a:solidFill>
                  <a:srgbClr val="7030A0"/>
                </a:solidFill>
              </a:rPr>
              <a:t> –  формированию здорового образа жизни и снижению загазованности воздуха.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8388" y="0"/>
            <a:ext cx="6147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Ожидаемые результаты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5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todist-IPD\Desktop\1619690558_27-phonoteka_org-p-fon-dlya-prezentatsii-po-ekologicheskomu-p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276497"/>
            <a:ext cx="6907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5431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06084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Формирование </a:t>
            </a:r>
            <a:r>
              <a:rPr lang="ru-RU" sz="2400" b="1" dirty="0">
                <a:solidFill>
                  <a:srgbClr val="7030A0"/>
                </a:solidFill>
              </a:rPr>
              <a:t>экологического сознания и повышение экологической культуры, улучшение облика центральной части </a:t>
            </a:r>
            <a:r>
              <a:rPr lang="ru-RU" sz="2400" b="1" dirty="0" smtClean="0">
                <a:solidFill>
                  <a:srgbClr val="7030A0"/>
                </a:solidFill>
              </a:rPr>
              <a:t>села Борское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9826" y="633"/>
            <a:ext cx="34998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Цель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14462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648" y="184482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1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>
                <a:solidFill>
                  <a:srgbClr val="7030A0"/>
                </a:solidFill>
              </a:rPr>
              <a:t>Создание летнего читального зала «</a:t>
            </a:r>
            <a:r>
              <a:rPr lang="ru-RU" sz="2400" b="1" dirty="0" err="1">
                <a:solidFill>
                  <a:srgbClr val="7030A0"/>
                </a:solidFill>
              </a:rPr>
              <a:t>ЭКОтека</a:t>
            </a:r>
            <a:r>
              <a:rPr lang="ru-RU" sz="2400" b="1" dirty="0">
                <a:solidFill>
                  <a:srgbClr val="7030A0"/>
                </a:solidFill>
              </a:rPr>
              <a:t>»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2. Создание благоприятных условий для общения и проведения досуга пользователей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3. Организация работы по формированию экологического образа жизни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6865" y="0"/>
            <a:ext cx="40302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>
                <a:solidFill>
                  <a:srgbClr val="7030A0"/>
                </a:solidFill>
              </a:rPr>
              <a:t>Задачи проекта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1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2474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Экологические </a:t>
            </a:r>
            <a:r>
              <a:rPr lang="ru-RU" sz="2400" b="1" dirty="0">
                <a:solidFill>
                  <a:srgbClr val="7030A0"/>
                </a:solidFill>
              </a:rPr>
              <a:t>проблемы затрагивают интересы каждого человека. И решение этих проблем зависит не только от уровня развития науки и техники, но и в первую очередь от уровня знаний, которые сегодня нужны во всех областях практической </a:t>
            </a:r>
            <a:r>
              <a:rPr lang="ru-RU" sz="2400" b="1" dirty="0" smtClean="0">
                <a:solidFill>
                  <a:srgbClr val="7030A0"/>
                </a:solidFill>
              </a:rPr>
              <a:t>деятельности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9710" y="17724"/>
            <a:ext cx="5724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>
                <a:solidFill>
                  <a:srgbClr val="7030A0"/>
                </a:solidFill>
              </a:rPr>
              <a:t>Постановка проблемы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s://ecology.aonb.ru/assets/files/god-e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990778" cy="30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5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12474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Необходимым звеном в решении экологических проблем является экологическое образование людей и, прежде всего, молодого поколения.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9710" y="17724"/>
            <a:ext cx="5724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>
                <a:solidFill>
                  <a:srgbClr val="7030A0"/>
                </a:solidFill>
              </a:rPr>
              <a:t>Постановка проблемы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s://fs.znanio.ru/7ec5d2/c6/7e/71d17503493265d8969a3d4f4ebf3aad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4282"/>
            <a:ext cx="6048672" cy="343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9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90872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Именно библиотека обладает для решения этой проблемы уникальными возможностями: доступность, бесплатность пользования информацией, возможность предоставления книг или статей в периодических изданиях.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9710" y="17724"/>
            <a:ext cx="5724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>
                <a:solidFill>
                  <a:srgbClr val="7030A0"/>
                </a:solidFill>
              </a:rPr>
              <a:t>Постановка проблемы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s://en.ecosociety.ru/wp-content/uploads/2020/06/0606202w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9965"/>
            <a:ext cx="5688632" cy="379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0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05273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Специалисты библиотеки могут вести просветительско-образовательную экологическую деятельность среди населения. В теплое время года занятия удобнее проводить на открытом воздухе.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09710" y="17724"/>
            <a:ext cx="5724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>
                <a:solidFill>
                  <a:srgbClr val="7030A0"/>
                </a:solidFill>
              </a:rPr>
              <a:t>Постановка проблемы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://uooptzao.ru/images/gallery/prosve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3611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2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90872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Библиотека расположена на оживленной улице в центре села. На сегодняшний день у библиотеки нет специально-оборудованной зоны летнего читального зала, способной создать непринужденную атмосферу общения пользователей библиотеки с книгой и друг с другом на свежем воздухе.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9710" y="17724"/>
            <a:ext cx="5724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>
                <a:solidFill>
                  <a:srgbClr val="7030A0"/>
                </a:solidFill>
              </a:rPr>
              <a:t>Постановка проблемы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Metodist-IPD\Desktop\JDXQi-fwfq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36784"/>
            <a:ext cx="3227783" cy="215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X:\Фотографии\Фото 2021\Аксаковский сквер лето 2021\IMG_8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3528392" cy="23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9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etodist-IPD\Desktop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05273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В связи с чем, появилась идея организации летнего читального зала под открытым небом. Этому способствовало наличие у библиотеки удобной территории – Аксаковского сквера.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09710" y="17724"/>
            <a:ext cx="57245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400" b="1" dirty="0">
                <a:solidFill>
                  <a:srgbClr val="7030A0"/>
                </a:solidFill>
              </a:rPr>
              <a:t>Постановка проблемы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X:\Фотографии\Фото 2021\Аксаковский сквер лето 2021\IMG_88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5220072" cy="34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3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469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Metodist-IPD</dc:creator>
  <cp:lastModifiedBy>Metodist-IPD</cp:lastModifiedBy>
  <cp:revision>14</cp:revision>
  <dcterms:created xsi:type="dcterms:W3CDTF">2021-07-21T04:34:39Z</dcterms:created>
  <dcterms:modified xsi:type="dcterms:W3CDTF">2021-07-21T07:31:45Z</dcterms:modified>
</cp:coreProperties>
</file>