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3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544" autoAdjust="0"/>
  </p:normalViewPr>
  <p:slideViewPr>
    <p:cSldViewPr snapToGrid="0">
      <p:cViewPr varScale="1">
        <p:scale>
          <a:sx n="89" d="100"/>
          <a:sy n="89" d="100"/>
        </p:scale>
        <p:origin x="13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EB044E-57A1-4363-9290-ABA721F8F1B9}" type="datetimeFigureOut">
              <a:rPr lang="ru-RU" smtClean="0"/>
              <a:t>08.08.2022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6BEDC4-3AAA-46BD-B212-0ED4090A3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947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BEDC4-3AAA-46BD-B212-0ED4090A329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006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BEDC4-3AAA-46BD-B212-0ED4090A3294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990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C4103-48AC-4259-9F16-E8E31BBC792A}" type="datetimeFigureOut">
              <a:rPr lang="ru-RU" smtClean="0"/>
              <a:t>08.08.2022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EDCB150-140D-4597-B2C1-A81D79D2E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173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C4103-48AC-4259-9F16-E8E31BBC792A}" type="datetimeFigureOut">
              <a:rPr lang="ru-RU" smtClean="0"/>
              <a:t>08.08.2022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EDCB150-140D-4597-B2C1-A81D79D2E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4882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C4103-48AC-4259-9F16-E8E31BBC792A}" type="datetimeFigureOut">
              <a:rPr lang="ru-RU" smtClean="0"/>
              <a:t>08.08.2022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EDCB150-140D-4597-B2C1-A81D79D2E9B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52476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C4103-48AC-4259-9F16-E8E31BBC792A}" type="datetimeFigureOut">
              <a:rPr lang="ru-RU" smtClean="0"/>
              <a:t>08.08.2022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EDCB150-140D-4597-B2C1-A81D79D2E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3468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C4103-48AC-4259-9F16-E8E31BBC792A}" type="datetimeFigureOut">
              <a:rPr lang="ru-RU" smtClean="0"/>
              <a:t>08.08.2022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EDCB150-140D-4597-B2C1-A81D79D2E9B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804627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C4103-48AC-4259-9F16-E8E31BBC792A}" type="datetimeFigureOut">
              <a:rPr lang="ru-RU" smtClean="0"/>
              <a:t>08.08.2022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EDCB150-140D-4597-B2C1-A81D79D2E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915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C4103-48AC-4259-9F16-E8E31BBC792A}" type="datetimeFigureOut">
              <a:rPr lang="ru-RU" smtClean="0"/>
              <a:t>08.08.2022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CB150-140D-4597-B2C1-A81D79D2E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5273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C4103-48AC-4259-9F16-E8E31BBC792A}" type="datetimeFigureOut">
              <a:rPr lang="ru-RU" smtClean="0"/>
              <a:t>08.08.2022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CB150-140D-4597-B2C1-A81D79D2E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607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C4103-48AC-4259-9F16-E8E31BBC792A}" type="datetimeFigureOut">
              <a:rPr lang="ru-RU" smtClean="0"/>
              <a:t>08.08.2022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CB150-140D-4597-B2C1-A81D79D2E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006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C4103-48AC-4259-9F16-E8E31BBC792A}" type="datetimeFigureOut">
              <a:rPr lang="ru-RU" smtClean="0"/>
              <a:t>08.08.2022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EDCB150-140D-4597-B2C1-A81D79D2E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136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C4103-48AC-4259-9F16-E8E31BBC792A}" type="datetimeFigureOut">
              <a:rPr lang="ru-RU" smtClean="0"/>
              <a:t>08.08.2022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EDCB150-140D-4597-B2C1-A81D79D2E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085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C4103-48AC-4259-9F16-E8E31BBC792A}" type="datetimeFigureOut">
              <a:rPr lang="ru-RU" smtClean="0"/>
              <a:t>08.08.2022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EDCB150-140D-4597-B2C1-A81D79D2E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085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C4103-48AC-4259-9F16-E8E31BBC792A}" type="datetimeFigureOut">
              <a:rPr lang="ru-RU" smtClean="0"/>
              <a:t>08.08.2022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CB150-140D-4597-B2C1-A81D79D2E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83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C4103-48AC-4259-9F16-E8E31BBC792A}" type="datetimeFigureOut">
              <a:rPr lang="ru-RU" smtClean="0"/>
              <a:t>08.08.2022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CB150-140D-4597-B2C1-A81D79D2E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777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C4103-48AC-4259-9F16-E8E31BBC792A}" type="datetimeFigureOut">
              <a:rPr lang="ru-RU" smtClean="0"/>
              <a:t>08.08.2022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CB150-140D-4597-B2C1-A81D79D2E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027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C4103-48AC-4259-9F16-E8E31BBC792A}" type="datetimeFigureOut">
              <a:rPr lang="ru-RU" smtClean="0"/>
              <a:t>08.08.2022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EDCB150-140D-4597-B2C1-A81D79D2E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939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C4103-48AC-4259-9F16-E8E31BBC792A}" type="datetimeFigureOut">
              <a:rPr lang="ru-RU" smtClean="0"/>
              <a:t>08.08.2022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EDCB150-140D-4597-B2C1-A81D79D2E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202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490853"/>
            <a:ext cx="9144000" cy="1225052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Муниципальное бюджетное учреждение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2906003"/>
            <a:ext cx="9144000" cy="1655762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МОЛОДЕЖНЫЙ ЦЕНТР «СТБ АКТИВ»</a:t>
            </a:r>
          </a:p>
        </p:txBody>
      </p:sp>
    </p:spTree>
    <p:extLst>
      <p:ext uri="{BB962C8B-B14F-4D97-AF65-F5344CB8AC3E}">
        <p14:creationId xmlns:p14="http://schemas.microsoft.com/office/powerpoint/2010/main" val="3239078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82B26E-2D3E-4311-BC88-16B3EF1285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560" y="305259"/>
            <a:ext cx="8991600" cy="59393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E62D3C-800C-445A-85CB-2350CDD44BCB}"/>
              </a:ext>
            </a:extLst>
          </p:cNvPr>
          <p:cNvSpPr txBox="1"/>
          <p:nvPr/>
        </p:nvSpPr>
        <p:spPr>
          <a:xfrm>
            <a:off x="2540000" y="902454"/>
            <a:ext cx="447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>
                <a:latin typeface="Arial Black" panose="020B0A04020102020204" pitchFamily="34" charset="0"/>
              </a:rPr>
              <a:t>День призывника 2022</a:t>
            </a:r>
          </a:p>
        </p:txBody>
      </p:sp>
    </p:spTree>
    <p:extLst>
      <p:ext uri="{BB962C8B-B14F-4D97-AF65-F5344CB8AC3E}">
        <p14:creationId xmlns:p14="http://schemas.microsoft.com/office/powerpoint/2010/main" val="3093576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6FDB2E-4AE9-489D-B312-D22D2A42F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920" y="177800"/>
            <a:ext cx="4334933" cy="6502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BEA42E-ED53-4468-B948-676B909D8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996" y="177801"/>
            <a:ext cx="4434204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56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A4044B-C376-4C78-B4B8-2A5D3F959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60" y="2319160"/>
            <a:ext cx="6443840" cy="4381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537583-4030-46F3-92CD-F1ECDBAD15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480" y="157480"/>
            <a:ext cx="8615680" cy="3804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87834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63A950-3638-4A86-AD96-75EB1924E0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000" y="993280"/>
            <a:ext cx="7928000" cy="57732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8195023-FB76-42BB-9636-9AD471CED2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21" y="162560"/>
            <a:ext cx="4358639" cy="4048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9241E8-CD24-411E-9672-8D27684DA2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600" y="281940"/>
            <a:ext cx="4196080" cy="3147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65547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ACBAD4-8264-40BE-BF3B-A6586A1078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812" y="3087180"/>
            <a:ext cx="8624188" cy="36590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F1C7B3-6879-4475-9673-C786018A0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0" y="213359"/>
            <a:ext cx="6149190" cy="40834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33367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11A0ED-F770-414D-8FD5-FB3390402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964" y="268023"/>
            <a:ext cx="9486635" cy="63219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321363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E783D7-1E91-44A5-9F77-9DDA789A44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" y="1866873"/>
            <a:ext cx="6461760" cy="4846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3ED9E5-D4B8-4DBE-B6DB-29B0E4A9F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120" y="15155"/>
            <a:ext cx="6167260" cy="3703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28750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9A7BDA8-1254-4DAE-896B-64896C1483DB}"/>
              </a:ext>
            </a:extLst>
          </p:cNvPr>
          <p:cNvSpPr/>
          <p:nvPr/>
        </p:nvSpPr>
        <p:spPr>
          <a:xfrm>
            <a:off x="2489200" y="258105"/>
            <a:ext cx="9347200" cy="733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20000"/>
              </a:lnSpc>
              <a:spcAft>
                <a:spcPts val="0"/>
              </a:spcAft>
              <a:tabLst>
                <a:tab pos="685800" algn="l"/>
              </a:tabLst>
            </a:pPr>
            <a:r>
              <a:rPr lang="ru-RU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Пропаганда здорового образа жизни, </a:t>
            </a:r>
          </a:p>
          <a:p>
            <a:pPr indent="450215" algn="ctr">
              <a:lnSpc>
                <a:spcPct val="120000"/>
              </a:lnSpc>
              <a:spcAft>
                <a:spcPts val="0"/>
              </a:spcAft>
              <a:tabLst>
                <a:tab pos="685800" algn="l"/>
              </a:tabLst>
            </a:pPr>
            <a:r>
              <a:rPr lang="ru-RU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профилактика правонарушений среди несовершеннолетних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C484DB-48D5-44C9-8DAF-7B5D400870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36"/>
          <a:stretch/>
        </p:blipFill>
        <p:spPr>
          <a:xfrm>
            <a:off x="5374640" y="3429000"/>
            <a:ext cx="6817360" cy="3429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3061EE0-877F-46CE-A77E-69364031C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40" y="1234440"/>
            <a:ext cx="6044139" cy="373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884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CA0102-D6DA-4EB8-8770-0F2B4FDA37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9"/>
          <a:stretch/>
        </p:blipFill>
        <p:spPr>
          <a:xfrm>
            <a:off x="373519" y="239040"/>
            <a:ext cx="6673500" cy="3977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113160-CC22-4DE5-9FF7-4092BF8B77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21" t="16938" r="2255" b="-1960"/>
          <a:stretch/>
        </p:blipFill>
        <p:spPr>
          <a:xfrm>
            <a:off x="5144981" y="2484400"/>
            <a:ext cx="6673500" cy="3977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002854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0B2341-BBB9-400A-9CE8-38BA3E7874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040" y="1480820"/>
            <a:ext cx="6847840" cy="50215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A00B60-22BC-4F0D-B6BD-250FBC7FB3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253060"/>
            <a:ext cx="3879990" cy="51733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4ACEC5-F73D-4AEC-9C79-B08E13BA441D}"/>
              </a:ext>
            </a:extLst>
          </p:cNvPr>
          <p:cNvSpPr txBox="1"/>
          <p:nvPr/>
        </p:nvSpPr>
        <p:spPr>
          <a:xfrm>
            <a:off x="5242560" y="435024"/>
            <a:ext cx="599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Тренинги на сплочение в коллективе</a:t>
            </a:r>
          </a:p>
        </p:txBody>
      </p:sp>
    </p:spTree>
    <p:extLst>
      <p:ext uri="{BB962C8B-B14F-4D97-AF65-F5344CB8AC3E}">
        <p14:creationId xmlns:p14="http://schemas.microsoft.com/office/powerpoint/2010/main" val="1253584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7091" y="706043"/>
            <a:ext cx="10637870" cy="54459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20000"/>
              </a:lnSpc>
              <a:spcAft>
                <a:spcPts val="0"/>
              </a:spcAft>
              <a:tabLst>
                <a:tab pos="685800" algn="l"/>
              </a:tabLst>
            </a:pP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Основными целями работы учреждения являются: </a:t>
            </a:r>
          </a:p>
          <a:p>
            <a:pPr indent="450215" algn="just">
              <a:lnSpc>
                <a:spcPct val="120000"/>
              </a:lnSpc>
              <a:spcAft>
                <a:spcPts val="0"/>
              </a:spcAft>
              <a:tabLst>
                <a:tab pos="685800" algn="l"/>
              </a:tabLs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реализация районных целевых программ по молодежной политике;</a:t>
            </a:r>
          </a:p>
          <a:p>
            <a:pPr indent="450215" algn="just">
              <a:lnSpc>
                <a:spcPct val="120000"/>
              </a:lnSpc>
              <a:spcAft>
                <a:spcPts val="0"/>
              </a:spcAft>
              <a:tabLst>
                <a:tab pos="685800" algn="l"/>
              </a:tabLs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поддержка активной молодежи, содействие здоровому образу жизни, патриотическому воспитанию; </a:t>
            </a:r>
          </a:p>
          <a:p>
            <a:pPr indent="450215" algn="just">
              <a:lnSpc>
                <a:spcPct val="120000"/>
              </a:lnSpc>
              <a:spcAft>
                <a:spcPts val="0"/>
              </a:spcAft>
              <a:tabLst>
                <a:tab pos="685800" algn="l"/>
              </a:tabLs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создание условий для успешной социализации, эффективной самореализации и вовлечения молодежи в возрасте от 14 до 35 лет в социально-экономическую, общественно-политическую и социальную жизнь общества. </a:t>
            </a:r>
          </a:p>
          <a:p>
            <a:pPr indent="450215" algn="just">
              <a:lnSpc>
                <a:spcPct val="120000"/>
              </a:lnSpc>
              <a:spcAft>
                <a:spcPts val="0"/>
              </a:spcAft>
              <a:tabLst>
                <a:tab pos="685800" algn="l"/>
              </a:tabLs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формирование у подрастающего поколения целостного мировоззрения и устойчивой системы духовных ценностей, гражданской позиции и воспитания патриотизма, активной жизненной позиции, которые позволят молодым гражданам России реализовать свои возможности в новой социально-экономической среде.</a:t>
            </a:r>
          </a:p>
        </p:txBody>
      </p:sp>
    </p:spTree>
    <p:extLst>
      <p:ext uri="{BB962C8B-B14F-4D97-AF65-F5344CB8AC3E}">
        <p14:creationId xmlns:p14="http://schemas.microsoft.com/office/powerpoint/2010/main" val="15566453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8CDCB5-DC38-4E15-808D-430227009E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" t="19999" r="25415" b="11887"/>
          <a:stretch/>
        </p:blipFill>
        <p:spPr>
          <a:xfrm>
            <a:off x="444360" y="2026640"/>
            <a:ext cx="6647320" cy="46712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1018F4-33B8-4B3F-8A8C-9EF892C7C4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12560"/>
            <a:ext cx="4432440" cy="443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5451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A17D373-F07A-4278-834B-2789DB449CDD}"/>
              </a:ext>
            </a:extLst>
          </p:cNvPr>
          <p:cNvSpPr/>
          <p:nvPr/>
        </p:nvSpPr>
        <p:spPr>
          <a:xfrm>
            <a:off x="1489387" y="1923534"/>
            <a:ext cx="39360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Поддержка молодежных добровольческих инициатив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4476D25-F3DF-4339-BB5E-68831F8018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57"/>
          <a:stretch/>
        </p:blipFill>
        <p:spPr>
          <a:xfrm>
            <a:off x="5815652" y="360680"/>
            <a:ext cx="4439921" cy="613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6770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C4C02F-7024-47F9-AB8B-1C2B5C6B0E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1" t="15527" r="8876" b="-2355"/>
          <a:stretch/>
        </p:blipFill>
        <p:spPr>
          <a:xfrm>
            <a:off x="5252803" y="-81280"/>
            <a:ext cx="6239227" cy="50572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579E59-D525-4DD3-A0D0-506DD58F72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4" b="8597"/>
          <a:stretch/>
        </p:blipFill>
        <p:spPr>
          <a:xfrm>
            <a:off x="588009" y="236080"/>
            <a:ext cx="5143500" cy="5359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B21E70-151A-4ED8-AC33-A48ED0DA25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8" t="14927"/>
          <a:stretch/>
        </p:blipFill>
        <p:spPr>
          <a:xfrm>
            <a:off x="3969073" y="2771560"/>
            <a:ext cx="5268908" cy="385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6249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A76F3A1-3401-4091-8C12-BBE366CAC8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t="8889" b="21333"/>
          <a:stretch/>
        </p:blipFill>
        <p:spPr>
          <a:xfrm>
            <a:off x="5063350" y="96809"/>
            <a:ext cx="6950710" cy="3789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28CF11-F294-4982-8AD0-639E1BBF34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90" r="9881" b="13184"/>
          <a:stretch/>
        </p:blipFill>
        <p:spPr>
          <a:xfrm>
            <a:off x="527050" y="792480"/>
            <a:ext cx="4725670" cy="4795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74B810-3B1C-4E88-A092-89426D8A56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9" t="10021"/>
          <a:stretch/>
        </p:blipFill>
        <p:spPr>
          <a:xfrm>
            <a:off x="4535030" y="3190240"/>
            <a:ext cx="5504320" cy="3603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314897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6B0F2D7-E582-470B-AC06-93A904E77614}"/>
              </a:ext>
            </a:extLst>
          </p:cNvPr>
          <p:cNvSpPr/>
          <p:nvPr/>
        </p:nvSpPr>
        <p:spPr>
          <a:xfrm>
            <a:off x="1165781" y="378907"/>
            <a:ext cx="5987079" cy="401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20000"/>
              </a:lnSpc>
              <a:spcAft>
                <a:spcPts val="0"/>
              </a:spcAft>
            </a:pPr>
            <a:r>
              <a:rPr lang="ru-RU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Организация содержательного досуга молодёжи</a:t>
            </a:r>
            <a:endParaRPr lang="ru-RU" sz="1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0E1084-8981-47C1-9C59-6C6AFBDE98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3" t="12918" r="4840"/>
          <a:stretch/>
        </p:blipFill>
        <p:spPr>
          <a:xfrm>
            <a:off x="7152860" y="163133"/>
            <a:ext cx="4965531" cy="37325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CD11FC-C8FA-4515-83D8-0FC6410D1D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" t="11535" r="-1584" b="10699"/>
          <a:stretch/>
        </p:blipFill>
        <p:spPr>
          <a:xfrm>
            <a:off x="355450" y="1187843"/>
            <a:ext cx="7137471" cy="416287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1804548-15DE-434E-8C2C-260EE1AC38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3"/>
          <a:stretch/>
        </p:blipFill>
        <p:spPr>
          <a:xfrm>
            <a:off x="4332412" y="3063629"/>
            <a:ext cx="5640896" cy="371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95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7235DA-9DC0-44D2-8477-55A25ED3B8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32"/>
          <a:stretch/>
        </p:blipFill>
        <p:spPr>
          <a:xfrm>
            <a:off x="685509" y="2538806"/>
            <a:ext cx="6737267" cy="40928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E119A4-E49F-4DFC-8731-E9394D9E8B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061" y="139848"/>
            <a:ext cx="7327153" cy="3297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782411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E27DEC-7B88-4B64-9CC5-FD66E12D0E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2"/>
          <a:stretch/>
        </p:blipFill>
        <p:spPr>
          <a:xfrm>
            <a:off x="5088366" y="310702"/>
            <a:ext cx="6665547" cy="42192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888A6B-DED9-43AE-828F-0BF2601E3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90" y="2351510"/>
            <a:ext cx="5809128" cy="435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9888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7637D8-7179-4571-B4EB-92E2389CD2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2"/>
          <a:stretch/>
        </p:blipFill>
        <p:spPr>
          <a:xfrm>
            <a:off x="559397" y="143458"/>
            <a:ext cx="7051059" cy="45109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767295-65F9-4582-A636-CB84301481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9" b="16447"/>
          <a:stretch/>
        </p:blipFill>
        <p:spPr>
          <a:xfrm>
            <a:off x="2054711" y="3145084"/>
            <a:ext cx="6916329" cy="356945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3D200EA-3B06-4C52-B009-A84DAB1F37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91"/>
          <a:stretch/>
        </p:blipFill>
        <p:spPr>
          <a:xfrm>
            <a:off x="6857580" y="688489"/>
            <a:ext cx="5255532" cy="382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3138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D1E674-F385-4B7A-8A22-B281944196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" t="25598" r="-471" b="10694"/>
          <a:stretch/>
        </p:blipFill>
        <p:spPr>
          <a:xfrm>
            <a:off x="3806614" y="193638"/>
            <a:ext cx="8134373" cy="38135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FD9692-EBB2-4196-9F62-891146F914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7" r="6902"/>
          <a:stretch/>
        </p:blipFill>
        <p:spPr>
          <a:xfrm>
            <a:off x="408792" y="2986235"/>
            <a:ext cx="7067773" cy="367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3439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17E59E-578B-44D9-BAA8-14FD274070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184" y="440457"/>
            <a:ext cx="5715000" cy="42862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C648C3E-CA91-4AC4-80C7-AC68337440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36"/>
          <a:stretch/>
        </p:blipFill>
        <p:spPr>
          <a:xfrm>
            <a:off x="494086" y="170376"/>
            <a:ext cx="5715000" cy="329029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64237B-EB36-4590-A191-0E9050A7A5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043" y="2476005"/>
            <a:ext cx="5472056" cy="410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352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44763" y="464342"/>
            <a:ext cx="9312168" cy="5929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lnSpc>
                <a:spcPct val="120000"/>
              </a:lnSpc>
              <a:spcAft>
                <a:spcPts val="0"/>
              </a:spcAft>
              <a:tabLst>
                <a:tab pos="685800" algn="l"/>
              </a:tabLs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сновные виды деятельности </a:t>
            </a:r>
          </a:p>
          <a:p>
            <a:pPr indent="450215" algn="ctr">
              <a:lnSpc>
                <a:spcPct val="120000"/>
              </a:lnSpc>
              <a:spcAft>
                <a:spcPts val="0"/>
              </a:spcAft>
              <a:tabLst>
                <a:tab pos="685800" algn="l"/>
              </a:tabLst>
            </a:pP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(согласно муниципальному заданию): 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  <a:tabLst>
                <a:tab pos="685800" algn="l"/>
              </a:tabLs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мероприятий направленных на профилактику асоциального и деструктивного поведения подростков, и молодежи, поддержка детей и молодежи, находящейся в социально – опасном положении.</a:t>
            </a:r>
          </a:p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  <a:tabLst>
                <a:tab pos="685800" algn="l"/>
              </a:tabLs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мероприятий в сфере молодежной политики, направленных на формирование системы развития талантливой и инициативной молодежи, создание условий для самореализации подростков и молодежи, развитие творческого, профессионального, интеллектуального потенциалов подростков и молодежи</a:t>
            </a:r>
          </a:p>
          <a:p>
            <a:pPr lvl="0" algn="just">
              <a:lnSpc>
                <a:spcPct val="120000"/>
              </a:lnSpc>
              <a:spcAft>
                <a:spcPts val="0"/>
              </a:spcAft>
              <a:tabLst>
                <a:tab pos="685800" algn="l"/>
              </a:tabLst>
            </a:pP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7283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AA4D0E-1014-43E6-AD2E-49A356070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988" y="333486"/>
            <a:ext cx="9218694" cy="3644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E13CDD-A32C-42FA-8468-15B4BE02E1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" t="21236" r="1231"/>
          <a:stretch/>
        </p:blipFill>
        <p:spPr>
          <a:xfrm>
            <a:off x="1970194" y="3503901"/>
            <a:ext cx="8251611" cy="3020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3924D4-AE63-43D7-B314-33311E6FB1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85" y="644001"/>
            <a:ext cx="3333750" cy="3333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19220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3017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32151" y="945243"/>
            <a:ext cx="9375227" cy="496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Организация мероприятий в сфере молодежной политики, направленных на гражданское и патриотическое воспитание молодежи, воспитание толерантности в молодежной среде, формирование правовых, культурных и нравственных ценностей среди молодежи;</a:t>
            </a:r>
          </a:p>
          <a:p>
            <a:pPr>
              <a:lnSpc>
                <a:spcPct val="12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Организация мероприятий в сфере молодежной политики, направленных на вовлечение молодежи в инновационную, предпринимательскую, добровольческую деятельность, а также на развитие гражданской активности молодежи и формирование здорового образа жизни;</a:t>
            </a:r>
          </a:p>
          <a:p>
            <a:pPr>
              <a:lnSpc>
                <a:spcPct val="12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Организация досуга детей, подростков и молодежи</a:t>
            </a:r>
          </a:p>
        </p:txBody>
      </p:sp>
    </p:spTree>
    <p:extLst>
      <p:ext uri="{BB962C8B-B14F-4D97-AF65-F5344CB8AC3E}">
        <p14:creationId xmlns:p14="http://schemas.microsoft.com/office/powerpoint/2010/main" val="1134807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23393" y="204290"/>
            <a:ext cx="9837683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20000"/>
              </a:lnSpc>
              <a:spcAft>
                <a:spcPts val="0"/>
              </a:spcAft>
              <a:tabLst>
                <a:tab pos="685800" algn="l"/>
              </a:tabLst>
            </a:pPr>
            <a:r>
              <a:rPr lang="ru-RU" sz="2800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Гражданско-нравственное и </a:t>
            </a:r>
          </a:p>
          <a:p>
            <a:pPr indent="450215" algn="ctr">
              <a:lnSpc>
                <a:spcPct val="120000"/>
              </a:lnSpc>
              <a:spcAft>
                <a:spcPts val="0"/>
              </a:spcAft>
              <a:tabLst>
                <a:tab pos="685800" algn="l"/>
              </a:tabLst>
            </a:pPr>
            <a:r>
              <a:rPr lang="ru-RU" sz="2800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военно-патриотическое воспитание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63" y="1647495"/>
            <a:ext cx="10547130" cy="474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689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E9233C-5AA0-4FBF-B17E-494291293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520" y="1511440"/>
            <a:ext cx="6616560" cy="496242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BCAA98-4BD7-486B-BC1E-BC5A9DFED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" y="272380"/>
            <a:ext cx="567944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614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BB7569-3B7A-47CE-8B08-C03601D1D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1" y="2672956"/>
            <a:ext cx="8329170" cy="37481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59B078-61E0-456D-B0CA-5DF88EB27A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172" y="264198"/>
            <a:ext cx="7040157" cy="376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228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08BA13-E619-4345-9DB9-F0F112774A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" y="2378868"/>
            <a:ext cx="6213079" cy="4101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F42DE0-4A6B-4A92-8DDE-64F3997D0D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080" y="155924"/>
            <a:ext cx="4940300" cy="37090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32481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2DD465-688E-4C62-AC89-0FC20C7CB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757" y="2743200"/>
            <a:ext cx="8080923" cy="3769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55394D-0C9B-408F-B2C6-5EBCE5BB22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345440"/>
            <a:ext cx="4368800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8548298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111</TotalTime>
  <Words>277</Words>
  <Application>Microsoft Office PowerPoint</Application>
  <PresentationFormat>Широкоэкранный</PresentationFormat>
  <Paragraphs>24</Paragraphs>
  <Slides>31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8" baseType="lpstr">
      <vt:lpstr>Arial</vt:lpstr>
      <vt:lpstr>Arial Black</vt:lpstr>
      <vt:lpstr>Calibri</vt:lpstr>
      <vt:lpstr>Century Gothic</vt:lpstr>
      <vt:lpstr>Times New Roman</vt:lpstr>
      <vt:lpstr>Wingdings 3</vt:lpstr>
      <vt:lpstr>Легкий дым</vt:lpstr>
      <vt:lpstr>Муниципальное бюджетное учреждение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учреждение </dc:title>
  <dc:creator>1</dc:creator>
  <cp:lastModifiedBy>евгения хусаинова</cp:lastModifiedBy>
  <cp:revision>30</cp:revision>
  <dcterms:created xsi:type="dcterms:W3CDTF">2022-06-30T04:52:26Z</dcterms:created>
  <dcterms:modified xsi:type="dcterms:W3CDTF">2022-08-08T09:47:47Z</dcterms:modified>
</cp:coreProperties>
</file>