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371" r:id="rId2"/>
    <p:sldId id="382" r:id="rId3"/>
    <p:sldId id="379" r:id="rId4"/>
    <p:sldId id="380" r:id="rId5"/>
    <p:sldId id="381" r:id="rId6"/>
    <p:sldId id="384" r:id="rId7"/>
    <p:sldId id="383" r:id="rId8"/>
    <p:sldId id="372" r:id="rId9"/>
    <p:sldId id="373" r:id="rId10"/>
    <p:sldId id="375" r:id="rId11"/>
    <p:sldId id="374" r:id="rId12"/>
    <p:sldId id="376" r:id="rId13"/>
    <p:sldId id="377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2D4"/>
    <a:srgbClr val="3B6599"/>
    <a:srgbClr val="45A34D"/>
    <a:srgbClr val="338064"/>
    <a:srgbClr val="5075A5"/>
    <a:srgbClr val="B6C2E1"/>
    <a:srgbClr val="C60ABD"/>
    <a:srgbClr val="D0008B"/>
    <a:srgbClr val="C0108E"/>
    <a:srgbClr val="C20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31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1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4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475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4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02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27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342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7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9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0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9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8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8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7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6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FC4D161-0239-4737-B9F6-05F88D4F8285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ABFB18-B068-423C-99E4-7B4512651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54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9000">
              <a:srgbClr val="3B6599"/>
            </a:gs>
            <a:gs pos="11000">
              <a:srgbClr val="A0B2D4"/>
            </a:gs>
            <a:gs pos="100000">
              <a:srgbClr val="45A34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42239E-1B23-4290-AB86-10D7C11355A8}"/>
              </a:ext>
            </a:extLst>
          </p:cNvPr>
          <p:cNvSpPr txBox="1"/>
          <p:nvPr/>
        </p:nvSpPr>
        <p:spPr>
          <a:xfrm>
            <a:off x="3047139" y="803846"/>
            <a:ext cx="59545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Центр помощи бездомным животным «Лучик»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02191-79BD-4492-A2E9-AE72A135C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247"/>
            <a:ext cx="12192000" cy="3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C4ECCE-7CDF-42BB-AF5A-AD8D0FF50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/>
          <a:stretch/>
        </p:blipFill>
        <p:spPr>
          <a:xfrm>
            <a:off x="8960171" y="1"/>
            <a:ext cx="3231829" cy="3437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17A8DD-AD33-4555-B69B-4B6C919CE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42" y="3429000"/>
            <a:ext cx="3231829" cy="3234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6B68D0-B3ED-42EC-A2BC-1A5397E37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57" y="3429000"/>
            <a:ext cx="3231829" cy="32318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755EA4-961D-47D8-B63C-0E591F669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71" y="3429000"/>
            <a:ext cx="3231829" cy="32318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0BE2D-3463-49A4-82E3-8FF8D028B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/>
          <a:stretch/>
        </p:blipFill>
        <p:spPr>
          <a:xfrm>
            <a:off x="0" y="3431524"/>
            <a:ext cx="2809801" cy="3229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840D6A-7572-4744-9345-384FEC35BD7F}"/>
              </a:ext>
            </a:extLst>
          </p:cNvPr>
          <p:cNvSpPr txBox="1"/>
          <p:nvPr/>
        </p:nvSpPr>
        <p:spPr>
          <a:xfrm>
            <a:off x="505301" y="652672"/>
            <a:ext cx="7008650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Каждый</a:t>
            </a:r>
            <a:r>
              <a:rPr lang="ru-RU" dirty="0"/>
              <a:t> день животные хотят кушать 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FF0000"/>
                </a:solidFill>
              </a:rPr>
              <a:t>Каждый</a:t>
            </a:r>
            <a:r>
              <a:rPr lang="ru-RU" dirty="0"/>
              <a:t> из волонтёров приходит к ним 1-2 раза в неделю</a:t>
            </a:r>
          </a:p>
          <a:p>
            <a:endParaRPr lang="ru-RU" dirty="0"/>
          </a:p>
          <a:p>
            <a:r>
              <a:rPr lang="en-US" sz="2000" b="1" dirty="0">
                <a:solidFill>
                  <a:srgbClr val="FF0000"/>
                </a:solidFill>
              </a:rPr>
              <a:t>~</a:t>
            </a:r>
            <a:r>
              <a:rPr lang="ru-RU" sz="2000" b="1" dirty="0">
                <a:solidFill>
                  <a:srgbClr val="FF0000"/>
                </a:solidFill>
              </a:rPr>
              <a:t>3 часа </a:t>
            </a:r>
            <a:r>
              <a:rPr lang="ru-RU" dirty="0"/>
              <a:t>занимает вечерняя смена дежурного</a:t>
            </a:r>
          </a:p>
          <a:p>
            <a:endParaRPr lang="ru-RU" sz="2000" b="1" dirty="0"/>
          </a:p>
          <a:p>
            <a:r>
              <a:rPr lang="ru-RU" b="1" dirty="0">
                <a:solidFill>
                  <a:srgbClr val="FF0000"/>
                </a:solidFill>
              </a:rPr>
              <a:t>Каждая</a:t>
            </a:r>
            <a:r>
              <a:rPr lang="ru-RU" b="1" dirty="0"/>
              <a:t> </a:t>
            </a:r>
            <a:r>
              <a:rPr lang="ru-RU" dirty="0"/>
              <a:t>смена проходит в компании классных ребят</a:t>
            </a:r>
          </a:p>
        </p:txBody>
      </p:sp>
    </p:spTree>
    <p:extLst>
      <p:ext uri="{BB962C8B-B14F-4D97-AF65-F5344CB8AC3E}">
        <p14:creationId xmlns:p14="http://schemas.microsoft.com/office/powerpoint/2010/main" val="344164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5792E2-1A8B-4FA2-BCE5-32BF5C19CC79}"/>
              </a:ext>
            </a:extLst>
          </p:cNvPr>
          <p:cNvSpPr txBox="1"/>
          <p:nvPr/>
        </p:nvSpPr>
        <p:spPr>
          <a:xfrm>
            <a:off x="3310177" y="1196507"/>
            <a:ext cx="546572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2020</a:t>
            </a:r>
            <a:r>
              <a:rPr lang="ru-RU" sz="2400" b="1" dirty="0"/>
              <a:t> </a:t>
            </a:r>
            <a:r>
              <a:rPr lang="ru-RU" dirty="0"/>
              <a:t>год </a:t>
            </a:r>
          </a:p>
          <a:p>
            <a:pPr algn="ctr"/>
            <a:r>
              <a:rPr lang="ru-RU" sz="1400" dirty="0"/>
              <a:t>Купили новое здание в кредит</a:t>
            </a:r>
          </a:p>
          <a:p>
            <a:pPr algn="ctr"/>
            <a:endParaRPr lang="ru-RU" sz="1400" dirty="0"/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2021-2023 </a:t>
            </a:r>
            <a:r>
              <a:rPr lang="ru-RU" dirty="0"/>
              <a:t>годы</a:t>
            </a:r>
          </a:p>
          <a:p>
            <a:pPr algn="ctr"/>
            <a:r>
              <a:rPr lang="ru-RU" sz="1400" dirty="0"/>
              <a:t>Сделали ремонт и переехали из арендованного гаража</a:t>
            </a:r>
          </a:p>
          <a:p>
            <a:pPr algn="ctr"/>
            <a:endParaRPr lang="ru-RU" sz="14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FFDEBA-7CB0-4123-8697-6D274F54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2196"/>
            <a:ext cx="2930932" cy="29309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82BE1B-CC39-4D37-BFFA-402BEF449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92" y="3830669"/>
            <a:ext cx="2930932" cy="2932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B211D6-65CC-4598-A10C-BC7A24B07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79" y="3832195"/>
            <a:ext cx="2930933" cy="29309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5BF1C7-D93F-4390-A1EF-33932CB14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2" y="3837462"/>
            <a:ext cx="3900888" cy="29256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2E8049-DC18-4D66-A176-825F6445C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71"/>
            <a:ext cx="3291145" cy="24683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3C1CE9-D9EF-4142-8A83-DA728DADB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55" y="743471"/>
            <a:ext cx="3291145" cy="24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3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B05094-A496-4E05-B34F-B7EE63DD9076}"/>
              </a:ext>
            </a:extLst>
          </p:cNvPr>
          <p:cNvSpPr txBox="1"/>
          <p:nvPr/>
        </p:nvSpPr>
        <p:spPr>
          <a:xfrm>
            <a:off x="375845" y="968063"/>
            <a:ext cx="6104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Сегодня</a:t>
            </a:r>
          </a:p>
          <a:p>
            <a:endParaRPr lang="ru-RU" dirty="0"/>
          </a:p>
          <a:p>
            <a:r>
              <a:rPr lang="ru-RU" dirty="0"/>
              <a:t>Принимаем гостей и </a:t>
            </a:r>
          </a:p>
          <a:p>
            <a:r>
              <a:rPr lang="ru-RU" dirty="0"/>
              <a:t>ухаживаем за подопечными </a:t>
            </a:r>
          </a:p>
          <a:p>
            <a:r>
              <a:rPr lang="ru-RU" dirty="0"/>
              <a:t>в комфорте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16BA29-B2C0-4C66-B09D-25802661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941"/>
            <a:ext cx="4250389" cy="3160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E583C9-91A8-4E72-8083-D7649981D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78" y="3685988"/>
            <a:ext cx="5602321" cy="31720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4195D3-BCF9-445F-BF91-B94F7E110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70" y="3235961"/>
            <a:ext cx="2716529" cy="36220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5FCB80-8EDD-496F-AB0C-BF198B946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8"/>
          <a:stretch/>
        </p:blipFill>
        <p:spPr>
          <a:xfrm>
            <a:off x="6629400" y="0"/>
            <a:ext cx="5562600" cy="3697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751B9D-3FC5-4644-8C1E-A0CBE0E04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70" y="-1"/>
            <a:ext cx="2716530" cy="3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1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186B5-E306-4249-B811-E6DD179ED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90" y="3307080"/>
            <a:ext cx="4784725" cy="3588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0F0E1-38E5-4D87-921A-A01E0C722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080"/>
            <a:ext cx="2663190" cy="3550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148B1D-74F8-47AE-99A1-EAB44D4A9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14" y="3307080"/>
            <a:ext cx="4744085" cy="3569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C515E-CDB3-4411-AF01-1560F2809F05}"/>
              </a:ext>
            </a:extLst>
          </p:cNvPr>
          <p:cNvSpPr txBox="1"/>
          <p:nvPr/>
        </p:nvSpPr>
        <p:spPr>
          <a:xfrm>
            <a:off x="3463290" y="1611630"/>
            <a:ext cx="4225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Нам </a:t>
            </a:r>
            <a:r>
              <a:rPr lang="ru-RU" sz="2400" b="1" dirty="0">
                <a:solidFill>
                  <a:srgbClr val="FF0000"/>
                </a:solidFill>
              </a:rPr>
              <a:t>ВСЕГДА</a:t>
            </a:r>
            <a:r>
              <a:rPr lang="ru-RU" dirty="0"/>
              <a:t> нужны помощники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Присоединяйтесь </a:t>
            </a:r>
          </a:p>
        </p:txBody>
      </p:sp>
      <p:pic>
        <p:nvPicPr>
          <p:cNvPr id="4" name="Рисунок 3" descr="Сердце со сплошной заливкой">
            <a:extLst>
              <a:ext uri="{FF2B5EF4-FFF2-40B4-BE49-F238E27FC236}">
                <a16:creationId xmlns:a16="http://schemas.microsoft.com/office/drawing/2014/main" id="{035B038E-F3C4-4638-89F5-64B613610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2095" y="2108497"/>
            <a:ext cx="518796" cy="5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9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1BC712-03F1-48EF-A060-54E55567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70D081-CB54-4319-9247-EDEFC5DEB3BF}"/>
              </a:ext>
            </a:extLst>
          </p:cNvPr>
          <p:cNvSpPr txBox="1"/>
          <p:nvPr/>
        </p:nvSpPr>
        <p:spPr>
          <a:xfrm>
            <a:off x="7769155" y="1062990"/>
            <a:ext cx="23952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Спасибо </a:t>
            </a:r>
          </a:p>
          <a:p>
            <a:pPr algn="ctr"/>
            <a:r>
              <a:rPr lang="ru-RU" sz="3200" dirty="0"/>
              <a:t>за</a:t>
            </a:r>
          </a:p>
          <a:p>
            <a:pPr algn="ctr"/>
            <a:r>
              <a:rPr lang="ru-RU" sz="3200" dirty="0"/>
              <a:t>внимание </a:t>
            </a:r>
          </a:p>
        </p:txBody>
      </p:sp>
      <p:pic>
        <p:nvPicPr>
          <p:cNvPr id="6" name="Рисунок 5" descr="Отпечатки лап со сплошной заливкой">
            <a:extLst>
              <a:ext uri="{FF2B5EF4-FFF2-40B4-BE49-F238E27FC236}">
                <a16:creationId xmlns:a16="http://schemas.microsoft.com/office/drawing/2014/main" id="{85CA125B-2F07-4A36-95E6-61C50895B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9558" y="263265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34536-8011-463F-B650-F3DC07B2DB6D}"/>
              </a:ext>
            </a:extLst>
          </p:cNvPr>
          <p:cNvSpPr txBox="1"/>
          <p:nvPr/>
        </p:nvSpPr>
        <p:spPr>
          <a:xfrm>
            <a:off x="7048502" y="3702131"/>
            <a:ext cx="4434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Всем добра и котиков  </a:t>
            </a:r>
          </a:p>
        </p:txBody>
      </p:sp>
    </p:spTree>
    <p:extLst>
      <p:ext uri="{BB962C8B-B14F-4D97-AF65-F5344CB8AC3E}">
        <p14:creationId xmlns:p14="http://schemas.microsoft.com/office/powerpoint/2010/main" val="277434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84AFC-78A9-41F3-9E4F-5C52F33A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6" y="0"/>
            <a:ext cx="12215986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3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8B7BCF-E1DF-4789-9A76-BFA05C4E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9" y="0"/>
            <a:ext cx="12205309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5CBE8-5CAD-451E-9B0B-6E6A04BA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54" y="0"/>
            <a:ext cx="122457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D2421-5922-4398-903A-72E69065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09" y="-40896"/>
            <a:ext cx="12279230" cy="68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5FC0DF-7B7D-40BF-98C8-95573498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" y="-38056"/>
            <a:ext cx="12284229" cy="68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31032C-1705-491A-9001-EBCD3FEE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07"/>
            <a:ext cx="12562793" cy="70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3525F-BC3E-4944-B7E5-B7DB81D8D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0" y="3881768"/>
            <a:ext cx="3086803" cy="2832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6A945-5C4A-48C0-B0BB-44D33110D910}"/>
              </a:ext>
            </a:extLst>
          </p:cNvPr>
          <p:cNvSpPr txBox="1"/>
          <p:nvPr/>
        </p:nvSpPr>
        <p:spPr>
          <a:xfrm>
            <a:off x="766482" y="1129553"/>
            <a:ext cx="680667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13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лет спасаем кошек и собак</a:t>
            </a:r>
          </a:p>
          <a:p>
            <a:endParaRPr lang="ru-RU" dirty="0"/>
          </a:p>
          <a:p>
            <a:r>
              <a:rPr lang="ru-RU" dirty="0"/>
              <a:t> Больше </a:t>
            </a:r>
            <a:r>
              <a:rPr lang="ru-RU" sz="2800" b="1" dirty="0">
                <a:solidFill>
                  <a:srgbClr val="FF0000"/>
                </a:solidFill>
              </a:rPr>
              <a:t>3000 </a:t>
            </a:r>
            <a:r>
              <a:rPr lang="ru-RU" dirty="0"/>
              <a:t> животных обрели новых хозяев</a:t>
            </a:r>
          </a:p>
          <a:p>
            <a:endParaRPr lang="ru-RU" dirty="0"/>
          </a:p>
          <a:p>
            <a:r>
              <a:rPr lang="ru-RU" sz="2800" b="1" dirty="0">
                <a:solidFill>
                  <a:srgbClr val="FF0000"/>
                </a:solidFill>
              </a:rPr>
              <a:t>20</a:t>
            </a:r>
            <a:r>
              <a:rPr lang="ru-RU" dirty="0"/>
              <a:t> волонтёров любят хвостатых и доказывают это делом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AEABD-796D-4FBF-9844-F4984DD4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552E4-2D08-4A96-929D-673842E8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2D934-E41B-4F8F-9B98-E6C378CC6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021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89A76-2780-4F9F-AEA1-EED7B0AD3A41}"/>
              </a:ext>
            </a:extLst>
          </p:cNvPr>
          <p:cNvSpPr txBox="1"/>
          <p:nvPr/>
        </p:nvSpPr>
        <p:spPr>
          <a:xfrm>
            <a:off x="4936068" y="2097069"/>
            <a:ext cx="23198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Сейчас в Лучике</a:t>
            </a:r>
          </a:p>
          <a:p>
            <a:pPr algn="ctr"/>
            <a:r>
              <a:rPr lang="ru-RU" dirty="0"/>
              <a:t>ждут хозяина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больше </a:t>
            </a:r>
            <a:r>
              <a:rPr lang="ru-RU" sz="2400" b="1" dirty="0">
                <a:solidFill>
                  <a:srgbClr val="FF0000"/>
                </a:solidFill>
              </a:rPr>
              <a:t>30</a:t>
            </a:r>
            <a:r>
              <a:rPr lang="ru-RU" dirty="0"/>
              <a:t> кошек</a:t>
            </a:r>
          </a:p>
          <a:p>
            <a:pPr algn="ctr"/>
            <a:r>
              <a:rPr lang="ru-RU" dirty="0"/>
              <a:t>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14</a:t>
            </a:r>
            <a:r>
              <a:rPr lang="ru-RU" dirty="0"/>
              <a:t> собак</a:t>
            </a:r>
          </a:p>
        </p:txBody>
      </p:sp>
    </p:spTree>
    <p:extLst>
      <p:ext uri="{BB962C8B-B14F-4D97-AF65-F5344CB8AC3E}">
        <p14:creationId xmlns:p14="http://schemas.microsoft.com/office/powerpoint/2010/main" val="320218958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2087</TotalTime>
  <Words>105</Words>
  <Application>Microsoft Office PowerPoint</Application>
  <PresentationFormat>Широкоэкранный</PresentationFormat>
  <Paragraphs>36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Anya</cp:lastModifiedBy>
  <cp:revision>256</cp:revision>
  <dcterms:created xsi:type="dcterms:W3CDTF">2022-02-08T09:46:35Z</dcterms:created>
  <dcterms:modified xsi:type="dcterms:W3CDTF">2023-12-04T06:57:03Z</dcterms:modified>
</cp:coreProperties>
</file>