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48680"/>
            <a:ext cx="7543800" cy="237626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Волонтерская группа «АРКОНА»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5229200"/>
            <a:ext cx="7770440" cy="4858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Воронежская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2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476672"/>
            <a:ext cx="7992888" cy="5688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6300" b="1" dirty="0" smtClean="0">
                <a:solidFill>
                  <a:schemeClr val="tx1"/>
                </a:solidFill>
              </a:rPr>
              <a:t>Наша деятельность: </a:t>
            </a:r>
          </a:p>
          <a:p>
            <a:pPr marL="0" indent="0">
              <a:buNone/>
            </a:pPr>
            <a:endParaRPr lang="ru-RU" sz="34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Сбор </a:t>
            </a:r>
            <a:r>
              <a:rPr lang="ru-RU" b="1" dirty="0">
                <a:solidFill>
                  <a:schemeClr val="tx1"/>
                </a:solidFill>
              </a:rPr>
              <a:t>и организация гуманитарной </a:t>
            </a:r>
            <a:r>
              <a:rPr lang="ru-RU" b="1" dirty="0" smtClean="0">
                <a:solidFill>
                  <a:schemeClr val="tx1"/>
                </a:solidFill>
              </a:rPr>
              <a:t>помощи в исторические регионы и бойцам находящимся в зоне проведения СВО:</a:t>
            </a:r>
            <a:endParaRPr lang="ru-RU" b="1" dirty="0">
              <a:solidFill>
                <a:schemeClr val="tx1"/>
              </a:solidFill>
            </a:endParaRP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Организация сбора продуктов питания, одежды, медикаментов и других необходимых вещей;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Привлечение волонтеров для работы в пунктах приема помощи;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Координация доставки гуманитарной помощи в исторические  регионы;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Взаимодействие с благотворительными фондами и организациями;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Проведение информационных кампаний для привлечения внимания к проблемам и сбору помощи.</a:t>
            </a:r>
          </a:p>
          <a:p>
            <a:pPr fontAlgn="base"/>
            <a:endParaRPr lang="ru-RU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Патриотическое воспитание молодежи и гражданского населения: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Разработка и проведение образовательных программ и лекций на тему истории страны, культурных традиций и достижений;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Участие в патриотических акциях и мероприятиях, таких как День Победы, День Героев Отечества и </a:t>
            </a:r>
            <a:r>
              <a:rPr lang="ru-RU" dirty="0" err="1" smtClean="0">
                <a:solidFill>
                  <a:schemeClr val="tx1"/>
                </a:solidFill>
              </a:rPr>
              <a:t>др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Проведение конкурсов и викторин на знание истории и культуры.</a:t>
            </a:r>
          </a:p>
          <a:p>
            <a:pPr fontAlgn="base"/>
            <a:endParaRPr lang="ru-RU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Организация начальной военной подготовки: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Обучение основам строевой подготовки и физической выносливости;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Проведение занятий по тактической подготовке и основам выживания в экстремальных условиях;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Практические занятия по оказанию первой медицинской помощи;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Изучение основ безопасности жизнедеятельности и гражданской обороны;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Организация военно-спортивных игр и соревнований;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Сотрудничество с военкоматами и военными частями для проведения совместных мероприятий.</a:t>
            </a:r>
          </a:p>
          <a:p>
            <a:pPr fontAlgn="base"/>
            <a:endParaRPr lang="ru-RU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chemeClr val="tx1"/>
                </a:solidFill>
              </a:rPr>
              <a:t>4. Тактическая медицинская подготовка: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Обучение методам оказания экстренной медицинской помощи в боевых условиях;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Тренировки по эвакуации раненых с поля боя;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Подготовка медицинских специалистов по работе в условиях ограниченного времени и ресурсов;</a:t>
            </a:r>
          </a:p>
          <a:p>
            <a:pPr fontAlgn="base"/>
            <a:r>
              <a:rPr lang="ru-RU" dirty="0" err="1" smtClean="0">
                <a:solidFill>
                  <a:schemeClr val="tx1"/>
                </a:solidFill>
              </a:rPr>
              <a:t>Симуляционные</a:t>
            </a:r>
            <a:r>
              <a:rPr lang="ru-RU" dirty="0" smtClean="0">
                <a:solidFill>
                  <a:schemeClr val="tx1"/>
                </a:solidFill>
              </a:rPr>
              <a:t> тренировки по лечению огнестрельных ранений, ожогов и других травм;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Применение современных методов остановки кровотечений и стабилизации состояния пострадавших: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Использование специализированного медицинского оборудования и материалов.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5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584102"/>
            <a:ext cx="2664296" cy="3552395"/>
          </a:xfrm>
          <a:prstGeom prst="rect">
            <a:avLst/>
          </a:prstGeom>
          <a:noFill/>
          <a:ln>
            <a:noFill/>
          </a:ln>
          <a:effectLst/>
          <a:scene3d>
            <a:camera prst="obliqueBottom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2520280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ru-RU" sz="3900" b="1" dirty="0" smtClean="0">
                <a:solidFill>
                  <a:schemeClr val="tx1"/>
                </a:solidFill>
              </a:rPr>
              <a:t>Сбор </a:t>
            </a:r>
            <a:r>
              <a:rPr lang="ru-RU" sz="3900" b="1" dirty="0">
                <a:solidFill>
                  <a:schemeClr val="tx1"/>
                </a:solidFill>
              </a:rPr>
              <a:t>и организация гуманитарной </a:t>
            </a:r>
            <a:r>
              <a:rPr lang="ru-RU" sz="3900" b="1" dirty="0" smtClean="0">
                <a:solidFill>
                  <a:schemeClr val="tx1"/>
                </a:solidFill>
              </a:rPr>
              <a:t>помощи в исторические регионы и бойцам находящимся в зоне проведения СВО: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ru-RU" sz="30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В рамках своей деятельности мы проводим сбор и доставку гуманитарной помощи.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За период 2022 по 2025 год в исторические регионы и бойцам находящимся в зоне проведения СВО было доставлено свыше 700 тонн и организовано более 100 выездов. </a:t>
            </a: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879369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3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000" dirty="0" smtClean="0">
                <a:solidFill>
                  <a:schemeClr val="bg1"/>
                </a:solidFill>
              </a:rPr>
              <a:t>Наша деятельность 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548680"/>
            <a:ext cx="7560840" cy="187220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Патриотическое </a:t>
            </a:r>
            <a:r>
              <a:rPr lang="ru-RU" sz="3000" b="1" dirty="0">
                <a:solidFill>
                  <a:schemeClr val="tx1"/>
                </a:solidFill>
              </a:rPr>
              <a:t>воспитание </a:t>
            </a:r>
            <a:r>
              <a:rPr lang="ru-RU" sz="3000" b="1" dirty="0" smtClean="0">
                <a:solidFill>
                  <a:schemeClr val="tx1"/>
                </a:solidFill>
              </a:rPr>
              <a:t>молодежи и гражданского населения:</a:t>
            </a:r>
          </a:p>
          <a:p>
            <a:pPr marL="0" indent="0" fontAlgn="base"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Наши сотрудники совместно с добровольцами проводят программы для детей и взрослых. Совместно с ними мы принимаем участие в организации и проведении патриотических мероприятиях. Лучшие участники награждаются памятными сувенирами.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528924"/>
            <a:ext cx="2667707" cy="356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72660"/>
            <a:ext cx="2664296" cy="3552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40903"/>
            <a:ext cx="2664296" cy="35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476672"/>
            <a:ext cx="7560840" cy="19442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Организация </a:t>
            </a:r>
            <a:r>
              <a:rPr lang="ru-RU" sz="3000" b="1" dirty="0">
                <a:solidFill>
                  <a:schemeClr val="tx1"/>
                </a:solidFill>
              </a:rPr>
              <a:t>начальной военной </a:t>
            </a:r>
            <a:r>
              <a:rPr lang="ru-RU" sz="3000" b="1" dirty="0" smtClean="0">
                <a:solidFill>
                  <a:schemeClr val="tx1"/>
                </a:solidFill>
              </a:rPr>
              <a:t>подготовки:</a:t>
            </a:r>
            <a:endParaRPr lang="ru-RU" sz="3000" b="1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Совместно с общественными организациями проводим мероприятия направление на начальную военную подготовку, для того, чтобы больше граждан могли ее пройти.  Помимо этого проводим занятия по оказанию первой медицинской помощи.</a:t>
            </a:r>
            <a:endParaRPr lang="ru-RU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2" y="2492896"/>
            <a:ext cx="4435423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2865766" cy="38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476672"/>
            <a:ext cx="7560840" cy="2376264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Тактическая </a:t>
            </a:r>
            <a:r>
              <a:rPr lang="ru-RU" sz="3200" b="1" dirty="0">
                <a:solidFill>
                  <a:schemeClr val="tx1"/>
                </a:solidFill>
              </a:rPr>
              <a:t>медицинская подготовка:</a:t>
            </a:r>
          </a:p>
          <a:p>
            <a:pPr marL="0" indent="0" fontAlgn="base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В современном мире очень важно обладать знаниями по тактической медицине. Знания помогают сохранить себе жизнь и помочь населению при чрезвычайных ситуациях.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Наши группа организует мероприятия совместно с опытными спасателями и медицинскими сотрудниками.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Всего было проведено более 200 занятий, которые посетили около 3000 граждан.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2" y="2852936"/>
            <a:ext cx="2158242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00" y="2874336"/>
            <a:ext cx="2414220" cy="32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543800" cy="266429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Волонтерская группа «АРКОНА»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933056"/>
            <a:ext cx="7410400" cy="17819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Наш адрес: г. </a:t>
            </a:r>
            <a:r>
              <a:rPr lang="ru-RU" sz="2400" dirty="0"/>
              <a:t>Воронеж, </a:t>
            </a:r>
            <a:r>
              <a:rPr lang="ru-RU" sz="2400" dirty="0" smtClean="0"/>
              <a:t>ул. </a:t>
            </a:r>
            <a:r>
              <a:rPr lang="ru-RU" sz="2400" dirty="0"/>
              <a:t>Героев Красной Армии, </a:t>
            </a:r>
            <a:r>
              <a:rPr lang="ru-RU" sz="2400" dirty="0" smtClean="0"/>
              <a:t>д. 7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Эл. почта: </a:t>
            </a:r>
            <a:r>
              <a:rPr lang="en-US" sz="2400" dirty="0" smtClean="0"/>
              <a:t>saneksanek777vrn@gmail.com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/>
              <a:t>Тел: </a:t>
            </a:r>
            <a:r>
              <a:rPr lang="ru-RU" sz="2400" dirty="0" smtClean="0"/>
              <a:t> +</a:t>
            </a:r>
            <a:r>
              <a:rPr lang="ru-RU" sz="2400" dirty="0"/>
              <a:t>7 (908) 140-15-15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47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57</TotalTime>
  <Words>422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Волонтерская группа «АРКОНА»</vt:lpstr>
      <vt:lpstr>Презентация PowerPoint</vt:lpstr>
      <vt:lpstr>Презентация PowerPoint</vt:lpstr>
      <vt:lpstr>Наша деятельность </vt:lpstr>
      <vt:lpstr>Презентация PowerPoint</vt:lpstr>
      <vt:lpstr>Презентация PowerPoint</vt:lpstr>
      <vt:lpstr>Волонтерская группа «АРКОНА»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группа «АРКОНА»</dc:title>
  <dc:creator>ОМЦ-Оберемко</dc:creator>
  <cp:lastModifiedBy>User</cp:lastModifiedBy>
  <cp:revision>7</cp:revision>
  <dcterms:created xsi:type="dcterms:W3CDTF">2025-03-14T06:50:10Z</dcterms:created>
  <dcterms:modified xsi:type="dcterms:W3CDTF">2025-03-14T07:59:51Z</dcterms:modified>
</cp:coreProperties>
</file>