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5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9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1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1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0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C6DC-6E14-49FF-BCB4-A796FC91E67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D5A2-E06C-4C46-B80B-F0CB06849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56" y="0"/>
            <a:ext cx="674649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24" y="-31923"/>
            <a:ext cx="6754032" cy="151459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Bahnschrift Light Condensed" pitchFamily="34" charset="0"/>
              </a:rPr>
              <a:t>«ВОРОНЕЖСКИЙ АРТ КВЕСТ»</a:t>
            </a:r>
            <a:endParaRPr lang="ru-RU" sz="4800" dirty="0">
              <a:latin typeface="Bahnschrift Light Condensed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1628800"/>
            <a:ext cx="2411760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Bahnschrift Light Condensed" pitchFamily="34" charset="0"/>
              </a:rPr>
              <a:t>ПРОЕКТ</a:t>
            </a: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87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0418" y="1988840"/>
            <a:ext cx="6754032" cy="3962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8000" dirty="0" smtClean="0">
                <a:latin typeface="Bahnschrift Light Condensed" pitchFamily="34" charset="0"/>
              </a:rPr>
              <a:t>ПЕТРОШАГ</a:t>
            </a:r>
            <a:endParaRPr lang="en-US" sz="8000" dirty="0" smtClean="0">
              <a:latin typeface="Bahnschrift Light Condensed" pitchFamily="34" charset="0"/>
            </a:endParaRPr>
          </a:p>
          <a:p>
            <a:pPr algn="r"/>
            <a:r>
              <a:rPr lang="ru-RU" sz="8000" dirty="0" smtClean="0">
                <a:latin typeface="Bahnschrift Light Condensed" pitchFamily="34" charset="0"/>
              </a:rPr>
              <a:t>ПО</a:t>
            </a:r>
            <a:endParaRPr lang="en-US" sz="8000" dirty="0" smtClean="0">
              <a:latin typeface="Bahnschrift Light Condensed" pitchFamily="34" charset="0"/>
            </a:endParaRPr>
          </a:p>
          <a:p>
            <a:pPr algn="r"/>
            <a:r>
              <a:rPr lang="ru-RU" sz="8000" dirty="0" smtClean="0">
                <a:latin typeface="Bahnschrift Light Condensed" pitchFamily="34" charset="0"/>
              </a:rPr>
              <a:t>ВОРОНЕЖУ</a:t>
            </a:r>
            <a:endParaRPr lang="en-US" sz="8000" dirty="0" smtClean="0">
              <a:latin typeface="Bahnschrift Light Condensed" pitchFamily="34" charset="0"/>
            </a:endParaRPr>
          </a:p>
          <a:p>
            <a:pPr algn="r"/>
            <a:r>
              <a:rPr lang="ru-RU" sz="8000" dirty="0" smtClean="0">
                <a:latin typeface="Bahnschrift Light Condensed" pitchFamily="34" charset="0"/>
              </a:rPr>
              <a:t>2022</a:t>
            </a:r>
            <a:endParaRPr lang="ru-RU" sz="8000" dirty="0">
              <a:latin typeface="Bahnschrift Light Condensed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63927"/>
            <a:ext cx="2088232" cy="31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56" y="0"/>
            <a:ext cx="6746496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24" y="-31923"/>
            <a:ext cx="6754032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64539"/>
            <a:ext cx="208823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1827249"/>
            <a:ext cx="2411760" cy="320692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93 ВОЛОНТЕРА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60 УЧАСТНИКОВ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БОЛЕЕ 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140 ЗРИТЕЛЕЙ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5086 </a:t>
            </a:r>
            <a:r>
              <a:rPr lang="ru-RU" sz="2700" b="1" dirty="0" smtClean="0">
                <a:latin typeface="Bahnschrift Light Condensed" pitchFamily="34" charset="0"/>
              </a:rPr>
              <a:t>ПРОСМОТРОВ </a:t>
            </a:r>
            <a:endParaRPr lang="ru-RU" sz="2700" dirty="0" smtClean="0">
              <a:latin typeface="Bahnschrift Light Condensed" pitchFamily="34" charset="0"/>
            </a:endParaRPr>
          </a:p>
          <a:p>
            <a:r>
              <a:rPr lang="ru-RU" sz="2000" b="1" dirty="0" smtClean="0">
                <a:latin typeface="Bahnschrift Light Condensed" pitchFamily="34" charset="0"/>
              </a:rPr>
              <a:t> </a:t>
            </a:r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723614" y="1628800"/>
            <a:ext cx="2411760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Bahnschrift Light Condensed" pitchFamily="34" charset="0"/>
              </a:rPr>
              <a:t>ИТОГИ</a:t>
            </a:r>
          </a:p>
          <a:p>
            <a:endParaRPr lang="ru-RU" sz="4800" dirty="0">
              <a:latin typeface="Bahnschrift Light Condensed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0418" y="0"/>
            <a:ext cx="6754032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Bahnschrift Light Condensed" pitchFamily="34" charset="0"/>
              </a:rPr>
              <a:t>«ВОРОНЕЖСКИЙ АРТ КВЕСТ»</a:t>
            </a:r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061" y="110037"/>
            <a:ext cx="1675899" cy="16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2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548680"/>
            <a:ext cx="2411760" cy="5616624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Bahnschrift Light Condensed" pitchFamily="34" charset="0"/>
              </a:rPr>
              <a:t>КАРТА</a:t>
            </a:r>
          </a:p>
          <a:p>
            <a:pPr algn="l"/>
            <a:r>
              <a:rPr lang="ru-RU" sz="2800" b="1" dirty="0" smtClean="0">
                <a:latin typeface="Bahnschrift Light Condensed" pitchFamily="34" charset="0"/>
              </a:rPr>
              <a:t>КВЕСТА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1</a:t>
            </a:r>
            <a:r>
              <a:rPr lang="ru-RU" sz="1600" dirty="0" smtClean="0">
                <a:latin typeface="Bahnschrift Light Condensed" pitchFamily="34" charset="0"/>
              </a:rPr>
              <a:t> НАЧАЛО ИЛИ ЗАЧЕМ ВООБЩЕ ПРИЕЗЖАТЬ В ВОРОНЕЖ</a:t>
            </a:r>
          </a:p>
          <a:p>
            <a:pPr algn="l"/>
            <a:r>
              <a:rPr lang="ru-RU" sz="1600" dirty="0" smtClean="0">
                <a:latin typeface="Bahnschrift Light Condensed" pitchFamily="34" charset="0"/>
              </a:rPr>
              <a:t> </a:t>
            </a: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2</a:t>
            </a:r>
            <a:r>
              <a:rPr lang="ru-RU" sz="1600" dirty="0" smtClean="0">
                <a:latin typeface="Bahnschrift Light Condensed" pitchFamily="34" charset="0"/>
              </a:rPr>
              <a:t> СДЕЛАЛ ДЕЛО – ГУЛЯЙ СМЕЛО!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3</a:t>
            </a:r>
            <a:r>
              <a:rPr lang="ru-RU" sz="1600" dirty="0" smtClean="0">
                <a:latin typeface="Bahnschrift Light Condensed" pitchFamily="34" charset="0"/>
              </a:rPr>
              <a:t> ДАВАЙТЕ ПОДНИМЕМ РУЧКИ И БУДЕМ СТРОИТЬ ФЛОТ И АДМИРАЛТЕЙСТВО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4</a:t>
            </a:r>
            <a:r>
              <a:rPr lang="ru-RU" sz="1600" dirty="0" smtClean="0">
                <a:latin typeface="Bahnschrift Light Condensed" pitchFamily="34" charset="0"/>
              </a:rPr>
              <a:t> СЕВЕРНАЯ ВОЙНА СО ШВЕЦИЕЙ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5</a:t>
            </a:r>
            <a:r>
              <a:rPr lang="ru-RU" sz="1600" dirty="0" smtClean="0">
                <a:latin typeface="Bahnschrift Light Condensed" pitchFamily="34" charset="0"/>
              </a:rPr>
              <a:t> ПЕРВЫЙ ПОШЁЛ!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6 </a:t>
            </a:r>
            <a:r>
              <a:rPr lang="ru-RU" sz="1600" dirty="0" smtClean="0">
                <a:latin typeface="Bahnschrift Light Condensed" pitchFamily="34" charset="0"/>
              </a:rPr>
              <a:t>УЕХАЛ, НО ОБЕЩАЛ ВЕРНУТЬСЯ</a:t>
            </a:r>
          </a:p>
          <a:p>
            <a:pPr algn="l"/>
            <a:endParaRPr lang="ru-RU" sz="1600" dirty="0" smtClean="0">
              <a:latin typeface="Bahnschrift Light Condensed" pitchFamily="34" charset="0"/>
            </a:endParaRPr>
          </a:p>
          <a:p>
            <a:pPr algn="l"/>
            <a:r>
              <a:rPr lang="ru-RU" sz="1600" b="1" dirty="0" smtClean="0">
                <a:latin typeface="Bahnschrift Light Condensed" pitchFamily="34" charset="0"/>
              </a:rPr>
              <a:t>7</a:t>
            </a:r>
            <a:r>
              <a:rPr lang="ru-RU" sz="1600" dirty="0" smtClean="0">
                <a:latin typeface="Bahnschrift Light Condensed" pitchFamily="34" charset="0"/>
              </a:rPr>
              <a:t> ФИНАЛ</a:t>
            </a: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10" name="Picture 3" descr="C:\Users\Admin\Documents\Олесина папка\ryzhii-kot-na-kartinah-izvestnyh-hudozhnikov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94" y="2492896"/>
            <a:ext cx="23673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ocuments\Олесина папка\ryzhii-kot-na-kartinah-izvestnyh-hudozhnikov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54" y="2492896"/>
            <a:ext cx="23673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05" y="1086746"/>
            <a:ext cx="5751535" cy="46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2745111" y="3128392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31840" y="90872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Light Condensed" pitchFamily="34" charset="0"/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3995936" y="1556792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63280" y="502383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903240" y="5542654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068603" y="4917686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903240" y="2769209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184215" y="1373572"/>
            <a:ext cx="158129" cy="13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5400000">
            <a:off x="1589550" y="3603995"/>
            <a:ext cx="1919877" cy="707504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483768" y="5374886"/>
            <a:ext cx="419472" cy="286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263279" y="5481039"/>
            <a:ext cx="79065" cy="37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589040" y="2045072"/>
            <a:ext cx="635496" cy="297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589040" y="1268760"/>
            <a:ext cx="4068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3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ПЕРВАЯ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«НАЧАЛО ИЛИ</a:t>
            </a: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ЗАЧЕМ ВООБЩЕ ПРИЕЗЖАТЬ</a:t>
            </a: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В ВОРОНЕЖ»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5321"/>
            <a:ext cx="2718166" cy="18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9117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148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635110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51911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41148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ВТОРАЯ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«СДЕЛАЛ ДЕЛО – </a:t>
            </a: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ГУЛЯЙ СМЕЛО!»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4047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8055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0426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634048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518056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410427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ТРЕТЬЯ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«ДАВАЙТЕ ПОДНИМЕМ РУЧКИ И БУДЕМ СТРОИТЬ ФЛОТ И АДМИРАЛТЕЙСТВО»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78449"/>
            <a:ext cx="2718166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662457"/>
            <a:ext cx="2718166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554828"/>
            <a:ext cx="2718166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777389"/>
            <a:ext cx="2718166" cy="1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662458"/>
            <a:ext cx="2718166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554829"/>
            <a:ext cx="2718166" cy="15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2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ЧЕТВЁРТАЯ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«СЕВЕРНАЯ ВОЙНА СО ШВЕЦИЕЙ»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510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9117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148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36" y="548680"/>
            <a:ext cx="1322841" cy="1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36" y="2432688"/>
            <a:ext cx="1322841" cy="1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736" y="4325059"/>
            <a:ext cx="1322841" cy="1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ПЯТАЯ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«ПЕРВЫЙ ПОШЁЛ!»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510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9117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148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635110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51911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41148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1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ШЕСТАЯ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</a:t>
            </a:r>
            <a:r>
              <a:rPr lang="ru-RU" sz="2800" dirty="0" smtClean="0">
                <a:latin typeface="Bahnschrift Light Condensed" pitchFamily="34" charset="0"/>
              </a:rPr>
              <a:t>УЕХАЛ,</a:t>
            </a:r>
          </a:p>
          <a:p>
            <a:pPr algn="l"/>
            <a:r>
              <a:rPr lang="ru-RU" sz="2800" dirty="0" smtClean="0">
                <a:latin typeface="Bahnschrift Light Condensed" pitchFamily="34" charset="0"/>
              </a:rPr>
              <a:t>НО ОБЕЩАЛ ВЕРНУТЬСЯ</a:t>
            </a:r>
            <a:r>
              <a:rPr lang="ru-RU" sz="2700" dirty="0" smtClean="0">
                <a:latin typeface="Bahnschrift Light Condensed" pitchFamily="34" charset="0"/>
              </a:rPr>
              <a:t>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510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9329"/>
            <a:ext cx="2718166" cy="18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148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635110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519118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411489"/>
            <a:ext cx="2718166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8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6732240" y="0"/>
            <a:ext cx="241176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23614" y="2492896"/>
            <a:ext cx="2411760" cy="3672408"/>
          </a:xfrm>
          <a:prstGeom prst="rect">
            <a:avLst/>
          </a:prstGeom>
        </p:spPr>
        <p:txBody>
          <a:bodyPr vert="horz" lIns="72000" tIns="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latin typeface="Bahnschrift Light Condensed" pitchFamily="34" charset="0"/>
              </a:rPr>
              <a:t>СЕДЬМАЯ</a:t>
            </a:r>
          </a:p>
          <a:p>
            <a:pPr algn="l"/>
            <a:r>
              <a:rPr lang="ru-RU" sz="2700" b="1" dirty="0" smtClean="0">
                <a:latin typeface="Bahnschrift Light Condensed" pitchFamily="34" charset="0"/>
              </a:rPr>
              <a:t>СТАНЦИЯ</a:t>
            </a:r>
          </a:p>
          <a:p>
            <a:pPr algn="l"/>
            <a:endParaRPr lang="ru-RU" sz="2700" dirty="0" smtClean="0">
              <a:latin typeface="Bahnschrift Light Condensed" pitchFamily="34" charset="0"/>
            </a:endParaRPr>
          </a:p>
          <a:p>
            <a:pPr algn="l"/>
            <a:r>
              <a:rPr lang="ru-RU" sz="2700" dirty="0" smtClean="0">
                <a:latin typeface="Bahnschrift Light Condensed" pitchFamily="34" charset="0"/>
              </a:rPr>
              <a:t>«</a:t>
            </a:r>
            <a:r>
              <a:rPr lang="ru-RU" sz="2800" dirty="0" smtClean="0">
                <a:latin typeface="Bahnschrift Light Condensed" pitchFamily="34" charset="0"/>
              </a:rPr>
              <a:t>ФИНАЛ</a:t>
            </a:r>
            <a:r>
              <a:rPr lang="ru-RU" sz="2700" dirty="0" smtClean="0">
                <a:latin typeface="Bahnschrift Light Condensed" pitchFamily="34" charset="0"/>
              </a:rPr>
              <a:t>»</a:t>
            </a:r>
          </a:p>
          <a:p>
            <a:endParaRPr lang="ru-RU" sz="2000" b="1" dirty="0" smtClean="0">
              <a:latin typeface="Bahnschrift Light Condensed" pitchFamily="34" charset="0"/>
            </a:endParaRPr>
          </a:p>
          <a:p>
            <a:endParaRPr lang="ru-RU" sz="4800" dirty="0">
              <a:latin typeface="Bahnschrift Light Condens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34047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18055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0426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634048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2518056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74" y="4410427"/>
            <a:ext cx="2718166" cy="1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31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139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«ВОРОНЕЖСКИЙ АРТ КВЕСТ»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«ВОРОНЕЖСКИЙ АРТ КВЕСТ» ПЕТРОШАГ ПО ВОРОНЕЖУ 2022</dc:title>
  <dc:creator>Admin</dc:creator>
  <cp:lastModifiedBy>Волонтер1</cp:lastModifiedBy>
  <cp:revision>18</cp:revision>
  <dcterms:created xsi:type="dcterms:W3CDTF">2022-07-20T17:07:37Z</dcterms:created>
  <dcterms:modified xsi:type="dcterms:W3CDTF">2022-07-22T08:31:18Z</dcterms:modified>
</cp:coreProperties>
</file>