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5" r:id="rId5"/>
    <p:sldId id="258" r:id="rId6"/>
    <p:sldId id="259" r:id="rId7"/>
    <p:sldId id="263" r:id="rId8"/>
    <p:sldId id="264" r:id="rId9"/>
  </p:sldIdLst>
  <p:sldSz cx="12192000" cy="6858000"/>
  <p:notesSz cx="6858000" cy="12192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264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2E5E0E-DF51-42AB-A5D3-D9BE81DEEE00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70B4C4-8FAA-40E2-A1CD-D0CD1151A568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Тренинги для волонтеров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7EADF45-D361-4A89-B9C8-38571582E00B}" type="parTrans" cxnId="{EBE14C97-C76C-458D-80BC-D45EADAE0B24}">
      <dgm:prSet/>
      <dgm:spPr/>
      <dgm:t>
        <a:bodyPr/>
        <a:lstStyle/>
        <a:p>
          <a:endParaRPr lang="ru-RU"/>
        </a:p>
      </dgm:t>
    </dgm:pt>
    <dgm:pt modelId="{6BB330D7-1E86-4C41-BF6A-B662A347F9EF}" type="sibTrans" cxnId="{EBE14C97-C76C-458D-80BC-D45EADAE0B24}">
      <dgm:prSet/>
      <dgm:spPr/>
      <dgm:t>
        <a:bodyPr/>
        <a:lstStyle/>
        <a:p>
          <a:endParaRPr lang="ru-RU"/>
        </a:p>
      </dgm:t>
    </dgm:pt>
    <dgm:pt modelId="{7FE3230A-ECFD-445D-9E44-E2D00797C6BB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«Добрые субботы»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AF7AB475-A843-4791-B7C6-D70DD3BA038B}" type="parTrans" cxnId="{BB28321B-10C5-48F4-A004-4611A6025767}">
      <dgm:prSet/>
      <dgm:spPr/>
      <dgm:t>
        <a:bodyPr/>
        <a:lstStyle/>
        <a:p>
          <a:endParaRPr lang="ru-RU"/>
        </a:p>
      </dgm:t>
    </dgm:pt>
    <dgm:pt modelId="{A3CB50D4-E406-4EA8-ACB2-A093678E4251}" type="sibTrans" cxnId="{BB28321B-10C5-48F4-A004-4611A6025767}">
      <dgm:prSet/>
      <dgm:spPr/>
      <dgm:t>
        <a:bodyPr/>
        <a:lstStyle/>
        <a:p>
          <a:endParaRPr lang="ru-RU"/>
        </a:p>
      </dgm:t>
    </dgm:pt>
    <dgm:pt modelId="{C04E681D-7D00-478B-9E29-0CA99C21E478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Мастер-классы для школьников и студентов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DBBFE45-D1B8-4AF1-BAB8-08319A2C134C}" type="parTrans" cxnId="{F2B5603A-9C55-4A91-AFDE-2443CB6DE56D}">
      <dgm:prSet/>
      <dgm:spPr/>
      <dgm:t>
        <a:bodyPr/>
        <a:lstStyle/>
        <a:p>
          <a:endParaRPr lang="ru-RU"/>
        </a:p>
      </dgm:t>
    </dgm:pt>
    <dgm:pt modelId="{A4800AAF-AB36-4792-85AF-9C665DAD9306}" type="sibTrans" cxnId="{F2B5603A-9C55-4A91-AFDE-2443CB6DE56D}">
      <dgm:prSet/>
      <dgm:spPr/>
      <dgm:t>
        <a:bodyPr/>
        <a:lstStyle/>
        <a:p>
          <a:endParaRPr lang="ru-RU"/>
        </a:p>
      </dgm:t>
    </dgm:pt>
    <dgm:pt modelId="{D6F7894B-BF58-4C5A-8475-CAF66AA856A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Акции «Пишу тебе, герой!»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F66EA30-B35E-45AA-BBA3-B28402C98C1C}" type="parTrans" cxnId="{203BABB7-33F7-49D8-B75F-5C826E81B482}">
      <dgm:prSet/>
      <dgm:spPr/>
      <dgm:t>
        <a:bodyPr/>
        <a:lstStyle/>
        <a:p>
          <a:endParaRPr lang="ru-RU"/>
        </a:p>
      </dgm:t>
    </dgm:pt>
    <dgm:pt modelId="{FD478A04-0933-4990-B186-EF1D0035316E}" type="sibTrans" cxnId="{203BABB7-33F7-49D8-B75F-5C826E81B482}">
      <dgm:prSet/>
      <dgm:spPr/>
      <dgm:t>
        <a:bodyPr/>
        <a:lstStyle/>
        <a:p>
          <a:endParaRPr lang="ru-RU"/>
        </a:p>
      </dgm:t>
    </dgm:pt>
    <dgm:pt modelId="{7CBBB77C-C2E8-4EE1-9C3E-1C795C5ECE44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Подведение итогов с награждением активных участников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36782625-29E5-40EC-B4B7-A9E2DC9F304D}" type="parTrans" cxnId="{81109FBE-338C-444A-8B27-FFC46A1C8038}">
      <dgm:prSet/>
      <dgm:spPr/>
      <dgm:t>
        <a:bodyPr/>
        <a:lstStyle/>
        <a:p>
          <a:endParaRPr lang="ru-RU"/>
        </a:p>
      </dgm:t>
    </dgm:pt>
    <dgm:pt modelId="{0C84EF91-4003-456E-B589-8B5917CF37A7}" type="sibTrans" cxnId="{81109FBE-338C-444A-8B27-FFC46A1C8038}">
      <dgm:prSet/>
      <dgm:spPr/>
      <dgm:t>
        <a:bodyPr/>
        <a:lstStyle/>
        <a:p>
          <a:endParaRPr lang="ru-RU"/>
        </a:p>
      </dgm:t>
    </dgm:pt>
    <dgm:pt modelId="{46989AB8-1252-4CE0-B043-5709DAF85D33}" type="pres">
      <dgm:prSet presAssocID="{E82E5E0E-DF51-42AB-A5D3-D9BE81DEEE0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E044A7-518C-4794-A090-FC5D774A3A98}" type="pres">
      <dgm:prSet presAssocID="{7F70B4C4-8FAA-40E2-A1CD-D0CD1151A568}" presName="parentLin" presStyleCnt="0"/>
      <dgm:spPr/>
    </dgm:pt>
    <dgm:pt modelId="{34BB900E-544A-415D-BE34-B3B9EC9C00D9}" type="pres">
      <dgm:prSet presAssocID="{7F70B4C4-8FAA-40E2-A1CD-D0CD1151A56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0412E58F-E962-419C-BB7E-ACEC84A0CDD1}" type="pres">
      <dgm:prSet presAssocID="{7F70B4C4-8FAA-40E2-A1CD-D0CD1151A56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769BA5-9C39-4502-B6DD-F4C37984647D}" type="pres">
      <dgm:prSet presAssocID="{7F70B4C4-8FAA-40E2-A1CD-D0CD1151A568}" presName="negativeSpace" presStyleCnt="0"/>
      <dgm:spPr/>
    </dgm:pt>
    <dgm:pt modelId="{21518156-6BE2-49F0-8800-284F7D4F0C14}" type="pres">
      <dgm:prSet presAssocID="{7F70B4C4-8FAA-40E2-A1CD-D0CD1151A568}" presName="childText" presStyleLbl="conFgAcc1" presStyleIdx="0" presStyleCnt="5">
        <dgm:presLayoutVars>
          <dgm:bulletEnabled val="1"/>
        </dgm:presLayoutVars>
      </dgm:prSet>
      <dgm:spPr/>
    </dgm:pt>
    <dgm:pt modelId="{21D86236-89BB-428F-A7A2-BA44319498BC}" type="pres">
      <dgm:prSet presAssocID="{6BB330D7-1E86-4C41-BF6A-B662A347F9EF}" presName="spaceBetweenRectangles" presStyleCnt="0"/>
      <dgm:spPr/>
    </dgm:pt>
    <dgm:pt modelId="{490E20D5-590D-4AF8-9971-F0C67DD301E3}" type="pres">
      <dgm:prSet presAssocID="{7FE3230A-ECFD-445D-9E44-E2D00797C6BB}" presName="parentLin" presStyleCnt="0"/>
      <dgm:spPr/>
    </dgm:pt>
    <dgm:pt modelId="{B86ECAB0-BD5C-45FE-81EB-53902CCEB0F1}" type="pres">
      <dgm:prSet presAssocID="{7FE3230A-ECFD-445D-9E44-E2D00797C6BB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F0EDCEE3-A352-4C3F-8E9D-65DD7D049EC6}" type="pres">
      <dgm:prSet presAssocID="{7FE3230A-ECFD-445D-9E44-E2D00797C6B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0737F-FBFD-4793-AC8C-70EE72829544}" type="pres">
      <dgm:prSet presAssocID="{7FE3230A-ECFD-445D-9E44-E2D00797C6BB}" presName="negativeSpace" presStyleCnt="0"/>
      <dgm:spPr/>
    </dgm:pt>
    <dgm:pt modelId="{7FE4113B-338C-4D07-B76D-7F80E730ED01}" type="pres">
      <dgm:prSet presAssocID="{7FE3230A-ECFD-445D-9E44-E2D00797C6BB}" presName="childText" presStyleLbl="conFgAcc1" presStyleIdx="1" presStyleCnt="5">
        <dgm:presLayoutVars>
          <dgm:bulletEnabled val="1"/>
        </dgm:presLayoutVars>
      </dgm:prSet>
      <dgm:spPr/>
    </dgm:pt>
    <dgm:pt modelId="{38A64F23-B72C-499E-9636-F22CD5DF99FD}" type="pres">
      <dgm:prSet presAssocID="{A3CB50D4-E406-4EA8-ACB2-A093678E4251}" presName="spaceBetweenRectangles" presStyleCnt="0"/>
      <dgm:spPr/>
    </dgm:pt>
    <dgm:pt modelId="{B1D581C0-2A6A-462E-8ED6-7CD00F0C8FBA}" type="pres">
      <dgm:prSet presAssocID="{C04E681D-7D00-478B-9E29-0CA99C21E478}" presName="parentLin" presStyleCnt="0"/>
      <dgm:spPr/>
    </dgm:pt>
    <dgm:pt modelId="{6FF870DD-2870-4695-AE50-B76824DBABC7}" type="pres">
      <dgm:prSet presAssocID="{C04E681D-7D00-478B-9E29-0CA99C21E478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064E7408-2D04-467D-96A3-9A74BFB4C5AC}" type="pres">
      <dgm:prSet presAssocID="{C04E681D-7D00-478B-9E29-0CA99C21E47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6B86FD-1F18-475D-8384-003CFAA53C5A}" type="pres">
      <dgm:prSet presAssocID="{C04E681D-7D00-478B-9E29-0CA99C21E478}" presName="negativeSpace" presStyleCnt="0"/>
      <dgm:spPr/>
    </dgm:pt>
    <dgm:pt modelId="{B5EBFDF1-8AA8-4569-92AD-7A0724B620B1}" type="pres">
      <dgm:prSet presAssocID="{C04E681D-7D00-478B-9E29-0CA99C21E478}" presName="childText" presStyleLbl="conFgAcc1" presStyleIdx="2" presStyleCnt="5">
        <dgm:presLayoutVars>
          <dgm:bulletEnabled val="1"/>
        </dgm:presLayoutVars>
      </dgm:prSet>
      <dgm:spPr/>
    </dgm:pt>
    <dgm:pt modelId="{38D8E6DF-CF98-4F5F-8D59-EAC53D379792}" type="pres">
      <dgm:prSet presAssocID="{A4800AAF-AB36-4792-85AF-9C665DAD9306}" presName="spaceBetweenRectangles" presStyleCnt="0"/>
      <dgm:spPr/>
    </dgm:pt>
    <dgm:pt modelId="{F857AEB5-42D1-4F6B-9182-0BE08E230133}" type="pres">
      <dgm:prSet presAssocID="{D6F7894B-BF58-4C5A-8475-CAF66AA856A0}" presName="parentLin" presStyleCnt="0"/>
      <dgm:spPr/>
    </dgm:pt>
    <dgm:pt modelId="{5B1A768B-003B-4D7B-833A-22E4D4C1ED00}" type="pres">
      <dgm:prSet presAssocID="{D6F7894B-BF58-4C5A-8475-CAF66AA856A0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0BE4BBC2-0D47-4E10-951F-2D9CB75912AA}" type="pres">
      <dgm:prSet presAssocID="{D6F7894B-BF58-4C5A-8475-CAF66AA856A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2226F2-F87B-4ED2-88CB-2B7E833FA907}" type="pres">
      <dgm:prSet presAssocID="{D6F7894B-BF58-4C5A-8475-CAF66AA856A0}" presName="negativeSpace" presStyleCnt="0"/>
      <dgm:spPr/>
    </dgm:pt>
    <dgm:pt modelId="{8DE003C2-B3EB-4DE7-8836-F11A21355624}" type="pres">
      <dgm:prSet presAssocID="{D6F7894B-BF58-4C5A-8475-CAF66AA856A0}" presName="childText" presStyleLbl="conFgAcc1" presStyleIdx="3" presStyleCnt="5">
        <dgm:presLayoutVars>
          <dgm:bulletEnabled val="1"/>
        </dgm:presLayoutVars>
      </dgm:prSet>
      <dgm:spPr/>
    </dgm:pt>
    <dgm:pt modelId="{081DD271-DF1F-4B93-80BC-77740AE9C371}" type="pres">
      <dgm:prSet presAssocID="{FD478A04-0933-4990-B186-EF1D0035316E}" presName="spaceBetweenRectangles" presStyleCnt="0"/>
      <dgm:spPr/>
    </dgm:pt>
    <dgm:pt modelId="{7DC0707A-9776-4AD5-8AF4-B1201FD0C0E7}" type="pres">
      <dgm:prSet presAssocID="{7CBBB77C-C2E8-4EE1-9C3E-1C795C5ECE44}" presName="parentLin" presStyleCnt="0"/>
      <dgm:spPr/>
    </dgm:pt>
    <dgm:pt modelId="{97FAA81D-0A00-4DF8-A83A-9F33F76B0E61}" type="pres">
      <dgm:prSet presAssocID="{7CBBB77C-C2E8-4EE1-9C3E-1C795C5ECE44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E33DEE11-2A9E-4BFD-BCDE-454E133F0759}" type="pres">
      <dgm:prSet presAssocID="{7CBBB77C-C2E8-4EE1-9C3E-1C795C5ECE4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D1962-0137-4E45-A7A4-D2D99C1808EC}" type="pres">
      <dgm:prSet presAssocID="{7CBBB77C-C2E8-4EE1-9C3E-1C795C5ECE44}" presName="negativeSpace" presStyleCnt="0"/>
      <dgm:spPr/>
    </dgm:pt>
    <dgm:pt modelId="{7C2B9720-BD22-4145-AD67-6D95A1C4EDAE}" type="pres">
      <dgm:prSet presAssocID="{7CBBB77C-C2E8-4EE1-9C3E-1C795C5ECE4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5F8E821-0402-4160-84EB-66F6194A9E23}" type="presOf" srcId="{C04E681D-7D00-478B-9E29-0CA99C21E478}" destId="{064E7408-2D04-467D-96A3-9A74BFB4C5AC}" srcOrd="1" destOrd="0" presId="urn:microsoft.com/office/officeart/2005/8/layout/list1"/>
    <dgm:cxn modelId="{B4A5435B-0F5D-45F0-A268-AD349F172904}" type="presOf" srcId="{D6F7894B-BF58-4C5A-8475-CAF66AA856A0}" destId="{5B1A768B-003B-4D7B-833A-22E4D4C1ED00}" srcOrd="0" destOrd="0" presId="urn:microsoft.com/office/officeart/2005/8/layout/list1"/>
    <dgm:cxn modelId="{2B16BCA2-A13C-412E-B1F8-51DCD137C2AC}" type="presOf" srcId="{7F70B4C4-8FAA-40E2-A1CD-D0CD1151A568}" destId="{34BB900E-544A-415D-BE34-B3B9EC9C00D9}" srcOrd="0" destOrd="0" presId="urn:microsoft.com/office/officeart/2005/8/layout/list1"/>
    <dgm:cxn modelId="{8DCB14AF-2948-41D2-B830-AB520EB4646C}" type="presOf" srcId="{7F70B4C4-8FAA-40E2-A1CD-D0CD1151A568}" destId="{0412E58F-E962-419C-BB7E-ACEC84A0CDD1}" srcOrd="1" destOrd="0" presId="urn:microsoft.com/office/officeart/2005/8/layout/list1"/>
    <dgm:cxn modelId="{BB28321B-10C5-48F4-A004-4611A6025767}" srcId="{E82E5E0E-DF51-42AB-A5D3-D9BE81DEEE00}" destId="{7FE3230A-ECFD-445D-9E44-E2D00797C6BB}" srcOrd="1" destOrd="0" parTransId="{AF7AB475-A843-4791-B7C6-D70DD3BA038B}" sibTransId="{A3CB50D4-E406-4EA8-ACB2-A093678E4251}"/>
    <dgm:cxn modelId="{2C67BF3E-990C-45BF-A879-61EC3201BEA1}" type="presOf" srcId="{E82E5E0E-DF51-42AB-A5D3-D9BE81DEEE00}" destId="{46989AB8-1252-4CE0-B043-5709DAF85D33}" srcOrd="0" destOrd="0" presId="urn:microsoft.com/office/officeart/2005/8/layout/list1"/>
    <dgm:cxn modelId="{EA0B61E9-F915-41D6-B8F3-99064659965D}" type="presOf" srcId="{7CBBB77C-C2E8-4EE1-9C3E-1C795C5ECE44}" destId="{97FAA81D-0A00-4DF8-A83A-9F33F76B0E61}" srcOrd="0" destOrd="0" presId="urn:microsoft.com/office/officeart/2005/8/layout/list1"/>
    <dgm:cxn modelId="{203BABB7-33F7-49D8-B75F-5C826E81B482}" srcId="{E82E5E0E-DF51-42AB-A5D3-D9BE81DEEE00}" destId="{D6F7894B-BF58-4C5A-8475-CAF66AA856A0}" srcOrd="3" destOrd="0" parTransId="{0F66EA30-B35E-45AA-BBA3-B28402C98C1C}" sibTransId="{FD478A04-0933-4990-B186-EF1D0035316E}"/>
    <dgm:cxn modelId="{90C980CA-529C-4721-B62D-E9DB2895D1BE}" type="presOf" srcId="{7FE3230A-ECFD-445D-9E44-E2D00797C6BB}" destId="{F0EDCEE3-A352-4C3F-8E9D-65DD7D049EC6}" srcOrd="1" destOrd="0" presId="urn:microsoft.com/office/officeart/2005/8/layout/list1"/>
    <dgm:cxn modelId="{0C768BAE-B821-4F3C-996D-EB195124B14B}" type="presOf" srcId="{D6F7894B-BF58-4C5A-8475-CAF66AA856A0}" destId="{0BE4BBC2-0D47-4E10-951F-2D9CB75912AA}" srcOrd="1" destOrd="0" presId="urn:microsoft.com/office/officeart/2005/8/layout/list1"/>
    <dgm:cxn modelId="{EBE14C97-C76C-458D-80BC-D45EADAE0B24}" srcId="{E82E5E0E-DF51-42AB-A5D3-D9BE81DEEE00}" destId="{7F70B4C4-8FAA-40E2-A1CD-D0CD1151A568}" srcOrd="0" destOrd="0" parTransId="{D7EADF45-D361-4A89-B9C8-38571582E00B}" sibTransId="{6BB330D7-1E86-4C41-BF6A-B662A347F9EF}"/>
    <dgm:cxn modelId="{F2B5603A-9C55-4A91-AFDE-2443CB6DE56D}" srcId="{E82E5E0E-DF51-42AB-A5D3-D9BE81DEEE00}" destId="{C04E681D-7D00-478B-9E29-0CA99C21E478}" srcOrd="2" destOrd="0" parTransId="{DDBBFE45-D1B8-4AF1-BAB8-08319A2C134C}" sibTransId="{A4800AAF-AB36-4792-85AF-9C665DAD9306}"/>
    <dgm:cxn modelId="{81109FBE-338C-444A-8B27-FFC46A1C8038}" srcId="{E82E5E0E-DF51-42AB-A5D3-D9BE81DEEE00}" destId="{7CBBB77C-C2E8-4EE1-9C3E-1C795C5ECE44}" srcOrd="4" destOrd="0" parTransId="{36782625-29E5-40EC-B4B7-A9E2DC9F304D}" sibTransId="{0C84EF91-4003-456E-B589-8B5917CF37A7}"/>
    <dgm:cxn modelId="{A376FE13-17C4-4981-9F78-2908C492A689}" type="presOf" srcId="{C04E681D-7D00-478B-9E29-0CA99C21E478}" destId="{6FF870DD-2870-4695-AE50-B76824DBABC7}" srcOrd="0" destOrd="0" presId="urn:microsoft.com/office/officeart/2005/8/layout/list1"/>
    <dgm:cxn modelId="{EB9A8DD3-F258-4FB2-829A-E1AE9C6269C8}" type="presOf" srcId="{7CBBB77C-C2E8-4EE1-9C3E-1C795C5ECE44}" destId="{E33DEE11-2A9E-4BFD-BCDE-454E133F0759}" srcOrd="1" destOrd="0" presId="urn:microsoft.com/office/officeart/2005/8/layout/list1"/>
    <dgm:cxn modelId="{5748C136-E108-4E3D-B4C4-F1412580493C}" type="presOf" srcId="{7FE3230A-ECFD-445D-9E44-E2D00797C6BB}" destId="{B86ECAB0-BD5C-45FE-81EB-53902CCEB0F1}" srcOrd="0" destOrd="0" presId="urn:microsoft.com/office/officeart/2005/8/layout/list1"/>
    <dgm:cxn modelId="{6A9B980F-B509-40A8-B7CD-9DDBEAA14656}" type="presParOf" srcId="{46989AB8-1252-4CE0-B043-5709DAF85D33}" destId="{6DE044A7-518C-4794-A090-FC5D774A3A98}" srcOrd="0" destOrd="0" presId="urn:microsoft.com/office/officeart/2005/8/layout/list1"/>
    <dgm:cxn modelId="{2F9C9B4B-30D5-4B71-B3EF-8AD54225B77C}" type="presParOf" srcId="{6DE044A7-518C-4794-A090-FC5D774A3A98}" destId="{34BB900E-544A-415D-BE34-B3B9EC9C00D9}" srcOrd="0" destOrd="0" presId="urn:microsoft.com/office/officeart/2005/8/layout/list1"/>
    <dgm:cxn modelId="{AC6B7FCF-7E06-4872-BB84-93554E6A2784}" type="presParOf" srcId="{6DE044A7-518C-4794-A090-FC5D774A3A98}" destId="{0412E58F-E962-419C-BB7E-ACEC84A0CDD1}" srcOrd="1" destOrd="0" presId="urn:microsoft.com/office/officeart/2005/8/layout/list1"/>
    <dgm:cxn modelId="{10F8E88C-A49F-4850-84AC-1745001AB617}" type="presParOf" srcId="{46989AB8-1252-4CE0-B043-5709DAF85D33}" destId="{C6769BA5-9C39-4502-B6DD-F4C37984647D}" srcOrd="1" destOrd="0" presId="urn:microsoft.com/office/officeart/2005/8/layout/list1"/>
    <dgm:cxn modelId="{16DA2A31-7D1C-4E5F-A914-14A360962A16}" type="presParOf" srcId="{46989AB8-1252-4CE0-B043-5709DAF85D33}" destId="{21518156-6BE2-49F0-8800-284F7D4F0C14}" srcOrd="2" destOrd="0" presId="urn:microsoft.com/office/officeart/2005/8/layout/list1"/>
    <dgm:cxn modelId="{3DD00E24-676F-45E0-AF88-CA37B2CA0EB5}" type="presParOf" srcId="{46989AB8-1252-4CE0-B043-5709DAF85D33}" destId="{21D86236-89BB-428F-A7A2-BA44319498BC}" srcOrd="3" destOrd="0" presId="urn:microsoft.com/office/officeart/2005/8/layout/list1"/>
    <dgm:cxn modelId="{73BE045B-EA48-4078-890D-FB2ECEF11A9C}" type="presParOf" srcId="{46989AB8-1252-4CE0-B043-5709DAF85D33}" destId="{490E20D5-590D-4AF8-9971-F0C67DD301E3}" srcOrd="4" destOrd="0" presId="urn:microsoft.com/office/officeart/2005/8/layout/list1"/>
    <dgm:cxn modelId="{098E4FC0-59BB-41DA-83F5-195AAB03BDF2}" type="presParOf" srcId="{490E20D5-590D-4AF8-9971-F0C67DD301E3}" destId="{B86ECAB0-BD5C-45FE-81EB-53902CCEB0F1}" srcOrd="0" destOrd="0" presId="urn:microsoft.com/office/officeart/2005/8/layout/list1"/>
    <dgm:cxn modelId="{4D26C29D-8A82-4A34-9643-FA2FBC89B0F7}" type="presParOf" srcId="{490E20D5-590D-4AF8-9971-F0C67DD301E3}" destId="{F0EDCEE3-A352-4C3F-8E9D-65DD7D049EC6}" srcOrd="1" destOrd="0" presId="urn:microsoft.com/office/officeart/2005/8/layout/list1"/>
    <dgm:cxn modelId="{BCE53762-BD38-4B2B-AFD6-B567F0BC6A2E}" type="presParOf" srcId="{46989AB8-1252-4CE0-B043-5709DAF85D33}" destId="{4140737F-FBFD-4793-AC8C-70EE72829544}" srcOrd="5" destOrd="0" presId="urn:microsoft.com/office/officeart/2005/8/layout/list1"/>
    <dgm:cxn modelId="{8068E289-6F95-454F-B5C8-81E6DFB39BF3}" type="presParOf" srcId="{46989AB8-1252-4CE0-B043-5709DAF85D33}" destId="{7FE4113B-338C-4D07-B76D-7F80E730ED01}" srcOrd="6" destOrd="0" presId="urn:microsoft.com/office/officeart/2005/8/layout/list1"/>
    <dgm:cxn modelId="{5CCD9735-60B9-41FA-9663-8666B7F1DA8C}" type="presParOf" srcId="{46989AB8-1252-4CE0-B043-5709DAF85D33}" destId="{38A64F23-B72C-499E-9636-F22CD5DF99FD}" srcOrd="7" destOrd="0" presId="urn:microsoft.com/office/officeart/2005/8/layout/list1"/>
    <dgm:cxn modelId="{CFBA8DA7-845D-490B-B9EA-AF34687F8CF7}" type="presParOf" srcId="{46989AB8-1252-4CE0-B043-5709DAF85D33}" destId="{B1D581C0-2A6A-462E-8ED6-7CD00F0C8FBA}" srcOrd="8" destOrd="0" presId="urn:microsoft.com/office/officeart/2005/8/layout/list1"/>
    <dgm:cxn modelId="{412D854B-C343-4B7C-933A-880764BF8D59}" type="presParOf" srcId="{B1D581C0-2A6A-462E-8ED6-7CD00F0C8FBA}" destId="{6FF870DD-2870-4695-AE50-B76824DBABC7}" srcOrd="0" destOrd="0" presId="urn:microsoft.com/office/officeart/2005/8/layout/list1"/>
    <dgm:cxn modelId="{9EDCD735-DA20-4106-B4A4-2616099CCFFF}" type="presParOf" srcId="{B1D581C0-2A6A-462E-8ED6-7CD00F0C8FBA}" destId="{064E7408-2D04-467D-96A3-9A74BFB4C5AC}" srcOrd="1" destOrd="0" presId="urn:microsoft.com/office/officeart/2005/8/layout/list1"/>
    <dgm:cxn modelId="{4477E701-2CAB-4193-948A-9845E6FBCCD4}" type="presParOf" srcId="{46989AB8-1252-4CE0-B043-5709DAF85D33}" destId="{AB6B86FD-1F18-475D-8384-003CFAA53C5A}" srcOrd="9" destOrd="0" presId="urn:microsoft.com/office/officeart/2005/8/layout/list1"/>
    <dgm:cxn modelId="{EBE46908-D7A2-43DD-952F-F5116EE5A81E}" type="presParOf" srcId="{46989AB8-1252-4CE0-B043-5709DAF85D33}" destId="{B5EBFDF1-8AA8-4569-92AD-7A0724B620B1}" srcOrd="10" destOrd="0" presId="urn:microsoft.com/office/officeart/2005/8/layout/list1"/>
    <dgm:cxn modelId="{CA57131D-5DFC-4544-8EE9-DA1C5C060DF9}" type="presParOf" srcId="{46989AB8-1252-4CE0-B043-5709DAF85D33}" destId="{38D8E6DF-CF98-4F5F-8D59-EAC53D379792}" srcOrd="11" destOrd="0" presId="urn:microsoft.com/office/officeart/2005/8/layout/list1"/>
    <dgm:cxn modelId="{7344A087-B765-45C0-B15A-CE5B382CC1B9}" type="presParOf" srcId="{46989AB8-1252-4CE0-B043-5709DAF85D33}" destId="{F857AEB5-42D1-4F6B-9182-0BE08E230133}" srcOrd="12" destOrd="0" presId="urn:microsoft.com/office/officeart/2005/8/layout/list1"/>
    <dgm:cxn modelId="{30BFE94A-5F6A-461F-9E90-035539C4D042}" type="presParOf" srcId="{F857AEB5-42D1-4F6B-9182-0BE08E230133}" destId="{5B1A768B-003B-4D7B-833A-22E4D4C1ED00}" srcOrd="0" destOrd="0" presId="urn:microsoft.com/office/officeart/2005/8/layout/list1"/>
    <dgm:cxn modelId="{9A8B6A66-69FF-4D63-809C-7A7F4383143F}" type="presParOf" srcId="{F857AEB5-42D1-4F6B-9182-0BE08E230133}" destId="{0BE4BBC2-0D47-4E10-951F-2D9CB75912AA}" srcOrd="1" destOrd="0" presId="urn:microsoft.com/office/officeart/2005/8/layout/list1"/>
    <dgm:cxn modelId="{2336A036-F75B-4AD1-8CCE-31501392CD2C}" type="presParOf" srcId="{46989AB8-1252-4CE0-B043-5709DAF85D33}" destId="{8F2226F2-F87B-4ED2-88CB-2B7E833FA907}" srcOrd="13" destOrd="0" presId="urn:microsoft.com/office/officeart/2005/8/layout/list1"/>
    <dgm:cxn modelId="{B5D2FEDA-440E-4872-B316-CA0EC200F867}" type="presParOf" srcId="{46989AB8-1252-4CE0-B043-5709DAF85D33}" destId="{8DE003C2-B3EB-4DE7-8836-F11A21355624}" srcOrd="14" destOrd="0" presId="urn:microsoft.com/office/officeart/2005/8/layout/list1"/>
    <dgm:cxn modelId="{2EE0939A-F1D2-4B7C-B6D0-9AD5165A2CA5}" type="presParOf" srcId="{46989AB8-1252-4CE0-B043-5709DAF85D33}" destId="{081DD271-DF1F-4B93-80BC-77740AE9C371}" srcOrd="15" destOrd="0" presId="urn:microsoft.com/office/officeart/2005/8/layout/list1"/>
    <dgm:cxn modelId="{BDEE57A8-99A1-453F-B7FE-73B8871CC90B}" type="presParOf" srcId="{46989AB8-1252-4CE0-B043-5709DAF85D33}" destId="{7DC0707A-9776-4AD5-8AF4-B1201FD0C0E7}" srcOrd="16" destOrd="0" presId="urn:microsoft.com/office/officeart/2005/8/layout/list1"/>
    <dgm:cxn modelId="{B4DE6925-0797-45F1-BF8B-397C967EE461}" type="presParOf" srcId="{7DC0707A-9776-4AD5-8AF4-B1201FD0C0E7}" destId="{97FAA81D-0A00-4DF8-A83A-9F33F76B0E61}" srcOrd="0" destOrd="0" presId="urn:microsoft.com/office/officeart/2005/8/layout/list1"/>
    <dgm:cxn modelId="{511E4AFB-B261-49A4-A286-F4DFD89C1B42}" type="presParOf" srcId="{7DC0707A-9776-4AD5-8AF4-B1201FD0C0E7}" destId="{E33DEE11-2A9E-4BFD-BCDE-454E133F0759}" srcOrd="1" destOrd="0" presId="urn:microsoft.com/office/officeart/2005/8/layout/list1"/>
    <dgm:cxn modelId="{B30EAA26-82DE-4A73-B9F4-EEEBE702695C}" type="presParOf" srcId="{46989AB8-1252-4CE0-B043-5709DAF85D33}" destId="{B89D1962-0137-4E45-A7A4-D2D99C1808EC}" srcOrd="17" destOrd="0" presId="urn:microsoft.com/office/officeart/2005/8/layout/list1"/>
    <dgm:cxn modelId="{057B1B1A-BF8D-4958-966B-6CB1BC6922A4}" type="presParOf" srcId="{46989AB8-1252-4CE0-B043-5709DAF85D33}" destId="{7C2B9720-BD22-4145-AD67-6D95A1C4EDAE}" srcOrd="18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6628C2-2D04-4FF2-B7AE-81567AE6ECE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BE500A-D70D-4063-989F-11CE17B72DB8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Реализация потенциала «серебряных» волонтеров не только через практическую деятельность, но и через наставничество над детьми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8B6FE127-5A17-4209-A94F-B5A23FE3031D}" type="parTrans" cxnId="{B1D8C375-A38C-4FEA-B727-1FE00E93045A}">
      <dgm:prSet/>
      <dgm:spPr/>
      <dgm:t>
        <a:bodyPr/>
        <a:lstStyle/>
        <a:p>
          <a:endParaRPr lang="ru-RU"/>
        </a:p>
      </dgm:t>
    </dgm:pt>
    <dgm:pt modelId="{DE1E1DA5-5E60-4486-A570-CFAE62F953D9}" type="sibTrans" cxnId="{B1D8C375-A38C-4FEA-B727-1FE00E93045A}">
      <dgm:prSet/>
      <dgm:spPr/>
      <dgm:t>
        <a:bodyPr/>
        <a:lstStyle/>
        <a:p>
          <a:endParaRPr lang="ru-RU"/>
        </a:p>
      </dgm:t>
    </dgm:pt>
    <dgm:pt modelId="{E8858E7E-4570-4453-80D9-BEDA739FD8E0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Создание условий, при которых помощь может оказать любой желающий, даже не имеющий финансовых возможностей.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05689618-FD34-4305-87B8-F65F856D993D}" type="parTrans" cxnId="{3D4F641B-87D2-4A8D-A9A1-5F27BCBEC829}">
      <dgm:prSet/>
      <dgm:spPr/>
      <dgm:t>
        <a:bodyPr/>
        <a:lstStyle/>
        <a:p>
          <a:endParaRPr lang="ru-RU"/>
        </a:p>
      </dgm:t>
    </dgm:pt>
    <dgm:pt modelId="{3CCC734F-3273-410D-85D8-95909D76E1D1}" type="sibTrans" cxnId="{3D4F641B-87D2-4A8D-A9A1-5F27BCBEC829}">
      <dgm:prSet/>
      <dgm:spPr/>
      <dgm:t>
        <a:bodyPr/>
        <a:lstStyle/>
        <a:p>
          <a:endParaRPr lang="ru-RU"/>
        </a:p>
      </dgm:t>
    </dgm:pt>
    <dgm:pt modelId="{648171DC-2C3D-40A1-A226-3C6D21385478}" type="pres">
      <dgm:prSet presAssocID="{B06628C2-2D04-4FF2-B7AE-81567AE6ECE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3BFF45-72E5-4747-B611-91C4260F4946}" type="pres">
      <dgm:prSet presAssocID="{85BE500A-D70D-4063-989F-11CE17B72DB8}" presName="comp" presStyleCnt="0"/>
      <dgm:spPr/>
      <dgm:t>
        <a:bodyPr/>
        <a:lstStyle/>
        <a:p>
          <a:endParaRPr lang="ru-RU"/>
        </a:p>
      </dgm:t>
    </dgm:pt>
    <dgm:pt modelId="{55983029-0960-4DB1-995D-EAA2C321F204}" type="pres">
      <dgm:prSet presAssocID="{85BE500A-D70D-4063-989F-11CE17B72DB8}" presName="box" presStyleLbl="node1" presStyleIdx="0" presStyleCnt="2" custLinFactNeighborX="-1856" custLinFactNeighborY="-10505"/>
      <dgm:spPr/>
      <dgm:t>
        <a:bodyPr/>
        <a:lstStyle/>
        <a:p>
          <a:endParaRPr lang="ru-RU"/>
        </a:p>
      </dgm:t>
    </dgm:pt>
    <dgm:pt modelId="{4C99A6AE-D711-4476-B7A1-DDA6BB02E934}" type="pres">
      <dgm:prSet presAssocID="{85BE500A-D70D-4063-989F-11CE17B72DB8}" presName="img" presStyleLbl="fgImgPlace1" presStyleIdx="0" presStyleCnt="2" custScaleX="65345" custScaleY="105508" custLinFactNeighborX="-1819" custLinFactNeighborY="-2966"/>
      <dgm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E679350-220C-4104-A74F-0CCB6D8B765E}" type="pres">
      <dgm:prSet presAssocID="{85BE500A-D70D-4063-989F-11CE17B72DB8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A48319-D784-454F-B69D-9368555F1D09}" type="pres">
      <dgm:prSet presAssocID="{DE1E1DA5-5E60-4486-A570-CFAE62F953D9}" presName="spacer" presStyleCnt="0"/>
      <dgm:spPr/>
      <dgm:t>
        <a:bodyPr/>
        <a:lstStyle/>
        <a:p>
          <a:endParaRPr lang="ru-RU"/>
        </a:p>
      </dgm:t>
    </dgm:pt>
    <dgm:pt modelId="{07EC0427-65D0-48AA-8B03-66AF828DCDBD}" type="pres">
      <dgm:prSet presAssocID="{E8858E7E-4570-4453-80D9-BEDA739FD8E0}" presName="comp" presStyleCnt="0"/>
      <dgm:spPr/>
      <dgm:t>
        <a:bodyPr/>
        <a:lstStyle/>
        <a:p>
          <a:endParaRPr lang="ru-RU"/>
        </a:p>
      </dgm:t>
    </dgm:pt>
    <dgm:pt modelId="{00A03B61-F5F7-4FE2-892C-C11265F4F40F}" type="pres">
      <dgm:prSet presAssocID="{E8858E7E-4570-4453-80D9-BEDA739FD8E0}" presName="box" presStyleLbl="node1" presStyleIdx="1" presStyleCnt="2"/>
      <dgm:spPr/>
      <dgm:t>
        <a:bodyPr/>
        <a:lstStyle/>
        <a:p>
          <a:endParaRPr lang="ru-RU"/>
        </a:p>
      </dgm:t>
    </dgm:pt>
    <dgm:pt modelId="{38F4F282-E3FB-4EA3-B9C5-52BF69BB856F}" type="pres">
      <dgm:prSet presAssocID="{E8858E7E-4570-4453-80D9-BEDA739FD8E0}" presName="img" presStyleLbl="fgImgPlace1" presStyleIdx="1" presStyleCnt="2" custScaleX="65345" custScaleY="9194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FF34358-2448-4193-A8D6-65EDB71A554B}" type="pres">
      <dgm:prSet presAssocID="{E8858E7E-4570-4453-80D9-BEDA739FD8E0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0181E3-F2DC-4CBD-B8D6-F486BDE29745}" type="presOf" srcId="{85BE500A-D70D-4063-989F-11CE17B72DB8}" destId="{55983029-0960-4DB1-995D-EAA2C321F204}" srcOrd="0" destOrd="0" presId="urn:microsoft.com/office/officeart/2005/8/layout/vList4"/>
    <dgm:cxn modelId="{3D41C8D1-2852-47C8-A386-666FC2178449}" type="presOf" srcId="{E8858E7E-4570-4453-80D9-BEDA739FD8E0}" destId="{0FF34358-2448-4193-A8D6-65EDB71A554B}" srcOrd="1" destOrd="0" presId="urn:microsoft.com/office/officeart/2005/8/layout/vList4"/>
    <dgm:cxn modelId="{5375DFFB-6A1D-4EDD-9A4D-C35008EC4B8D}" type="presOf" srcId="{85BE500A-D70D-4063-989F-11CE17B72DB8}" destId="{BE679350-220C-4104-A74F-0CCB6D8B765E}" srcOrd="1" destOrd="0" presId="urn:microsoft.com/office/officeart/2005/8/layout/vList4"/>
    <dgm:cxn modelId="{5E25DA36-2CF0-43CF-903D-51DA6933438D}" type="presOf" srcId="{E8858E7E-4570-4453-80D9-BEDA739FD8E0}" destId="{00A03B61-F5F7-4FE2-892C-C11265F4F40F}" srcOrd="0" destOrd="0" presId="urn:microsoft.com/office/officeart/2005/8/layout/vList4"/>
    <dgm:cxn modelId="{3D4F641B-87D2-4A8D-A9A1-5F27BCBEC829}" srcId="{B06628C2-2D04-4FF2-B7AE-81567AE6ECEA}" destId="{E8858E7E-4570-4453-80D9-BEDA739FD8E0}" srcOrd="1" destOrd="0" parTransId="{05689618-FD34-4305-87B8-F65F856D993D}" sibTransId="{3CCC734F-3273-410D-85D8-95909D76E1D1}"/>
    <dgm:cxn modelId="{BE56F576-F87A-46A4-91D5-5582B196905C}" type="presOf" srcId="{B06628C2-2D04-4FF2-B7AE-81567AE6ECEA}" destId="{648171DC-2C3D-40A1-A226-3C6D21385478}" srcOrd="0" destOrd="0" presId="urn:microsoft.com/office/officeart/2005/8/layout/vList4"/>
    <dgm:cxn modelId="{B1D8C375-A38C-4FEA-B727-1FE00E93045A}" srcId="{B06628C2-2D04-4FF2-B7AE-81567AE6ECEA}" destId="{85BE500A-D70D-4063-989F-11CE17B72DB8}" srcOrd="0" destOrd="0" parTransId="{8B6FE127-5A17-4209-A94F-B5A23FE3031D}" sibTransId="{DE1E1DA5-5E60-4486-A570-CFAE62F953D9}"/>
    <dgm:cxn modelId="{52CCE5FB-A1D8-4002-8167-8E22D0FE9E56}" type="presParOf" srcId="{648171DC-2C3D-40A1-A226-3C6D21385478}" destId="{503BFF45-72E5-4747-B611-91C4260F4946}" srcOrd="0" destOrd="0" presId="urn:microsoft.com/office/officeart/2005/8/layout/vList4"/>
    <dgm:cxn modelId="{669C7156-9D2C-4E75-BB17-4445658EF146}" type="presParOf" srcId="{503BFF45-72E5-4747-B611-91C4260F4946}" destId="{55983029-0960-4DB1-995D-EAA2C321F204}" srcOrd="0" destOrd="0" presId="urn:microsoft.com/office/officeart/2005/8/layout/vList4"/>
    <dgm:cxn modelId="{00DCC06B-820D-40CF-B970-44024EE217E6}" type="presParOf" srcId="{503BFF45-72E5-4747-B611-91C4260F4946}" destId="{4C99A6AE-D711-4476-B7A1-DDA6BB02E934}" srcOrd="1" destOrd="0" presId="urn:microsoft.com/office/officeart/2005/8/layout/vList4"/>
    <dgm:cxn modelId="{26E16C36-9B8A-4A03-A33D-DB9FCA6A6FAA}" type="presParOf" srcId="{503BFF45-72E5-4747-B611-91C4260F4946}" destId="{BE679350-220C-4104-A74F-0CCB6D8B765E}" srcOrd="2" destOrd="0" presId="urn:microsoft.com/office/officeart/2005/8/layout/vList4"/>
    <dgm:cxn modelId="{EAF39F1E-12E8-4753-84F0-C790588F7CC9}" type="presParOf" srcId="{648171DC-2C3D-40A1-A226-3C6D21385478}" destId="{60A48319-D784-454F-B69D-9368555F1D09}" srcOrd="1" destOrd="0" presId="urn:microsoft.com/office/officeart/2005/8/layout/vList4"/>
    <dgm:cxn modelId="{50C72961-86B1-40DB-AC1C-CF8243F22AF4}" type="presParOf" srcId="{648171DC-2C3D-40A1-A226-3C6D21385478}" destId="{07EC0427-65D0-48AA-8B03-66AF828DCDBD}" srcOrd="2" destOrd="0" presId="urn:microsoft.com/office/officeart/2005/8/layout/vList4"/>
    <dgm:cxn modelId="{65795885-7A45-4AA0-B8B3-53B928D1132E}" type="presParOf" srcId="{07EC0427-65D0-48AA-8B03-66AF828DCDBD}" destId="{00A03B61-F5F7-4FE2-892C-C11265F4F40F}" srcOrd="0" destOrd="0" presId="urn:microsoft.com/office/officeart/2005/8/layout/vList4"/>
    <dgm:cxn modelId="{01EB3146-55C2-4E65-8154-4693F9EA29F6}" type="presParOf" srcId="{07EC0427-65D0-48AA-8B03-66AF828DCDBD}" destId="{38F4F282-E3FB-4EA3-B9C5-52BF69BB856F}" srcOrd="1" destOrd="0" presId="urn:microsoft.com/office/officeart/2005/8/layout/vList4"/>
    <dgm:cxn modelId="{786FF710-78A0-4DCA-873D-C6208C56CD7E}" type="presParOf" srcId="{07EC0427-65D0-48AA-8B03-66AF828DCDBD}" destId="{0FF34358-2448-4193-A8D6-65EDB71A554B}" srcOrd="2" destOrd="0" presId="urn:microsoft.com/office/officeart/2005/8/layout/vList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BDEF3E-F71F-470C-B3B4-C2EBCBB1BCC5}" type="doc">
      <dgm:prSet loTypeId="urn:microsoft.com/office/officeart/2005/8/layout/radial1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6AE7C5-2445-4D4D-A61E-9ACB34246356}">
      <dgm:prSet phldrT="[Текст]"/>
      <dgm:spPr/>
      <dgm:t>
        <a:bodyPr/>
        <a:lstStyle/>
        <a:p>
          <a:r>
            <a:rPr lang="ru-RU" dirty="0" smtClean="0"/>
            <a:t>«Забота о </a:t>
          </a:r>
          <a:r>
            <a:rPr lang="ru-RU" dirty="0" err="1" smtClean="0"/>
            <a:t>СВОих</a:t>
          </a:r>
          <a:r>
            <a:rPr lang="ru-RU" dirty="0" smtClean="0"/>
            <a:t>»</a:t>
          </a:r>
          <a:endParaRPr lang="ru-RU" dirty="0"/>
        </a:p>
      </dgm:t>
    </dgm:pt>
    <dgm:pt modelId="{805BEC2D-E39A-4A18-A3BC-BAED58E36CE3}" type="parTrans" cxnId="{9182CAB2-DB11-458C-A53E-E4E53568A687}">
      <dgm:prSet/>
      <dgm:spPr/>
      <dgm:t>
        <a:bodyPr/>
        <a:lstStyle/>
        <a:p>
          <a:endParaRPr lang="ru-RU"/>
        </a:p>
      </dgm:t>
    </dgm:pt>
    <dgm:pt modelId="{E6547EF3-278B-47D9-9034-3D0C04882AD5}" type="sibTrans" cxnId="{9182CAB2-DB11-458C-A53E-E4E53568A687}">
      <dgm:prSet/>
      <dgm:spPr/>
      <dgm:t>
        <a:bodyPr/>
        <a:lstStyle/>
        <a:p>
          <a:endParaRPr lang="ru-RU"/>
        </a:p>
      </dgm:t>
    </dgm:pt>
    <dgm:pt modelId="{B23D289F-0A7A-4ED1-AE5F-C959AF022B80}">
      <dgm:prSet phldrT="[Текст]" custT="1"/>
      <dgm:spPr/>
      <dgm:t>
        <a:bodyPr/>
        <a:lstStyle/>
        <a:p>
          <a:r>
            <a:rPr lang="ru-RU" sz="1000" dirty="0" smtClean="0"/>
            <a:t>Администрация </a:t>
          </a:r>
          <a:r>
            <a:rPr lang="ru-RU" sz="1000" dirty="0" err="1" smtClean="0"/>
            <a:t>Западнодвинского</a:t>
          </a:r>
          <a:r>
            <a:rPr lang="ru-RU" sz="1000" dirty="0" smtClean="0"/>
            <a:t> МО</a:t>
          </a:r>
          <a:endParaRPr lang="ru-RU" sz="1000" dirty="0"/>
        </a:p>
      </dgm:t>
    </dgm:pt>
    <dgm:pt modelId="{D3E91C0C-989C-4099-94B5-C33B30F6E061}" type="parTrans" cxnId="{14967584-4B32-4F8B-912C-8018DB864790}">
      <dgm:prSet/>
      <dgm:spPr/>
      <dgm:t>
        <a:bodyPr/>
        <a:lstStyle/>
        <a:p>
          <a:endParaRPr lang="ru-RU"/>
        </a:p>
      </dgm:t>
    </dgm:pt>
    <dgm:pt modelId="{443270DD-656A-4B6B-A8B0-3D5D9E43E35B}" type="sibTrans" cxnId="{14967584-4B32-4F8B-912C-8018DB864790}">
      <dgm:prSet/>
      <dgm:spPr/>
      <dgm:t>
        <a:bodyPr/>
        <a:lstStyle/>
        <a:p>
          <a:endParaRPr lang="ru-RU"/>
        </a:p>
      </dgm:t>
    </dgm:pt>
    <dgm:pt modelId="{1434236E-52BA-4582-9289-0089CA3B01CF}">
      <dgm:prSet phldrT="[Текст]" custT="1"/>
      <dgm:spPr/>
      <dgm:t>
        <a:bodyPr/>
        <a:lstStyle/>
        <a:p>
          <a:r>
            <a:rPr lang="ru-RU" sz="1000" dirty="0" smtClean="0"/>
            <a:t>ГБУ «КЦСОН» </a:t>
          </a:r>
          <a:r>
            <a:rPr lang="ru-RU" sz="1000" dirty="0" err="1" smtClean="0"/>
            <a:t>Западнодвинского</a:t>
          </a:r>
          <a:r>
            <a:rPr lang="ru-RU" sz="1000" dirty="0" smtClean="0"/>
            <a:t> округа</a:t>
          </a:r>
          <a:endParaRPr lang="ru-RU" sz="1000" dirty="0"/>
        </a:p>
      </dgm:t>
    </dgm:pt>
    <dgm:pt modelId="{02F7DA72-94D7-4E8D-9527-F5F1F1A5AD72}" type="parTrans" cxnId="{A8BF72BB-0055-484C-B268-2D9523A8424E}">
      <dgm:prSet/>
      <dgm:spPr/>
      <dgm:t>
        <a:bodyPr/>
        <a:lstStyle/>
        <a:p>
          <a:endParaRPr lang="ru-RU"/>
        </a:p>
      </dgm:t>
    </dgm:pt>
    <dgm:pt modelId="{9CAF9B7F-42C9-411C-82AD-B3493509C097}" type="sibTrans" cxnId="{A8BF72BB-0055-484C-B268-2D9523A8424E}">
      <dgm:prSet/>
      <dgm:spPr/>
      <dgm:t>
        <a:bodyPr/>
        <a:lstStyle/>
        <a:p>
          <a:endParaRPr lang="ru-RU"/>
        </a:p>
      </dgm:t>
    </dgm:pt>
    <dgm:pt modelId="{3FD85371-F12D-4A11-AD4E-8CAF8075E8FD}">
      <dgm:prSet phldrT="[Текст]" custT="1"/>
      <dgm:spPr/>
      <dgm:t>
        <a:bodyPr/>
        <a:lstStyle/>
        <a:p>
          <a:r>
            <a:rPr lang="ru-RU" sz="1000" dirty="0" smtClean="0"/>
            <a:t>АНО «Редакция газеты «Авангард»</a:t>
          </a:r>
          <a:endParaRPr lang="ru-RU" sz="1000" dirty="0"/>
        </a:p>
      </dgm:t>
    </dgm:pt>
    <dgm:pt modelId="{414895C0-2C63-459A-BF80-7593942C9E7F}" type="parTrans" cxnId="{E8723C0D-881F-4A05-B639-BB56FEE11BDF}">
      <dgm:prSet/>
      <dgm:spPr/>
      <dgm:t>
        <a:bodyPr/>
        <a:lstStyle/>
        <a:p>
          <a:endParaRPr lang="ru-RU"/>
        </a:p>
      </dgm:t>
    </dgm:pt>
    <dgm:pt modelId="{F97B8DD3-6C56-4C65-8995-29F3DC82F2C3}" type="sibTrans" cxnId="{E8723C0D-881F-4A05-B639-BB56FEE11BDF}">
      <dgm:prSet/>
      <dgm:spPr/>
      <dgm:t>
        <a:bodyPr/>
        <a:lstStyle/>
        <a:p>
          <a:endParaRPr lang="ru-RU"/>
        </a:p>
      </dgm:t>
    </dgm:pt>
    <dgm:pt modelId="{5E2967F4-5B4B-479D-B32B-BC2CC8A0BB1B}">
      <dgm:prSet phldrT="[Текст]" custT="1"/>
      <dgm:spPr/>
      <dgm:t>
        <a:bodyPr/>
        <a:lstStyle/>
        <a:p>
          <a:r>
            <a:rPr lang="ru-RU" sz="1000" dirty="0" smtClean="0"/>
            <a:t>Министерство молодежной политики Тверской области</a:t>
          </a:r>
          <a:endParaRPr lang="ru-RU" sz="1000" dirty="0"/>
        </a:p>
      </dgm:t>
    </dgm:pt>
    <dgm:pt modelId="{403D5495-3516-4D9E-B3B6-B9C6B2418045}" type="parTrans" cxnId="{27AB9E92-0D00-4798-8ED1-363E37728A88}">
      <dgm:prSet/>
      <dgm:spPr/>
      <dgm:t>
        <a:bodyPr/>
        <a:lstStyle/>
        <a:p>
          <a:endParaRPr lang="ru-RU"/>
        </a:p>
      </dgm:t>
    </dgm:pt>
    <dgm:pt modelId="{0C084BDC-315A-4783-B0BE-998995CA1CCC}" type="sibTrans" cxnId="{27AB9E92-0D00-4798-8ED1-363E37728A88}">
      <dgm:prSet/>
      <dgm:spPr/>
      <dgm:t>
        <a:bodyPr/>
        <a:lstStyle/>
        <a:p>
          <a:endParaRPr lang="ru-RU"/>
        </a:p>
      </dgm:t>
    </dgm:pt>
    <dgm:pt modelId="{727BFFC1-11F6-4E34-A7FD-7286D302F4FD}">
      <dgm:prSet phldrT="[Текст]" custT="1"/>
      <dgm:spPr/>
      <dgm:t>
        <a:bodyPr/>
        <a:lstStyle/>
        <a:p>
          <a:r>
            <a:rPr lang="ru-RU" sz="1000" dirty="0" smtClean="0"/>
            <a:t>Образовательные учреждения округа</a:t>
          </a:r>
          <a:endParaRPr lang="ru-RU" sz="1000" dirty="0"/>
        </a:p>
      </dgm:t>
    </dgm:pt>
    <dgm:pt modelId="{6DCA358A-E28F-492E-8744-1A65BB2519DF}" type="parTrans" cxnId="{94A742A7-8949-443C-BFDE-53D15EB9010E}">
      <dgm:prSet/>
      <dgm:spPr/>
      <dgm:t>
        <a:bodyPr/>
        <a:lstStyle/>
        <a:p>
          <a:endParaRPr lang="ru-RU"/>
        </a:p>
      </dgm:t>
    </dgm:pt>
    <dgm:pt modelId="{E71D02E6-F9C8-4963-AAB5-7BE15B3D045D}" type="sibTrans" cxnId="{94A742A7-8949-443C-BFDE-53D15EB9010E}">
      <dgm:prSet/>
      <dgm:spPr/>
      <dgm:t>
        <a:bodyPr/>
        <a:lstStyle/>
        <a:p>
          <a:endParaRPr lang="ru-RU"/>
        </a:p>
      </dgm:t>
    </dgm:pt>
    <dgm:pt modelId="{FD034F9A-8F39-45A0-9321-ED461AED28FF}">
      <dgm:prSet custT="1"/>
      <dgm:spPr/>
      <dgm:t>
        <a:bodyPr/>
        <a:lstStyle/>
        <a:p>
          <a:r>
            <a:rPr lang="ru-RU" sz="1000" b="0" i="0" dirty="0" smtClean="0"/>
            <a:t> «Российский союз ветеранов </a:t>
          </a:r>
          <a:r>
            <a:rPr lang="ru-RU" sz="1000" b="1" i="0" dirty="0" smtClean="0"/>
            <a:t>Афганистана</a:t>
          </a:r>
          <a:r>
            <a:rPr lang="ru-RU" sz="1000" b="0" i="0" dirty="0" smtClean="0"/>
            <a:t> (РСВА)».</a:t>
          </a:r>
          <a:endParaRPr lang="ru-RU" sz="1000" dirty="0"/>
        </a:p>
      </dgm:t>
    </dgm:pt>
    <dgm:pt modelId="{CC52F32C-18F3-4F5B-A8A4-790F076D40A6}" type="parTrans" cxnId="{98AF33FA-D1E3-46BE-BC07-9D49DB82285C}">
      <dgm:prSet/>
      <dgm:spPr/>
      <dgm:t>
        <a:bodyPr/>
        <a:lstStyle/>
        <a:p>
          <a:endParaRPr lang="ru-RU"/>
        </a:p>
      </dgm:t>
    </dgm:pt>
    <dgm:pt modelId="{3DE9DD14-BB8B-45BB-B1C8-9723014332A1}" type="sibTrans" cxnId="{98AF33FA-D1E3-46BE-BC07-9D49DB82285C}">
      <dgm:prSet/>
      <dgm:spPr/>
      <dgm:t>
        <a:bodyPr/>
        <a:lstStyle/>
        <a:p>
          <a:endParaRPr lang="ru-RU"/>
        </a:p>
      </dgm:t>
    </dgm:pt>
    <dgm:pt modelId="{6F25B4EB-9E9B-449B-8C5F-039BA2A4D62D}" type="pres">
      <dgm:prSet presAssocID="{BEBDEF3E-F71F-470C-B3B4-C2EBCBB1BCC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E5B0AA-484B-457F-B1FE-BDC82F76162D}" type="pres">
      <dgm:prSet presAssocID="{6D6AE7C5-2445-4D4D-A61E-9ACB34246356}" presName="centerShape" presStyleLbl="node0" presStyleIdx="0" presStyleCnt="1"/>
      <dgm:spPr/>
      <dgm:t>
        <a:bodyPr/>
        <a:lstStyle/>
        <a:p>
          <a:endParaRPr lang="ru-RU"/>
        </a:p>
      </dgm:t>
    </dgm:pt>
    <dgm:pt modelId="{A7BB9B2D-D91D-46BC-8441-EE841CC782CF}" type="pres">
      <dgm:prSet presAssocID="{D3E91C0C-989C-4099-94B5-C33B30F6E061}" presName="Name9" presStyleLbl="parChTrans1D2" presStyleIdx="0" presStyleCnt="6"/>
      <dgm:spPr/>
      <dgm:t>
        <a:bodyPr/>
        <a:lstStyle/>
        <a:p>
          <a:endParaRPr lang="ru-RU"/>
        </a:p>
      </dgm:t>
    </dgm:pt>
    <dgm:pt modelId="{C640EE88-DAAB-425A-9F26-B6AB710BF880}" type="pres">
      <dgm:prSet presAssocID="{D3E91C0C-989C-4099-94B5-C33B30F6E061}" presName="connTx" presStyleLbl="parChTrans1D2" presStyleIdx="0" presStyleCnt="6"/>
      <dgm:spPr/>
      <dgm:t>
        <a:bodyPr/>
        <a:lstStyle/>
        <a:p>
          <a:endParaRPr lang="ru-RU"/>
        </a:p>
      </dgm:t>
    </dgm:pt>
    <dgm:pt modelId="{458C441F-3FCC-42CB-93A1-07FB55D65910}" type="pres">
      <dgm:prSet presAssocID="{B23D289F-0A7A-4ED1-AE5F-C959AF022B8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3F333-9A6F-4596-956B-78D672F721F1}" type="pres">
      <dgm:prSet presAssocID="{02F7DA72-94D7-4E8D-9527-F5F1F1A5AD72}" presName="Name9" presStyleLbl="parChTrans1D2" presStyleIdx="1" presStyleCnt="6"/>
      <dgm:spPr/>
      <dgm:t>
        <a:bodyPr/>
        <a:lstStyle/>
        <a:p>
          <a:endParaRPr lang="ru-RU"/>
        </a:p>
      </dgm:t>
    </dgm:pt>
    <dgm:pt modelId="{CDE947E0-D549-47FA-8B8A-E0736FC59926}" type="pres">
      <dgm:prSet presAssocID="{02F7DA72-94D7-4E8D-9527-F5F1F1A5AD72}" presName="connTx" presStyleLbl="parChTrans1D2" presStyleIdx="1" presStyleCnt="6"/>
      <dgm:spPr/>
      <dgm:t>
        <a:bodyPr/>
        <a:lstStyle/>
        <a:p>
          <a:endParaRPr lang="ru-RU"/>
        </a:p>
      </dgm:t>
    </dgm:pt>
    <dgm:pt modelId="{CFE64EE4-705B-4B38-A453-027B2A8BA1AB}" type="pres">
      <dgm:prSet presAssocID="{1434236E-52BA-4582-9289-0089CA3B01C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2F0B95-960E-4B19-BBFD-B69C7D6FB85D}" type="pres">
      <dgm:prSet presAssocID="{CC52F32C-18F3-4F5B-A8A4-790F076D40A6}" presName="Name9" presStyleLbl="parChTrans1D2" presStyleIdx="2" presStyleCnt="6"/>
      <dgm:spPr/>
      <dgm:t>
        <a:bodyPr/>
        <a:lstStyle/>
        <a:p>
          <a:endParaRPr lang="ru-RU"/>
        </a:p>
      </dgm:t>
    </dgm:pt>
    <dgm:pt modelId="{F26E01AB-0A40-457D-9C7D-30AE4E430E9A}" type="pres">
      <dgm:prSet presAssocID="{CC52F32C-18F3-4F5B-A8A4-790F076D40A6}" presName="connTx" presStyleLbl="parChTrans1D2" presStyleIdx="2" presStyleCnt="6"/>
      <dgm:spPr/>
      <dgm:t>
        <a:bodyPr/>
        <a:lstStyle/>
        <a:p>
          <a:endParaRPr lang="ru-RU"/>
        </a:p>
      </dgm:t>
    </dgm:pt>
    <dgm:pt modelId="{D925EA5E-F3B1-49A6-B88C-384B09C96F57}" type="pres">
      <dgm:prSet presAssocID="{FD034F9A-8F39-45A0-9321-ED461AED28F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634BC-AB1F-4AD3-9BF8-1CEAC1CAD961}" type="pres">
      <dgm:prSet presAssocID="{6DCA358A-E28F-492E-8744-1A65BB2519DF}" presName="Name9" presStyleLbl="parChTrans1D2" presStyleIdx="3" presStyleCnt="6"/>
      <dgm:spPr/>
      <dgm:t>
        <a:bodyPr/>
        <a:lstStyle/>
        <a:p>
          <a:endParaRPr lang="ru-RU"/>
        </a:p>
      </dgm:t>
    </dgm:pt>
    <dgm:pt modelId="{4A62EE41-9586-45F4-BCA0-95FE5D484905}" type="pres">
      <dgm:prSet presAssocID="{6DCA358A-E28F-492E-8744-1A65BB2519DF}" presName="connTx" presStyleLbl="parChTrans1D2" presStyleIdx="3" presStyleCnt="6"/>
      <dgm:spPr/>
      <dgm:t>
        <a:bodyPr/>
        <a:lstStyle/>
        <a:p>
          <a:endParaRPr lang="ru-RU"/>
        </a:p>
      </dgm:t>
    </dgm:pt>
    <dgm:pt modelId="{38EE82C0-4285-483C-A3FB-8986F0529827}" type="pres">
      <dgm:prSet presAssocID="{727BFFC1-11F6-4E34-A7FD-7286D302F4F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9E805D-9B3B-427A-9845-7B5C6F130897}" type="pres">
      <dgm:prSet presAssocID="{414895C0-2C63-459A-BF80-7593942C9E7F}" presName="Name9" presStyleLbl="parChTrans1D2" presStyleIdx="4" presStyleCnt="6"/>
      <dgm:spPr/>
      <dgm:t>
        <a:bodyPr/>
        <a:lstStyle/>
        <a:p>
          <a:endParaRPr lang="ru-RU"/>
        </a:p>
      </dgm:t>
    </dgm:pt>
    <dgm:pt modelId="{315614BA-5CFC-4066-B64B-DB106FD9882B}" type="pres">
      <dgm:prSet presAssocID="{414895C0-2C63-459A-BF80-7593942C9E7F}" presName="connTx" presStyleLbl="parChTrans1D2" presStyleIdx="4" presStyleCnt="6"/>
      <dgm:spPr/>
      <dgm:t>
        <a:bodyPr/>
        <a:lstStyle/>
        <a:p>
          <a:endParaRPr lang="ru-RU"/>
        </a:p>
      </dgm:t>
    </dgm:pt>
    <dgm:pt modelId="{D70CEC9A-09F5-4DD3-9FC3-33E61C76D2B8}" type="pres">
      <dgm:prSet presAssocID="{3FD85371-F12D-4A11-AD4E-8CAF8075E8F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F78067-7219-413D-B2AD-82CB8A662A14}" type="pres">
      <dgm:prSet presAssocID="{403D5495-3516-4D9E-B3B6-B9C6B2418045}" presName="Name9" presStyleLbl="parChTrans1D2" presStyleIdx="5" presStyleCnt="6"/>
      <dgm:spPr/>
      <dgm:t>
        <a:bodyPr/>
        <a:lstStyle/>
        <a:p>
          <a:endParaRPr lang="ru-RU"/>
        </a:p>
      </dgm:t>
    </dgm:pt>
    <dgm:pt modelId="{BEF98E78-4C60-4D31-A724-CC0F91A77E89}" type="pres">
      <dgm:prSet presAssocID="{403D5495-3516-4D9E-B3B6-B9C6B2418045}" presName="connTx" presStyleLbl="parChTrans1D2" presStyleIdx="5" presStyleCnt="6"/>
      <dgm:spPr/>
      <dgm:t>
        <a:bodyPr/>
        <a:lstStyle/>
        <a:p>
          <a:endParaRPr lang="ru-RU"/>
        </a:p>
      </dgm:t>
    </dgm:pt>
    <dgm:pt modelId="{87F1A35F-1C9B-4DAC-BC7A-3B53F01B3137}" type="pres">
      <dgm:prSet presAssocID="{5E2967F4-5B4B-479D-B32B-BC2CC8A0BB1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8FB08C-07E4-4717-8530-D951C9E87764}" type="presOf" srcId="{D3E91C0C-989C-4099-94B5-C33B30F6E061}" destId="{A7BB9B2D-D91D-46BC-8441-EE841CC782CF}" srcOrd="0" destOrd="0" presId="urn:microsoft.com/office/officeart/2005/8/layout/radial1"/>
    <dgm:cxn modelId="{E8723C0D-881F-4A05-B639-BB56FEE11BDF}" srcId="{6D6AE7C5-2445-4D4D-A61E-9ACB34246356}" destId="{3FD85371-F12D-4A11-AD4E-8CAF8075E8FD}" srcOrd="4" destOrd="0" parTransId="{414895C0-2C63-459A-BF80-7593942C9E7F}" sibTransId="{F97B8DD3-6C56-4C65-8995-29F3DC82F2C3}"/>
    <dgm:cxn modelId="{16505C57-6913-4221-9B54-052E90EDF7D4}" type="presOf" srcId="{727BFFC1-11F6-4E34-A7FD-7286D302F4FD}" destId="{38EE82C0-4285-483C-A3FB-8986F0529827}" srcOrd="0" destOrd="0" presId="urn:microsoft.com/office/officeart/2005/8/layout/radial1"/>
    <dgm:cxn modelId="{11AF32D5-9054-4D5B-B770-BC47BC664F67}" type="presOf" srcId="{FD034F9A-8F39-45A0-9321-ED461AED28FF}" destId="{D925EA5E-F3B1-49A6-B88C-384B09C96F57}" srcOrd="0" destOrd="0" presId="urn:microsoft.com/office/officeart/2005/8/layout/radial1"/>
    <dgm:cxn modelId="{44FCE051-8C96-4B46-9364-739AFD76E663}" type="presOf" srcId="{CC52F32C-18F3-4F5B-A8A4-790F076D40A6}" destId="{F26E01AB-0A40-457D-9C7D-30AE4E430E9A}" srcOrd="1" destOrd="0" presId="urn:microsoft.com/office/officeart/2005/8/layout/radial1"/>
    <dgm:cxn modelId="{98AF33FA-D1E3-46BE-BC07-9D49DB82285C}" srcId="{6D6AE7C5-2445-4D4D-A61E-9ACB34246356}" destId="{FD034F9A-8F39-45A0-9321-ED461AED28FF}" srcOrd="2" destOrd="0" parTransId="{CC52F32C-18F3-4F5B-A8A4-790F076D40A6}" sibTransId="{3DE9DD14-BB8B-45BB-B1C8-9723014332A1}"/>
    <dgm:cxn modelId="{94A742A7-8949-443C-BFDE-53D15EB9010E}" srcId="{6D6AE7C5-2445-4D4D-A61E-9ACB34246356}" destId="{727BFFC1-11F6-4E34-A7FD-7286D302F4FD}" srcOrd="3" destOrd="0" parTransId="{6DCA358A-E28F-492E-8744-1A65BB2519DF}" sibTransId="{E71D02E6-F9C8-4963-AAB5-7BE15B3D045D}"/>
    <dgm:cxn modelId="{6701B83A-C8C1-42F6-8B44-ACCFA5DA66BA}" type="presOf" srcId="{B23D289F-0A7A-4ED1-AE5F-C959AF022B80}" destId="{458C441F-3FCC-42CB-93A1-07FB55D65910}" srcOrd="0" destOrd="0" presId="urn:microsoft.com/office/officeart/2005/8/layout/radial1"/>
    <dgm:cxn modelId="{20B1A4D9-5E5C-4DB9-B67A-A5F8B34DC690}" type="presOf" srcId="{D3E91C0C-989C-4099-94B5-C33B30F6E061}" destId="{C640EE88-DAAB-425A-9F26-B6AB710BF880}" srcOrd="1" destOrd="0" presId="urn:microsoft.com/office/officeart/2005/8/layout/radial1"/>
    <dgm:cxn modelId="{80B3F267-9C30-45FB-8917-8719D748E03E}" type="presOf" srcId="{6D6AE7C5-2445-4D4D-A61E-9ACB34246356}" destId="{1DE5B0AA-484B-457F-B1FE-BDC82F76162D}" srcOrd="0" destOrd="0" presId="urn:microsoft.com/office/officeart/2005/8/layout/radial1"/>
    <dgm:cxn modelId="{75DF869B-72C4-4D49-90B9-D480E605B4D7}" type="presOf" srcId="{BEBDEF3E-F71F-470C-B3B4-C2EBCBB1BCC5}" destId="{6F25B4EB-9E9B-449B-8C5F-039BA2A4D62D}" srcOrd="0" destOrd="0" presId="urn:microsoft.com/office/officeart/2005/8/layout/radial1"/>
    <dgm:cxn modelId="{A8BF72BB-0055-484C-B268-2D9523A8424E}" srcId="{6D6AE7C5-2445-4D4D-A61E-9ACB34246356}" destId="{1434236E-52BA-4582-9289-0089CA3B01CF}" srcOrd="1" destOrd="0" parTransId="{02F7DA72-94D7-4E8D-9527-F5F1F1A5AD72}" sibTransId="{9CAF9B7F-42C9-411C-82AD-B3493509C097}"/>
    <dgm:cxn modelId="{6D5B4080-5DF8-41B2-97DB-5BE1B172FAA3}" type="presOf" srcId="{414895C0-2C63-459A-BF80-7593942C9E7F}" destId="{315614BA-5CFC-4066-B64B-DB106FD9882B}" srcOrd="1" destOrd="0" presId="urn:microsoft.com/office/officeart/2005/8/layout/radial1"/>
    <dgm:cxn modelId="{A5128C06-D8C3-4897-983C-9F6A1B48962B}" type="presOf" srcId="{1434236E-52BA-4582-9289-0089CA3B01CF}" destId="{CFE64EE4-705B-4B38-A453-027B2A8BA1AB}" srcOrd="0" destOrd="0" presId="urn:microsoft.com/office/officeart/2005/8/layout/radial1"/>
    <dgm:cxn modelId="{27AB9E92-0D00-4798-8ED1-363E37728A88}" srcId="{6D6AE7C5-2445-4D4D-A61E-9ACB34246356}" destId="{5E2967F4-5B4B-479D-B32B-BC2CC8A0BB1B}" srcOrd="5" destOrd="0" parTransId="{403D5495-3516-4D9E-B3B6-B9C6B2418045}" sibTransId="{0C084BDC-315A-4783-B0BE-998995CA1CCC}"/>
    <dgm:cxn modelId="{743B3266-F860-49C1-9AAB-DA6CE832556C}" type="presOf" srcId="{02F7DA72-94D7-4E8D-9527-F5F1F1A5AD72}" destId="{F1E3F333-9A6F-4596-956B-78D672F721F1}" srcOrd="0" destOrd="0" presId="urn:microsoft.com/office/officeart/2005/8/layout/radial1"/>
    <dgm:cxn modelId="{4C4DB4C7-4230-4E3A-AF79-7F761D4B6BE9}" type="presOf" srcId="{02F7DA72-94D7-4E8D-9527-F5F1F1A5AD72}" destId="{CDE947E0-D549-47FA-8B8A-E0736FC59926}" srcOrd="1" destOrd="0" presId="urn:microsoft.com/office/officeart/2005/8/layout/radial1"/>
    <dgm:cxn modelId="{CF80FF57-5CF1-4E8C-9737-302AF4BA74D7}" type="presOf" srcId="{403D5495-3516-4D9E-B3B6-B9C6B2418045}" destId="{36F78067-7219-413D-B2AD-82CB8A662A14}" srcOrd="0" destOrd="0" presId="urn:microsoft.com/office/officeart/2005/8/layout/radial1"/>
    <dgm:cxn modelId="{2511C610-01F5-4ECC-B62B-05DA0217ED80}" type="presOf" srcId="{CC52F32C-18F3-4F5B-A8A4-790F076D40A6}" destId="{3A2F0B95-960E-4B19-BBFD-B69C7D6FB85D}" srcOrd="0" destOrd="0" presId="urn:microsoft.com/office/officeart/2005/8/layout/radial1"/>
    <dgm:cxn modelId="{F95FB4E5-C157-40F2-B98E-E69D97F53F30}" type="presOf" srcId="{3FD85371-F12D-4A11-AD4E-8CAF8075E8FD}" destId="{D70CEC9A-09F5-4DD3-9FC3-33E61C76D2B8}" srcOrd="0" destOrd="0" presId="urn:microsoft.com/office/officeart/2005/8/layout/radial1"/>
    <dgm:cxn modelId="{916A1A83-E2D8-44F3-B0A2-D2BC7F8B7E44}" type="presOf" srcId="{403D5495-3516-4D9E-B3B6-B9C6B2418045}" destId="{BEF98E78-4C60-4D31-A724-CC0F91A77E89}" srcOrd="1" destOrd="0" presId="urn:microsoft.com/office/officeart/2005/8/layout/radial1"/>
    <dgm:cxn modelId="{14967584-4B32-4F8B-912C-8018DB864790}" srcId="{6D6AE7C5-2445-4D4D-A61E-9ACB34246356}" destId="{B23D289F-0A7A-4ED1-AE5F-C959AF022B80}" srcOrd="0" destOrd="0" parTransId="{D3E91C0C-989C-4099-94B5-C33B30F6E061}" sibTransId="{443270DD-656A-4B6B-A8B0-3D5D9E43E35B}"/>
    <dgm:cxn modelId="{ADCFEF2E-52F1-426E-80F0-C8DFC05877BB}" type="presOf" srcId="{5E2967F4-5B4B-479D-B32B-BC2CC8A0BB1B}" destId="{87F1A35F-1C9B-4DAC-BC7A-3B53F01B3137}" srcOrd="0" destOrd="0" presId="urn:microsoft.com/office/officeart/2005/8/layout/radial1"/>
    <dgm:cxn modelId="{94AEF0ED-1BA7-41A3-A7C4-E04D94B1927B}" type="presOf" srcId="{6DCA358A-E28F-492E-8744-1A65BB2519DF}" destId="{EFB634BC-AB1F-4AD3-9BF8-1CEAC1CAD961}" srcOrd="0" destOrd="0" presId="urn:microsoft.com/office/officeart/2005/8/layout/radial1"/>
    <dgm:cxn modelId="{9182CAB2-DB11-458C-A53E-E4E53568A687}" srcId="{BEBDEF3E-F71F-470C-B3B4-C2EBCBB1BCC5}" destId="{6D6AE7C5-2445-4D4D-A61E-9ACB34246356}" srcOrd="0" destOrd="0" parTransId="{805BEC2D-E39A-4A18-A3BC-BAED58E36CE3}" sibTransId="{E6547EF3-278B-47D9-9034-3D0C04882AD5}"/>
    <dgm:cxn modelId="{6BB9157A-88F6-49B8-9540-C1A76ABDDDF0}" type="presOf" srcId="{414895C0-2C63-459A-BF80-7593942C9E7F}" destId="{9E9E805D-9B3B-427A-9845-7B5C6F130897}" srcOrd="0" destOrd="0" presId="urn:microsoft.com/office/officeart/2005/8/layout/radial1"/>
    <dgm:cxn modelId="{BE1832D1-4300-4976-8B4D-5B99D562FF54}" type="presOf" srcId="{6DCA358A-E28F-492E-8744-1A65BB2519DF}" destId="{4A62EE41-9586-45F4-BCA0-95FE5D484905}" srcOrd="1" destOrd="0" presId="urn:microsoft.com/office/officeart/2005/8/layout/radial1"/>
    <dgm:cxn modelId="{2D00357F-9BAC-4C5E-878C-EED62610E92F}" type="presParOf" srcId="{6F25B4EB-9E9B-449B-8C5F-039BA2A4D62D}" destId="{1DE5B0AA-484B-457F-B1FE-BDC82F76162D}" srcOrd="0" destOrd="0" presId="urn:microsoft.com/office/officeart/2005/8/layout/radial1"/>
    <dgm:cxn modelId="{92701D1B-38CF-4B6D-A1A2-750505F52079}" type="presParOf" srcId="{6F25B4EB-9E9B-449B-8C5F-039BA2A4D62D}" destId="{A7BB9B2D-D91D-46BC-8441-EE841CC782CF}" srcOrd="1" destOrd="0" presId="urn:microsoft.com/office/officeart/2005/8/layout/radial1"/>
    <dgm:cxn modelId="{DD99A221-B383-4149-957A-9D36C84B5F00}" type="presParOf" srcId="{A7BB9B2D-D91D-46BC-8441-EE841CC782CF}" destId="{C640EE88-DAAB-425A-9F26-B6AB710BF880}" srcOrd="0" destOrd="0" presId="urn:microsoft.com/office/officeart/2005/8/layout/radial1"/>
    <dgm:cxn modelId="{DDC87839-A7CE-4824-8437-4C3D5AB22716}" type="presParOf" srcId="{6F25B4EB-9E9B-449B-8C5F-039BA2A4D62D}" destId="{458C441F-3FCC-42CB-93A1-07FB55D65910}" srcOrd="2" destOrd="0" presId="urn:microsoft.com/office/officeart/2005/8/layout/radial1"/>
    <dgm:cxn modelId="{B4904970-00FB-48DE-AB85-C1F3BFF3C758}" type="presParOf" srcId="{6F25B4EB-9E9B-449B-8C5F-039BA2A4D62D}" destId="{F1E3F333-9A6F-4596-956B-78D672F721F1}" srcOrd="3" destOrd="0" presId="urn:microsoft.com/office/officeart/2005/8/layout/radial1"/>
    <dgm:cxn modelId="{D3913B7C-6945-46B0-A8F1-A9A0AC73985C}" type="presParOf" srcId="{F1E3F333-9A6F-4596-956B-78D672F721F1}" destId="{CDE947E0-D549-47FA-8B8A-E0736FC59926}" srcOrd="0" destOrd="0" presId="urn:microsoft.com/office/officeart/2005/8/layout/radial1"/>
    <dgm:cxn modelId="{83FEA19B-1DEB-49E0-8A3C-F8CA2863B996}" type="presParOf" srcId="{6F25B4EB-9E9B-449B-8C5F-039BA2A4D62D}" destId="{CFE64EE4-705B-4B38-A453-027B2A8BA1AB}" srcOrd="4" destOrd="0" presId="urn:microsoft.com/office/officeart/2005/8/layout/radial1"/>
    <dgm:cxn modelId="{340B4CDA-56B5-4EAB-9699-44D45EDD16E4}" type="presParOf" srcId="{6F25B4EB-9E9B-449B-8C5F-039BA2A4D62D}" destId="{3A2F0B95-960E-4B19-BBFD-B69C7D6FB85D}" srcOrd="5" destOrd="0" presId="urn:microsoft.com/office/officeart/2005/8/layout/radial1"/>
    <dgm:cxn modelId="{34BD71FE-3965-45D2-A2E1-BC364DCBAA09}" type="presParOf" srcId="{3A2F0B95-960E-4B19-BBFD-B69C7D6FB85D}" destId="{F26E01AB-0A40-457D-9C7D-30AE4E430E9A}" srcOrd="0" destOrd="0" presId="urn:microsoft.com/office/officeart/2005/8/layout/radial1"/>
    <dgm:cxn modelId="{BF29B116-28DC-4FF1-9D1E-4CB09BDA3A54}" type="presParOf" srcId="{6F25B4EB-9E9B-449B-8C5F-039BA2A4D62D}" destId="{D925EA5E-F3B1-49A6-B88C-384B09C96F57}" srcOrd="6" destOrd="0" presId="urn:microsoft.com/office/officeart/2005/8/layout/radial1"/>
    <dgm:cxn modelId="{FDD89448-B633-49AF-ADE1-D6935D36AB8B}" type="presParOf" srcId="{6F25B4EB-9E9B-449B-8C5F-039BA2A4D62D}" destId="{EFB634BC-AB1F-4AD3-9BF8-1CEAC1CAD961}" srcOrd="7" destOrd="0" presId="urn:microsoft.com/office/officeart/2005/8/layout/radial1"/>
    <dgm:cxn modelId="{509CFDAA-B78A-4082-ADFE-4F7419123CEC}" type="presParOf" srcId="{EFB634BC-AB1F-4AD3-9BF8-1CEAC1CAD961}" destId="{4A62EE41-9586-45F4-BCA0-95FE5D484905}" srcOrd="0" destOrd="0" presId="urn:microsoft.com/office/officeart/2005/8/layout/radial1"/>
    <dgm:cxn modelId="{2A8720B3-3440-4D71-ADB8-4A68D0498A21}" type="presParOf" srcId="{6F25B4EB-9E9B-449B-8C5F-039BA2A4D62D}" destId="{38EE82C0-4285-483C-A3FB-8986F0529827}" srcOrd="8" destOrd="0" presId="urn:microsoft.com/office/officeart/2005/8/layout/radial1"/>
    <dgm:cxn modelId="{D59E0248-4B73-47B6-BF37-B5E60AFF7628}" type="presParOf" srcId="{6F25B4EB-9E9B-449B-8C5F-039BA2A4D62D}" destId="{9E9E805D-9B3B-427A-9845-7B5C6F130897}" srcOrd="9" destOrd="0" presId="urn:microsoft.com/office/officeart/2005/8/layout/radial1"/>
    <dgm:cxn modelId="{B69930E8-BBCB-42BF-BF08-1630716C30C4}" type="presParOf" srcId="{9E9E805D-9B3B-427A-9845-7B5C6F130897}" destId="{315614BA-5CFC-4066-B64B-DB106FD9882B}" srcOrd="0" destOrd="0" presId="urn:microsoft.com/office/officeart/2005/8/layout/radial1"/>
    <dgm:cxn modelId="{5F3E6F32-1613-46A1-98AD-C5D9907CE7F0}" type="presParOf" srcId="{6F25B4EB-9E9B-449B-8C5F-039BA2A4D62D}" destId="{D70CEC9A-09F5-4DD3-9FC3-33E61C76D2B8}" srcOrd="10" destOrd="0" presId="urn:microsoft.com/office/officeart/2005/8/layout/radial1"/>
    <dgm:cxn modelId="{CF8C526F-3C4A-4F72-A78D-BBFD2ED5994E}" type="presParOf" srcId="{6F25B4EB-9E9B-449B-8C5F-039BA2A4D62D}" destId="{36F78067-7219-413D-B2AD-82CB8A662A14}" srcOrd="11" destOrd="0" presId="urn:microsoft.com/office/officeart/2005/8/layout/radial1"/>
    <dgm:cxn modelId="{F3F57C44-560E-41A7-BCAD-244627C0E994}" type="presParOf" srcId="{36F78067-7219-413D-B2AD-82CB8A662A14}" destId="{BEF98E78-4C60-4D31-A724-CC0F91A77E89}" srcOrd="0" destOrd="0" presId="urn:microsoft.com/office/officeart/2005/8/layout/radial1"/>
    <dgm:cxn modelId="{DB154400-B6E0-439A-9757-608F66DBEE09}" type="presParOf" srcId="{6F25B4EB-9E9B-449B-8C5F-039BA2A4D62D}" destId="{87F1A35F-1C9B-4DAC-BC7A-3B53F01B3137}" srcOrd="12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defPPr/>
            <a:lvl1pPr lvl="0" algn="ctr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defPPr/>
            <a:lvl1pPr marL="0" lvl="0" indent="0" algn="ctr">
              <a:buNone/>
              <a:defRPr sz="2400"/>
            </a:lvl1pPr>
            <a:lvl2pPr marL="457200" lvl="1" indent="0" algn="ctr">
              <a:buNone/>
              <a:defRPr sz="2000"/>
            </a:lvl2pPr>
            <a:lvl3pPr marL="914400" lvl="2" indent="0" algn="ctr">
              <a:buNone/>
              <a:defRPr sz="1800"/>
            </a:lvl3pPr>
            <a:lvl4pPr marL="1371600" lvl="3" indent="0" algn="ctr">
              <a:buNone/>
              <a:defRPr sz="1600"/>
            </a:lvl4pPr>
            <a:lvl5pPr marL="1828800" lvl="4" indent="0" algn="ctr">
              <a:buNone/>
              <a:defRPr sz="1600"/>
            </a:lvl5pPr>
            <a:lvl6pPr marL="2286000" lvl="5" indent="0" algn="ctr">
              <a:buNone/>
              <a:defRPr sz="1600"/>
            </a:lvl6pPr>
            <a:lvl7pPr marL="2743200" lvl="6" indent="0" algn="ctr">
              <a:buNone/>
              <a:defRPr sz="1600"/>
            </a:lvl7pPr>
            <a:lvl8pPr marL="3200400" lvl="7" indent="0" algn="ctr">
              <a:buNone/>
              <a:defRPr sz="1600"/>
            </a:lvl8pPr>
            <a:lvl9pPr marL="3657600" lvl="8" indent="0" algn="ctr">
              <a:buNone/>
              <a:defRPr sz="1600"/>
            </a:lvl9pPr>
          </a:lstStyle>
          <a:p>
            <a:r>
              <a:t>Образец подзаголовка</a:t>
            </a:r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26.09.2022</a:t>
            </a:r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26.09.2022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26.09.2022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26.09.2022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26.09.2022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26.09.2022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26.09.2022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26.09.2022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1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1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26.09.2022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" name="Shape 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26.09.2022</a:t>
            </a:r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26.09.2022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dt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26.09.2022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ft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defPPr/>
      <a:lvl1pPr lvl="0" algn="l">
        <a:lnSpc>
          <a:spcPct val="90000"/>
        </a:lnSpc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228600" lvl="0" indent="-228600" algn="l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vk.com/dobro_zdvina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/>
        </p:nvSpPr>
        <p:spPr>
          <a:xfrm>
            <a:off x="309522" y="2714620"/>
            <a:ext cx="5453062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"Забота о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СВОих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marL="0" indent="0" algn="l"/>
            <a:endParaRPr lang="ru-RU" sz="3200" b="1" dirty="0" smtClean="0">
              <a:latin typeface="Arial"/>
              <a:ea typeface="Arial"/>
              <a:cs typeface="Arial"/>
            </a:endParaRPr>
          </a:p>
        </p:txBody>
      </p:sp>
      <p:sp>
        <p:nvSpPr>
          <p:cNvPr id="79" name="Shape 79"/>
          <p:cNvSpPr txBox="1"/>
          <p:nvPr/>
        </p:nvSpPr>
        <p:spPr>
          <a:xfrm>
            <a:off x="380960" y="5000636"/>
            <a:ext cx="550072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lang="ru-RU" sz="3200" b="1" dirty="0" smtClean="0">
                <a:latin typeface="Times New Roman" pitchFamily="18" charset="0"/>
                <a:ea typeface="Arial"/>
                <a:cs typeface="Times New Roman" pitchFamily="18" charset="0"/>
              </a:rPr>
              <a:t>Садовщикова Эллина, </a:t>
            </a:r>
          </a:p>
          <a:p>
            <a:pPr marL="0" indent="0" algn="ctr"/>
            <a:r>
              <a:rPr lang="ru-RU" sz="3200" b="1" dirty="0" smtClean="0">
                <a:latin typeface="Times New Roman" pitchFamily="18" charset="0"/>
                <a:ea typeface="Arial"/>
                <a:cs typeface="Times New Roman" pitchFamily="18" charset="0"/>
              </a:rPr>
              <a:t>Рещикова Юлия</a:t>
            </a:r>
            <a:endParaRPr sz="320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pic>
        <p:nvPicPr>
          <p:cNvPr id="6" name="Рисунок 5" descr="Логоти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42918"/>
            <a:ext cx="5572164" cy="5572164"/>
          </a:xfrm>
          <a:prstGeom prst="rect">
            <a:avLst/>
          </a:prstGeom>
        </p:spPr>
      </p:pic>
      <p:pic>
        <p:nvPicPr>
          <p:cNvPr id="7" name="Рисунок 6" descr="Логотип ДЦ Западная Двин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20" y="714356"/>
            <a:ext cx="2928958" cy="9702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5310182" y="571479"/>
            <a:ext cx="6043618" cy="1119207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rPr lang="ru-RU" sz="4000" b="1" dirty="0" smtClean="0">
                <a:latin typeface="Times New Roman" pitchFamily="18" charset="0"/>
                <a:ea typeface="Arial"/>
                <a:cs typeface="Times New Roman" pitchFamily="18" charset="0"/>
              </a:rPr>
              <a:t>П</a:t>
            </a:r>
            <a:r>
              <a:rPr sz="4000" b="1" smtClean="0">
                <a:latin typeface="Times New Roman" pitchFamily="18" charset="0"/>
                <a:ea typeface="Arial"/>
                <a:cs typeface="Times New Roman" pitchFamily="18" charset="0"/>
              </a:rPr>
              <a:t>роблемы</a:t>
            </a:r>
            <a:r>
              <a:rPr lang="ru-RU" sz="4000" b="1" dirty="0" smtClean="0">
                <a:latin typeface="Times New Roman" pitchFamily="18" charset="0"/>
                <a:ea typeface="Arial"/>
                <a:cs typeface="Times New Roman" pitchFamily="18" charset="0"/>
              </a:rPr>
              <a:t>:</a:t>
            </a:r>
            <a:endParaRPr sz="4000" b="1"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5310182" y="3071810"/>
            <a:ext cx="6429420" cy="138499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12700" indent="0" algn="just">
              <a:spcAft>
                <a:spcPts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2. Низкий уровень вовлеченности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населения округа (особенно из числа школьников) </a:t>
            </a:r>
            <a:r>
              <a:rPr lang="ru-RU" sz="2800" dirty="0" smtClean="0">
                <a:latin typeface="Times New Roman" pitchFamily="18" charset="0"/>
                <a:ea typeface="Arial"/>
                <a:cs typeface="Times New Roman" pitchFamily="18" charset="0"/>
              </a:rPr>
              <a:t>в </a:t>
            </a:r>
            <a:r>
              <a:rPr lang="ru-RU" sz="2800" dirty="0" smtClean="0">
                <a:latin typeface="Times New Roman" pitchFamily="18" charset="0"/>
                <a:ea typeface="Arial"/>
                <a:cs typeface="Times New Roman" pitchFamily="18" charset="0"/>
              </a:rPr>
              <a:t>помощь участникам СВО</a:t>
            </a:r>
            <a:endParaRPr sz="280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380960" y="3643314"/>
            <a:ext cx="10715700" cy="10618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50000"/>
              </a:lnSpc>
              <a:spcAft>
                <a:spcPts val="0"/>
              </a:spcAft>
            </a:pPr>
            <a:r>
              <a:rPr lang="ru-RU" sz="2400" i="1" dirty="0" smtClean="0">
                <a:latin typeface="Arial"/>
                <a:ea typeface="Arial"/>
                <a:cs typeface="Arial"/>
              </a:rPr>
              <a:t>	</a:t>
            </a:r>
            <a:endParaRPr sz="2400" i="1">
              <a:latin typeface="Arial"/>
              <a:ea typeface="Arial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§"/>
            </a:pPr>
            <a:endParaRPr i="1">
              <a:latin typeface="Arial"/>
              <a:ea typeface="Arial"/>
              <a:cs typeface="Arial"/>
            </a:endParaRPr>
          </a:p>
        </p:txBody>
      </p:sp>
      <p:sp>
        <p:nvSpPr>
          <p:cNvPr id="6" name="Shape 86"/>
          <p:cNvSpPr/>
          <p:nvPr/>
        </p:nvSpPr>
        <p:spPr>
          <a:xfrm>
            <a:off x="5238744" y="1428736"/>
            <a:ext cx="6715172" cy="138499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12700" indent="0"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Недостаточная укомплектованность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мобилизованных военнослужащих дополнительной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экипировкой.</a:t>
            </a:r>
            <a:endParaRPr sz="280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pic>
        <p:nvPicPr>
          <p:cNvPr id="7" name="Рисунок 6" descr="KsKdfTgjsZ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74" y="428604"/>
            <a:ext cx="4194452" cy="5929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hape 86"/>
          <p:cNvSpPr/>
          <p:nvPr/>
        </p:nvSpPr>
        <p:spPr>
          <a:xfrm>
            <a:off x="5310182" y="4714884"/>
            <a:ext cx="6429420" cy="95410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12700" indent="0" algn="just">
              <a:spcAft>
                <a:spcPts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3. 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тсутствие возможностей для самореализации  активных пенсионеров</a:t>
            </a:r>
            <a:endParaRPr sz="280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rPr lang="ru-RU" sz="4000" b="1" dirty="0" smtClean="0">
                <a:latin typeface="Times New Roman" pitchFamily="18" charset="0"/>
                <a:ea typeface="Arial"/>
                <a:cs typeface="Times New Roman" pitchFamily="18" charset="0"/>
              </a:rPr>
              <a:t>Целевая аудитория</a:t>
            </a:r>
            <a:endParaRPr sz="4000" b="1"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380960" y="3643314"/>
            <a:ext cx="10715700" cy="10618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50000"/>
              </a:lnSpc>
              <a:spcAft>
                <a:spcPts val="0"/>
              </a:spcAft>
            </a:pPr>
            <a:r>
              <a:rPr lang="ru-RU" sz="2400" i="1" dirty="0" smtClean="0">
                <a:latin typeface="Arial"/>
                <a:ea typeface="Arial"/>
                <a:cs typeface="Arial"/>
              </a:rPr>
              <a:t>	</a:t>
            </a:r>
            <a:endParaRPr sz="2400" i="1">
              <a:latin typeface="Arial"/>
              <a:ea typeface="Arial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§"/>
            </a:pPr>
            <a:endParaRPr i="1">
              <a:latin typeface="Arial"/>
              <a:ea typeface="Arial"/>
              <a:cs typeface="Arial"/>
            </a:endParaRPr>
          </a:p>
        </p:txBody>
      </p:sp>
      <p:sp>
        <p:nvSpPr>
          <p:cNvPr id="6" name="Shape 86"/>
          <p:cNvSpPr/>
          <p:nvPr/>
        </p:nvSpPr>
        <p:spPr>
          <a:xfrm>
            <a:off x="595274" y="1714488"/>
            <a:ext cx="7286676" cy="95410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12700" indent="0" algn="just"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Участники специальной военной операции и члены их семей. </a:t>
            </a:r>
            <a:endParaRPr sz="280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pic>
        <p:nvPicPr>
          <p:cNvPr id="7" name="Рисунок 6" descr="IMG-20240607-WA0009.jpg"/>
          <p:cNvPicPr>
            <a:picLocks noChangeAspect="1"/>
          </p:cNvPicPr>
          <p:nvPr/>
        </p:nvPicPr>
        <p:blipFill>
          <a:blip r:embed="rId2"/>
          <a:srcRect t="16000" b="21999"/>
          <a:stretch>
            <a:fillRect/>
          </a:stretch>
        </p:blipFill>
        <p:spPr>
          <a:xfrm>
            <a:off x="7953388" y="642918"/>
            <a:ext cx="3821915" cy="3159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hape 86"/>
          <p:cNvSpPr/>
          <p:nvPr/>
        </p:nvSpPr>
        <p:spPr>
          <a:xfrm>
            <a:off x="4952992" y="4357694"/>
            <a:ext cx="6786610" cy="1815882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12700" indent="0" algn="just"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Школьники и студенты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Западнодвинского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муниципального округа Тверской области в возрасте от 7 до 18 лет, «серебряные волонтеры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 жители округа</a:t>
            </a:r>
            <a:endParaRPr sz="280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pic>
        <p:nvPicPr>
          <p:cNvPr id="9" name="Рисунок 8" descr="Свечи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961" y="3214686"/>
            <a:ext cx="4237243" cy="31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595274" y="142852"/>
            <a:ext cx="10758526" cy="1071569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rPr lang="ru-RU" sz="4000" b="1" dirty="0" smtClean="0">
                <a:latin typeface="Times New Roman" pitchFamily="18" charset="0"/>
                <a:ea typeface="Arial"/>
                <a:cs typeface="Times New Roman" pitchFamily="18" charset="0"/>
              </a:rPr>
              <a:t>Описание проекта:</a:t>
            </a:r>
            <a:endParaRPr sz="4000" b="1"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380960" y="3643314"/>
            <a:ext cx="10715700" cy="10618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50000"/>
              </a:lnSpc>
              <a:spcAft>
                <a:spcPts val="0"/>
              </a:spcAft>
            </a:pPr>
            <a:r>
              <a:rPr lang="ru-RU" sz="2400" i="1" dirty="0" smtClean="0">
                <a:latin typeface="Arial"/>
                <a:ea typeface="Arial"/>
                <a:cs typeface="Arial"/>
              </a:rPr>
              <a:t>	</a:t>
            </a:r>
            <a:endParaRPr sz="2400" i="1">
              <a:latin typeface="Arial"/>
              <a:ea typeface="Arial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§"/>
            </a:pPr>
            <a:endParaRPr i="1">
              <a:latin typeface="Arial"/>
              <a:ea typeface="Arial"/>
              <a:cs typeface="Arial"/>
            </a:endParaRPr>
          </a:p>
        </p:txBody>
      </p:sp>
      <p:sp>
        <p:nvSpPr>
          <p:cNvPr id="8" name="Shape 86"/>
          <p:cNvSpPr/>
          <p:nvPr/>
        </p:nvSpPr>
        <p:spPr>
          <a:xfrm>
            <a:off x="595274" y="1357298"/>
            <a:ext cx="6500858" cy="440120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12700" indent="0" algn="just"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Проект направлен на поддержку участников специальной военной операции, находящихся в регионах боевых действий. Основной результат – это оказание помощи в виде дополнительной экипировки и средств первой необходимости, изготовленных волонтерами и соответствующих требованиям экстремальных бытовых условий. </a:t>
            </a:r>
            <a:endParaRPr sz="280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pic>
        <p:nvPicPr>
          <p:cNvPr id="9" name="Рисунок 8" descr="mkawkvRG2OA.jpg"/>
          <p:cNvPicPr>
            <a:picLocks noChangeAspect="1"/>
          </p:cNvPicPr>
          <p:nvPr/>
        </p:nvPicPr>
        <p:blipFill>
          <a:blip r:embed="rId2"/>
          <a:srcRect t="2155" r="7186"/>
          <a:stretch>
            <a:fillRect/>
          </a:stretch>
        </p:blipFill>
        <p:spPr>
          <a:xfrm>
            <a:off x="7381884" y="214290"/>
            <a:ext cx="2714644" cy="3851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Сухой душ1.jpg"/>
          <p:cNvPicPr>
            <a:picLocks noChangeAspect="1"/>
          </p:cNvPicPr>
          <p:nvPr/>
        </p:nvPicPr>
        <p:blipFill>
          <a:blip r:embed="rId3" cstate="print"/>
          <a:srcRect l="28125" r="13541"/>
          <a:stretch>
            <a:fillRect/>
          </a:stretch>
        </p:blipFill>
        <p:spPr>
          <a:xfrm>
            <a:off x="9096396" y="3071810"/>
            <a:ext cx="2714644" cy="3490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rPr lang="ru-RU" sz="4000" b="1" dirty="0" smtClean="0">
                <a:latin typeface="Times New Roman" pitchFamily="18" charset="0"/>
                <a:ea typeface="Arial"/>
                <a:cs typeface="Times New Roman" pitchFamily="18" charset="0"/>
              </a:rPr>
              <a:t>Основные мероприятия проекта</a:t>
            </a:r>
            <a:endParaRPr sz="4000" b="1"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738150" y="1500174"/>
          <a:ext cx="8128000" cy="4638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 descr="Сухой душ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24958" y="1643050"/>
            <a:ext cx="2714644" cy="2029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МК в СОШ 2 по браслетам выживания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53520" y="4000504"/>
            <a:ext cx="2857488" cy="2143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666712" y="0"/>
            <a:ext cx="10515600" cy="1325562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rPr sz="4400" b="1">
                <a:latin typeface="Arial"/>
                <a:ea typeface="Arial"/>
                <a:cs typeface="Arial"/>
              </a:rPr>
              <a:t>Уникальность проекта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881026" y="1500175"/>
          <a:ext cx="6929486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_sl2IrY-Y1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7702" y="857232"/>
            <a:ext cx="3433771" cy="5143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rPr lang="ru-RU" sz="4000" b="1" dirty="0" smtClean="0">
                <a:latin typeface="Times New Roman" pitchFamily="18" charset="0"/>
                <a:ea typeface="Arial"/>
                <a:cs typeface="Times New Roman" pitchFamily="18" charset="0"/>
              </a:rPr>
              <a:t>Партнеры</a:t>
            </a:r>
            <a:endParaRPr sz="4000" b="1"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3309918" y="285728"/>
          <a:ext cx="8882082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20240608_124816.jpg"/>
          <p:cNvPicPr>
            <a:picLocks noChangeAspect="1"/>
          </p:cNvPicPr>
          <p:nvPr/>
        </p:nvPicPr>
        <p:blipFill>
          <a:blip r:embed="rId6" cstate="print"/>
          <a:srcRect l="26667" t="11111"/>
          <a:stretch>
            <a:fillRect/>
          </a:stretch>
        </p:blipFill>
        <p:spPr>
          <a:xfrm rot="5400000">
            <a:off x="345257" y="1964505"/>
            <a:ext cx="3929058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2095472" y="285728"/>
            <a:ext cx="9729782" cy="132556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lang="ru-RU" b="1" dirty="0" smtClean="0">
                <a:latin typeface="Times New Roman" pitchFamily="18" charset="0"/>
                <a:ea typeface="Arial"/>
                <a:cs typeface="Times New Roman" pitchFamily="18" charset="0"/>
              </a:rPr>
              <a:t>СПАСИБО ЗА ВНИМАНИЕ!</a:t>
            </a:r>
            <a:endParaRPr b="1"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2095472" y="5057507"/>
            <a:ext cx="5500726" cy="18004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ctr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Arial"/>
                <a:cs typeface="Times New Roman" pitchFamily="18" charset="0"/>
              </a:rPr>
              <a:t>Наш проект в социальных сетях:</a:t>
            </a:r>
          </a:p>
          <a:p>
            <a:pPr marL="342900" lvl="0" indent="-342900" algn="ctr">
              <a:lnSpc>
                <a:spcPct val="150000"/>
              </a:lnSpc>
              <a:spcAft>
                <a:spcPts val="0"/>
              </a:spcAft>
            </a:pPr>
            <a:r>
              <a:rPr lang="en-US" sz="2800" dirty="0" smtClean="0">
                <a:latin typeface="Times New Roman" pitchFamily="18" charset="0"/>
                <a:ea typeface="Arial"/>
                <a:cs typeface="Times New Roman" pitchFamily="18" charset="0"/>
                <a:hlinkClick r:id="rId2"/>
              </a:rPr>
              <a:t>https://vk.com/dobro_zdvina</a:t>
            </a:r>
            <a:endParaRPr lang="ru-RU" sz="2800" dirty="0" smtClean="0"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</a:pPr>
            <a:endParaRPr i="1">
              <a:latin typeface="Arial"/>
              <a:ea typeface="Arial"/>
              <a:cs typeface="Arial"/>
            </a:endParaRPr>
          </a:p>
        </p:txBody>
      </p:sp>
      <p:pic>
        <p:nvPicPr>
          <p:cNvPr id="7" name="Рисунок 6" descr="КОД.png"/>
          <p:cNvPicPr>
            <a:picLocks noChangeAspect="1"/>
          </p:cNvPicPr>
          <p:nvPr/>
        </p:nvPicPr>
        <p:blipFill>
          <a:blip r:embed="rId3" cstate="print"/>
          <a:srcRect l="4084" t="34411" r="5920" b="1934"/>
          <a:stretch>
            <a:fillRect/>
          </a:stretch>
        </p:blipFill>
        <p:spPr>
          <a:xfrm>
            <a:off x="309522" y="5072074"/>
            <a:ext cx="1571636" cy="1571636"/>
          </a:xfrm>
          <a:prstGeom prst="rect">
            <a:avLst/>
          </a:prstGeom>
        </p:spPr>
      </p:pic>
      <p:pic>
        <p:nvPicPr>
          <p:cNvPr id="6" name="Рисунок 5" descr="20240608_130931.jpg"/>
          <p:cNvPicPr>
            <a:picLocks noChangeAspect="1"/>
          </p:cNvPicPr>
          <p:nvPr/>
        </p:nvPicPr>
        <p:blipFill>
          <a:blip r:embed="rId4" cstate="print"/>
          <a:srcRect t="16666" r="781"/>
          <a:stretch>
            <a:fillRect/>
          </a:stretch>
        </p:blipFill>
        <p:spPr>
          <a:xfrm>
            <a:off x="3381356" y="1571612"/>
            <a:ext cx="5214942" cy="3285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475</TotalTime>
  <Words>240</Words>
  <Application>MyOffice-CoreFramework-Android/30-1057.739.7919.691.1@89f4a034c81d4209c3ded56ae0069fc9a02e31e4</Application>
  <DocSecurity>0</DocSecurity>
  <PresentationFormat>Произвольный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Проблемы:</vt:lpstr>
      <vt:lpstr>Целевая аудитория</vt:lpstr>
      <vt:lpstr>Описание проекта:</vt:lpstr>
      <vt:lpstr>Основные мероприятия проекта</vt:lpstr>
      <vt:lpstr>Уникальность проекта</vt:lpstr>
      <vt:lpstr>Партнеры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Elia</dc:creator>
  <cp:lastModifiedBy>Elia</cp:lastModifiedBy>
  <cp:revision>60</cp:revision>
  <dcterms:modified xsi:type="dcterms:W3CDTF">2025-02-09T19:28:01Z</dcterms:modified>
</cp:coreProperties>
</file>