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9" r:id="rId3"/>
    <p:sldId id="290" r:id="rId4"/>
    <p:sldId id="291" r:id="rId5"/>
  </p:sldIdLst>
  <p:sldSz cx="12192000" cy="6858000"/>
  <p:notesSz cx="12192000" cy="6858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по умолчанию" id="{189CDBC0-233B-415B-A81D-F059E1591225}">
          <p14:sldIdLst>
            <p14:sldId id="256"/>
          </p14:sldIdLst>
        </p14:section>
        <p14:section name="Раздел без заголовка" id="{F0203A2E-DDB2-46E3-A50E-DCBC97548BF2}">
          <p14:sldIdLst>
            <p14:sldId id="289"/>
            <p14:sldId id="290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D4F"/>
    <a:srgbClr val="DDED4E"/>
    <a:srgbClr val="846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91453" y="1889836"/>
            <a:ext cx="5146040" cy="1764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4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61BD6A-C1F8-4950-B495-C58CC5673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8CDCB3-BF78-4C5B-B5AD-D4297A668464}"/>
              </a:ext>
            </a:extLst>
          </p:cNvPr>
          <p:cNvSpPr/>
          <p:nvPr/>
        </p:nvSpPr>
        <p:spPr>
          <a:xfrm>
            <a:off x="76200" y="4495800"/>
            <a:ext cx="11963400" cy="2209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FB3092-4C16-46BF-9F45-75EC58043A23}"/>
              </a:ext>
            </a:extLst>
          </p:cNvPr>
          <p:cNvSpPr txBox="1"/>
          <p:nvPr/>
        </p:nvSpPr>
        <p:spPr>
          <a:xfrm>
            <a:off x="76200" y="4495800"/>
            <a:ext cx="11049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n w="19050">
                  <a:solidFill>
                    <a:srgbClr val="7030A0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СТРАТЕГИЧЕСКАЯ СЕССИЯ</a:t>
            </a:r>
          </a:p>
          <a:p>
            <a:r>
              <a:rPr lang="ru-RU" sz="3200" dirty="0">
                <a:ln w="19050">
                  <a:solidFill>
                    <a:srgbClr val="7030A0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«ПРЕДЛОЖИ ИДЕЮ И ГОРОД ОТКЛИКНЕТСЯ»</a:t>
            </a:r>
          </a:p>
          <a:p>
            <a:r>
              <a:rPr lang="ru-RU" sz="3200" dirty="0">
                <a:ln w="19050">
                  <a:solidFill>
                    <a:srgbClr val="7030A0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в рамках регионального конкурса</a:t>
            </a:r>
          </a:p>
          <a:p>
            <a:r>
              <a:rPr lang="ru-RU" sz="3200" dirty="0">
                <a:ln w="19050">
                  <a:solidFill>
                    <a:srgbClr val="7030A0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на реализацию молодёжных инициатив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0F531D-281C-4D28-A173-2AE4218B7A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52400"/>
            <a:ext cx="1295400" cy="7286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A190DA-2DC6-437C-8FBC-F1B34D69CF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67D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894C5-9AE1-44E5-B496-D02D093117E3}"/>
              </a:ext>
            </a:extLst>
          </p:cNvPr>
          <p:cNvSpPr txBox="1"/>
          <p:nvPr/>
        </p:nvSpPr>
        <p:spPr>
          <a:xfrm>
            <a:off x="813859" y="-7398"/>
            <a:ext cx="1028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n w="19050">
                  <a:solidFill>
                    <a:srgbClr val="7030A0"/>
                  </a:solidFill>
                </a:ln>
                <a:solidFill>
                  <a:srgbClr val="DDED4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Актовый зал</a:t>
            </a:r>
            <a:endParaRPr lang="ru-RU" sz="5400" dirty="0">
              <a:ln w="19050">
                <a:solidFill>
                  <a:srgbClr val="7030A0"/>
                </a:solidFill>
              </a:ln>
              <a:solidFill>
                <a:srgbClr val="DDED4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B09FB-0147-480C-ACDE-69E4EEDE6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52400"/>
            <a:ext cx="1295400" cy="72866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F4B7C3-3D9F-4BF5-89D0-B3232D13B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4" y="2590800"/>
            <a:ext cx="4908171" cy="327371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F5BD507-BE0D-4131-8832-EF59CB4D39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53" y="3103665"/>
            <a:ext cx="4908171" cy="276084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83EDFB-1050-4482-8966-3F93D1B4F8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12" y="869966"/>
            <a:ext cx="4643045" cy="309052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AFB6A-4289-4A7F-8C97-534D5CAA72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86" y="879583"/>
            <a:ext cx="4664799" cy="309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3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A190DA-2DC6-437C-8FBC-F1B34D69CF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67D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894C5-9AE1-44E5-B496-D02D093117E3}"/>
              </a:ext>
            </a:extLst>
          </p:cNvPr>
          <p:cNvSpPr txBox="1"/>
          <p:nvPr/>
        </p:nvSpPr>
        <p:spPr>
          <a:xfrm>
            <a:off x="813859" y="-7398"/>
            <a:ext cx="1028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n w="19050">
                  <a:solidFill>
                    <a:srgbClr val="7030A0"/>
                  </a:solidFill>
                </a:ln>
                <a:solidFill>
                  <a:srgbClr val="DDED4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Киберпространство</a:t>
            </a:r>
            <a:endParaRPr lang="ru-RU" sz="5400" dirty="0">
              <a:ln w="19050">
                <a:solidFill>
                  <a:srgbClr val="7030A0"/>
                </a:solidFill>
              </a:ln>
              <a:solidFill>
                <a:srgbClr val="DDED4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B09FB-0147-480C-ACDE-69E4EEDE6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52400"/>
            <a:ext cx="1295400" cy="7286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0C7A59-6C0B-40A7-9BF1-8417758C5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50" y="3161347"/>
            <a:ext cx="4844447" cy="27287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D6E47A-5BF5-4032-B057-234A44BA2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007" y="2752980"/>
            <a:ext cx="4844447" cy="321348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35D7ED-96F6-4093-A955-D6533C04A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17" y="950112"/>
            <a:ext cx="4368558" cy="245949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20C421C-41CF-4A37-9B56-1BCCD54E3A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74" y="930722"/>
            <a:ext cx="4441384" cy="249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5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A190DA-2DC6-437C-8FBC-F1B34D69CF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67D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894C5-9AE1-44E5-B496-D02D093117E3}"/>
              </a:ext>
            </a:extLst>
          </p:cNvPr>
          <p:cNvSpPr txBox="1"/>
          <p:nvPr/>
        </p:nvSpPr>
        <p:spPr>
          <a:xfrm>
            <a:off x="813859" y="-7398"/>
            <a:ext cx="1028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ln w="19050">
                  <a:solidFill>
                    <a:srgbClr val="7030A0"/>
                  </a:solidFill>
                </a:ln>
                <a:solidFill>
                  <a:srgbClr val="DDED4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Клуб молодых семей</a:t>
            </a:r>
            <a:endParaRPr lang="ru-RU" sz="5400" dirty="0">
              <a:ln w="19050">
                <a:solidFill>
                  <a:srgbClr val="7030A0"/>
                </a:solidFill>
              </a:ln>
              <a:solidFill>
                <a:srgbClr val="DDED4F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5B09FB-0147-480C-ACDE-69E4EEDE6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52400"/>
            <a:ext cx="1295400" cy="72866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35D7ED-96F6-4093-A955-D6533C04A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17" y="950112"/>
            <a:ext cx="4368558" cy="245949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2FDA91-A71B-42B4-AC50-D6BCE3844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395" y="3137734"/>
            <a:ext cx="5111458" cy="28777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E9AEE4-A813-4B42-86E6-3381000C7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888" y="936033"/>
            <a:ext cx="4363716" cy="24570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BDB4FDF-FD58-4B88-9CDD-528564D5C0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59" y="3095983"/>
            <a:ext cx="4363717" cy="290914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A35234-85C0-4933-9C9B-829EC2AA65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69" y="942148"/>
            <a:ext cx="4360328" cy="245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30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23</Words>
  <Application>Microsoft Office PowerPoint</Application>
  <PresentationFormat>Широкоэкранный</PresentationFormat>
  <Paragraphs>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 Black</vt:lpstr>
      <vt:lpstr>Calibri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Office</dc:creator>
  <cp:lastModifiedBy>Анастасия Хазиахметова</cp:lastModifiedBy>
  <cp:revision>6</cp:revision>
  <dcterms:created xsi:type="dcterms:W3CDTF">2026-03-15T16:12:34Z</dcterms:created>
  <dcterms:modified xsi:type="dcterms:W3CDTF">2026-07-20T11:06:00Z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2026-03-13T05:00:00Z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2026-03-15T05:00:00Z</vt:filetime>
  </property>
  <property fmtid="{D5CDD505-2E9C-101B-9397-08002B2CF9AE}" pid="5" name="Producer">
    <vt:lpwstr>Microsoft® PowerPoint® для Microsoft 365</vt:lpwstr>
  </property>
  <property fmtid="{D5CDD505-2E9C-101B-9397-08002B2CF9AE}" pid="6" name="ICV">
    <vt:lpwstr>48491A24FAE4432DBD1F8CAF7A54D65A_12</vt:lpwstr>
  </property>
  <property fmtid="{D5CDD505-2E9C-101B-9397-08002B2CF9AE}" pid="7" name="KSOProductBuildVer">
    <vt:lpwstr>1049-12.2.0.23196</vt:lpwstr>
  </property>
</Properties>
</file>