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2"/>
  </p:notesMasterIdLst>
  <p:sldIdLst>
    <p:sldId id="267" r:id="rId2"/>
    <p:sldId id="264" r:id="rId3"/>
    <p:sldId id="268" r:id="rId4"/>
    <p:sldId id="273" r:id="rId5"/>
    <p:sldId id="269" r:id="rId6"/>
    <p:sldId id="272" r:id="rId7"/>
    <p:sldId id="271" r:id="rId8"/>
    <p:sldId id="256" r:id="rId9"/>
    <p:sldId id="279" r:id="rId10"/>
    <p:sldId id="261" r:id="rId11"/>
    <p:sldId id="280" r:id="rId12"/>
    <p:sldId id="283" r:id="rId13"/>
    <p:sldId id="276" r:id="rId14"/>
    <p:sldId id="257" r:id="rId15"/>
    <p:sldId id="270" r:id="rId16"/>
    <p:sldId id="277" r:id="rId17"/>
    <p:sldId id="263" r:id="rId18"/>
    <p:sldId id="259" r:id="rId19"/>
    <p:sldId id="281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67E"/>
    <a:srgbClr val="EE6600"/>
    <a:srgbClr val="8A2902"/>
    <a:srgbClr val="006600"/>
    <a:srgbClr val="990000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229" autoAdjust="0"/>
  </p:normalViewPr>
  <p:slideViewPr>
    <p:cSldViewPr>
      <p:cViewPr varScale="1">
        <p:scale>
          <a:sx n="111" d="100"/>
          <a:sy n="111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4D95C-AEF6-49B4-AAA0-EECFFB5DC32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0A5450-207A-41AF-975B-A2EB1CBD9255}" type="pres">
      <dgm:prSet presAssocID="{9404D95C-AEF6-49B4-AAA0-EECFFB5DC3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92D1C7C6-CBDD-4514-AB25-86DF22FFF969}" type="presOf" srcId="{9404D95C-AEF6-49B4-AAA0-EECFFB5DC322}" destId="{1D0A5450-207A-41AF-975B-A2EB1CBD9255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425E2B-8BDE-4A48-A18F-211AF4012BE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25A6FE2-583F-4E93-8525-868E568E464F}">
      <dgm:prSet phldrT="[Текст]" phldr="1"/>
      <dgm:spPr/>
      <dgm:t>
        <a:bodyPr/>
        <a:lstStyle/>
        <a:p>
          <a:endParaRPr lang="ru-RU" dirty="0"/>
        </a:p>
      </dgm:t>
    </dgm:pt>
    <dgm:pt modelId="{0E55A4BA-1A8D-403C-BA5E-A3C208D6B3AA}" type="sibTrans" cxnId="{2316EB37-CE09-4AAD-9589-47935074261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99E5AB-2CE3-4007-A2E7-1F7E0E24EB87}" type="parTrans" cxnId="{2316EB37-CE09-4AAD-9589-47935074261E}">
      <dgm:prSet/>
      <dgm:spPr/>
      <dgm:t>
        <a:bodyPr/>
        <a:lstStyle/>
        <a:p>
          <a:endParaRPr lang="ru-RU"/>
        </a:p>
      </dgm:t>
    </dgm:pt>
    <dgm:pt modelId="{EFFB4451-5C0E-4C17-B483-FA018C2BE6D0}" type="pres">
      <dgm:prSet presAssocID="{C1425E2B-8BDE-4A48-A18F-211AF4012BEF}" presName="Name0" presStyleCnt="0">
        <dgm:presLayoutVars>
          <dgm:chMax val="7"/>
          <dgm:chPref val="7"/>
          <dgm:dir/>
        </dgm:presLayoutVars>
      </dgm:prSet>
      <dgm:spPr/>
    </dgm:pt>
    <dgm:pt modelId="{FD24EBD8-88B7-4869-A85A-C227275A22CE}" type="pres">
      <dgm:prSet presAssocID="{C1425E2B-8BDE-4A48-A18F-211AF4012BEF}" presName="Name1" presStyleCnt="0"/>
      <dgm:spPr/>
    </dgm:pt>
    <dgm:pt modelId="{FC141245-3F44-41C2-B1B3-A044956ECD40}" type="pres">
      <dgm:prSet presAssocID="{0E55A4BA-1A8D-403C-BA5E-A3C208D6B3AA}" presName="picture_1" presStyleCnt="0"/>
      <dgm:spPr/>
    </dgm:pt>
    <dgm:pt modelId="{FE4E866E-6243-4863-899A-90161335198B}" type="pres">
      <dgm:prSet presAssocID="{0E55A4BA-1A8D-403C-BA5E-A3C208D6B3AA}" presName="pictureRepeatNode" presStyleLbl="alignImgPlace1" presStyleIdx="0" presStyleCnt="1" custScaleX="178876" custScaleY="178522" custLinFactNeighborX="-28901" custLinFactNeighborY="-24621"/>
      <dgm:spPr/>
    </dgm:pt>
    <dgm:pt modelId="{488DBC8B-C166-492C-908B-865B97A6601B}" type="pres">
      <dgm:prSet presAssocID="{F25A6FE2-583F-4E93-8525-868E568E464F}" presName="text_1" presStyleLbl="node1" presStyleIdx="0" presStyleCnt="0" custAng="7748249" custFlipVert="1" custScaleX="24919" custScaleY="91586" custLinFactY="100000" custLinFactNeighborX="-498" custLinFactNeighborY="169863">
        <dgm:presLayoutVars>
          <dgm:bulletEnabled val="1"/>
        </dgm:presLayoutVars>
      </dgm:prSet>
      <dgm:spPr/>
    </dgm:pt>
  </dgm:ptLst>
  <dgm:cxnLst>
    <dgm:cxn modelId="{EC443A30-3F4C-4440-853B-1A5CFEA78267}" type="presOf" srcId="{C1425E2B-8BDE-4A48-A18F-211AF4012BEF}" destId="{EFFB4451-5C0E-4C17-B483-FA018C2BE6D0}" srcOrd="0" destOrd="0" presId="urn:microsoft.com/office/officeart/2008/layout/CircularPictureCallout"/>
    <dgm:cxn modelId="{2316EB37-CE09-4AAD-9589-47935074261E}" srcId="{C1425E2B-8BDE-4A48-A18F-211AF4012BEF}" destId="{F25A6FE2-583F-4E93-8525-868E568E464F}" srcOrd="0" destOrd="0" parTransId="{F199E5AB-2CE3-4007-A2E7-1F7E0E24EB87}" sibTransId="{0E55A4BA-1A8D-403C-BA5E-A3C208D6B3AA}"/>
    <dgm:cxn modelId="{A724A46C-2F92-42AA-BFC7-BB06D5AC0B6E}" type="presOf" srcId="{F25A6FE2-583F-4E93-8525-868E568E464F}" destId="{488DBC8B-C166-492C-908B-865B97A6601B}" srcOrd="0" destOrd="0" presId="urn:microsoft.com/office/officeart/2008/layout/CircularPictureCallout"/>
    <dgm:cxn modelId="{B61197F2-8C2C-4305-9CC8-7B51A5394248}" type="presOf" srcId="{0E55A4BA-1A8D-403C-BA5E-A3C208D6B3AA}" destId="{FE4E866E-6243-4863-899A-90161335198B}" srcOrd="0" destOrd="0" presId="urn:microsoft.com/office/officeart/2008/layout/CircularPictureCallout"/>
    <dgm:cxn modelId="{DF950C2D-CB44-4F1E-A3D9-82147BC66F9A}" type="presParOf" srcId="{EFFB4451-5C0E-4C17-B483-FA018C2BE6D0}" destId="{FD24EBD8-88B7-4869-A85A-C227275A22CE}" srcOrd="0" destOrd="0" presId="urn:microsoft.com/office/officeart/2008/layout/CircularPictureCallout"/>
    <dgm:cxn modelId="{FFD5C7A4-0670-46F3-B9CC-D6D5CDA7AD94}" type="presParOf" srcId="{FD24EBD8-88B7-4869-A85A-C227275A22CE}" destId="{FC141245-3F44-41C2-B1B3-A044956ECD40}" srcOrd="0" destOrd="0" presId="urn:microsoft.com/office/officeart/2008/layout/CircularPictureCallout"/>
    <dgm:cxn modelId="{EEFFA4B7-45B9-4C62-8121-8962292B9C4B}" type="presParOf" srcId="{FC141245-3F44-41C2-B1B3-A044956ECD40}" destId="{FE4E866E-6243-4863-899A-90161335198B}" srcOrd="0" destOrd="0" presId="urn:microsoft.com/office/officeart/2008/layout/CircularPictureCallout"/>
    <dgm:cxn modelId="{4D0F416E-ED0B-41DB-B103-9A6F827EAE51}" type="presParOf" srcId="{FD24EBD8-88B7-4869-A85A-C227275A22CE}" destId="{488DBC8B-C166-492C-908B-865B97A6601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E866E-6243-4863-899A-90161335198B}">
      <dsp:nvSpPr>
        <dsp:cNvPr id="0" name=""/>
        <dsp:cNvSpPr/>
      </dsp:nvSpPr>
      <dsp:spPr>
        <a:xfrm>
          <a:off x="0" y="0"/>
          <a:ext cx="3155723" cy="31494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DBC8B-C166-492C-908B-865B97A6601B}">
      <dsp:nvSpPr>
        <dsp:cNvPr id="0" name=""/>
        <dsp:cNvSpPr/>
      </dsp:nvSpPr>
      <dsp:spPr>
        <a:xfrm rot="13851751" flipV="1">
          <a:off x="1617894" y="3058617"/>
          <a:ext cx="281356" cy="53319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 rot="-10800000">
        <a:off x="1617894" y="3058617"/>
        <a:ext cx="281356" cy="533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A342C-472C-411F-8F2E-516F224061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A681-98F5-4597-9D81-2BE992C24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3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9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16632"/>
            <a:ext cx="6624736" cy="66343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2183" r="11036" b="10912"/>
          <a:stretch/>
        </p:blipFill>
        <p:spPr>
          <a:xfrm>
            <a:off x="4067944" y="665777"/>
            <a:ext cx="1088273" cy="107810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84373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ne\Desktop\bf699feb-f64a-46c5-9ea7-1b95ecb90a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512958" cy="2428735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1520" y="260648"/>
            <a:ext cx="8568952" cy="792088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4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акция: 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4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«Сдай макулатуру – спаси дерево!» </a:t>
            </a:r>
          </a:p>
        </p:txBody>
      </p:sp>
      <p:pic>
        <p:nvPicPr>
          <p:cNvPr id="6" name="Рисунок 5" descr="21a34ccd-9930-4745-b79b-f350a84f6785.jpg"/>
          <p:cNvPicPr>
            <a:picLocks noChangeAspect="1"/>
          </p:cNvPicPr>
          <p:nvPr/>
        </p:nvPicPr>
        <p:blipFill>
          <a:blip r:embed="rId3" cstate="print"/>
          <a:srcRect l="14583" r="22917"/>
          <a:stretch>
            <a:fillRect/>
          </a:stretch>
        </p:blipFill>
        <p:spPr>
          <a:xfrm>
            <a:off x="6444208" y="3645024"/>
            <a:ext cx="2520280" cy="3024336"/>
          </a:xfrm>
          <a:prstGeom prst="rect">
            <a:avLst/>
          </a:prstGeom>
        </p:spPr>
      </p:pic>
      <p:pic>
        <p:nvPicPr>
          <p:cNvPr id="9" name="Рисунок 8" descr="a13eab84-3166-4e68-ae8c-b19d07c7ea36 (1)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555776" y="3645024"/>
            <a:ext cx="3816424" cy="2862318"/>
          </a:xfrm>
          <a:prstGeom prst="rect">
            <a:avLst/>
          </a:prstGeom>
        </p:spPr>
      </p:pic>
      <p:pic>
        <p:nvPicPr>
          <p:cNvPr id="10" name="Рисунок 9" descr="461953cb-be6f-4fca-98d4-517ad2970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2283718" cy="3044957"/>
          </a:xfrm>
          <a:prstGeom prst="rect">
            <a:avLst/>
          </a:prstGeom>
        </p:spPr>
      </p:pic>
      <p:pic>
        <p:nvPicPr>
          <p:cNvPr id="11" name="Рисунок 10" descr="4c370fe4-b841-4393-914c-67997e533ad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124744"/>
            <a:ext cx="3240360" cy="24302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8a94d46-367f-4262-b738-fad9d7a0d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268760"/>
            <a:ext cx="3164090" cy="23042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332656"/>
            <a:ext cx="7845137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Международная акция «Сад памяти»</a:t>
            </a:r>
            <a:endParaRPr lang="ru-RU" sz="2800" dirty="0"/>
          </a:p>
        </p:txBody>
      </p:sp>
      <p:pic>
        <p:nvPicPr>
          <p:cNvPr id="9" name="Рисунок 8" descr="95e281a9-6e24-4c0a-978d-a94eb581a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3096344" cy="2322259"/>
          </a:xfrm>
          <a:prstGeom prst="rect">
            <a:avLst/>
          </a:prstGeom>
        </p:spPr>
      </p:pic>
      <p:pic>
        <p:nvPicPr>
          <p:cNvPr id="10" name="Рисунок 9" descr="c3702eff-86dd-4b7e-9f1e-3c4e446bbf41.jpg"/>
          <p:cNvPicPr>
            <a:picLocks noChangeAspect="1"/>
          </p:cNvPicPr>
          <p:nvPr/>
        </p:nvPicPr>
        <p:blipFill>
          <a:blip r:embed="rId4" cstate="print"/>
          <a:srcRect l="17022" r="17021"/>
          <a:stretch>
            <a:fillRect/>
          </a:stretch>
        </p:blipFill>
        <p:spPr>
          <a:xfrm>
            <a:off x="3347864" y="980728"/>
            <a:ext cx="2304256" cy="2620162"/>
          </a:xfrm>
          <a:prstGeom prst="rect">
            <a:avLst/>
          </a:prstGeom>
        </p:spPr>
      </p:pic>
      <p:pic>
        <p:nvPicPr>
          <p:cNvPr id="11" name="Рисунок 10" descr="b1bbd82a-c926-4aec-b9bf-8a4b6690bba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789040"/>
            <a:ext cx="3144348" cy="23582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7032"/>
            <a:ext cx="2259701" cy="2846868"/>
          </a:xfrm>
          <a:prstGeom prst="rect">
            <a:avLst/>
          </a:prstGeom>
        </p:spPr>
      </p:pic>
      <p:pic>
        <p:nvPicPr>
          <p:cNvPr id="12" name="Рисунок 11" descr="8b5e5d0e-215c-42bc-a02e-2701658ddc0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268760"/>
            <a:ext cx="3096344" cy="22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7845137" cy="95410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8267E"/>
                </a:solidFill>
                <a:latin typeface="Arial" pitchFamily="34" charset="0"/>
                <a:cs typeface="Arial" pitchFamily="34" charset="0"/>
              </a:rPr>
              <a:t>Эколого-благотворительная акция «Добрые крышечки»</a:t>
            </a:r>
            <a:endParaRPr lang="ru-RU" sz="2800" dirty="0">
              <a:solidFill>
                <a:srgbClr val="58267E"/>
              </a:solidFill>
            </a:endParaRPr>
          </a:p>
        </p:txBody>
      </p:sp>
      <p:pic>
        <p:nvPicPr>
          <p:cNvPr id="5" name="Рисунок 4" descr="1bf94afd-a615-4b7b-b908-8c9f13fc5f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200800" cy="53893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88890" y="429043"/>
            <a:ext cx="6510286" cy="523220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направление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28204"/>
          <a:stretch/>
        </p:blipFill>
        <p:spPr>
          <a:xfrm>
            <a:off x="6830345" y="1124744"/>
            <a:ext cx="1894644" cy="1200173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15" y="2576167"/>
            <a:ext cx="4036734" cy="2522959"/>
          </a:xfrm>
          <a:prstGeom prst="rect">
            <a:avLst/>
          </a:prstGeom>
        </p:spPr>
      </p:pic>
      <p:pic>
        <p:nvPicPr>
          <p:cNvPr id="10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2" y="1124744"/>
            <a:ext cx="2016000" cy="1260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6" y="2492896"/>
            <a:ext cx="2002026" cy="1251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15" y="1124744"/>
            <a:ext cx="2015999" cy="12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99" y="1124744"/>
            <a:ext cx="2016000" cy="12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1" y="3851590"/>
            <a:ext cx="1996058" cy="12475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1" y="5252600"/>
            <a:ext cx="2016000" cy="12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99" y="2492896"/>
            <a:ext cx="1988055" cy="12425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92" y="5252600"/>
            <a:ext cx="1996058" cy="12475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35" y="3851590"/>
            <a:ext cx="2016000" cy="126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39" y="5263556"/>
            <a:ext cx="2016000" cy="126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35" y="5252600"/>
            <a:ext cx="2033529" cy="12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3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88640"/>
            <a:ext cx="8568952" cy="548680"/>
          </a:xfrm>
          <a:prstGeom prst="rect">
            <a:avLst/>
          </a:prstGeom>
          <a:ln w="15875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200" b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«Посылка солдату»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2450387" cy="3267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2484276" cy="3312368"/>
          </a:xfrm>
          <a:prstGeom prst="rect">
            <a:avLst/>
          </a:prstGeom>
        </p:spPr>
      </p:pic>
      <p:pic>
        <p:nvPicPr>
          <p:cNvPr id="9" name="Рисунок 8" descr="1a91660e-63fc-4277-aa0f-3b4be2a4d1f0 (1).jpg"/>
          <p:cNvPicPr>
            <a:picLocks noChangeAspect="1"/>
          </p:cNvPicPr>
          <p:nvPr/>
        </p:nvPicPr>
        <p:blipFill>
          <a:blip r:embed="rId4" cstate="print"/>
          <a:srcRect l="22302" r="21583"/>
          <a:stretch>
            <a:fillRect/>
          </a:stretch>
        </p:blipFill>
        <p:spPr>
          <a:xfrm>
            <a:off x="5994028" y="836712"/>
            <a:ext cx="2424443" cy="3240360"/>
          </a:xfrm>
          <a:prstGeom prst="rect">
            <a:avLst/>
          </a:prstGeom>
        </p:spPr>
      </p:pic>
      <p:pic>
        <p:nvPicPr>
          <p:cNvPr id="4" name="Picture 2" descr="C:\Users\one\Desktop\фото волонтеров\IMG-20200215-WA0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21088"/>
            <a:ext cx="3600400" cy="2422088"/>
          </a:xfrm>
          <a:prstGeom prst="rect">
            <a:avLst/>
          </a:prstGeom>
          <a:noFill/>
        </p:spPr>
      </p:pic>
      <p:pic>
        <p:nvPicPr>
          <p:cNvPr id="1026" name="Picture 2" descr="C:\Users\one\Desktop\1070bdae-a75c-4378-8fb4-bfba72e5ff99.jpg"/>
          <p:cNvPicPr>
            <a:picLocks noChangeAspect="1" noChangeArrowheads="1"/>
          </p:cNvPicPr>
          <p:nvPr/>
        </p:nvPicPr>
        <p:blipFill rotWithShape="1">
          <a:blip r:embed="rId6" cstate="print"/>
          <a:srcRect r="6264"/>
          <a:stretch/>
        </p:blipFill>
        <p:spPr bwMode="auto">
          <a:xfrm>
            <a:off x="4860032" y="4221088"/>
            <a:ext cx="3168352" cy="2368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403648" y="260648"/>
            <a:ext cx="6510286" cy="523220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Культурное направление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>
            <a:fillRect/>
          </a:stretch>
        </p:blipFill>
        <p:spPr>
          <a:xfrm>
            <a:off x="3347864" y="908720"/>
            <a:ext cx="2407571" cy="2880320"/>
          </a:xfrm>
          <a:prstGeom prst="rect">
            <a:avLst/>
          </a:prstGeom>
        </p:spPr>
      </p:pic>
      <p:pic>
        <p:nvPicPr>
          <p:cNvPr id="7" name="Рисунок 6" descr="0ca03179-6cb5-44f3-916a-0e2e2ec337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2939819" cy="2204864"/>
          </a:xfrm>
          <a:prstGeom prst="rect">
            <a:avLst/>
          </a:prstGeom>
        </p:spPr>
      </p:pic>
      <p:pic>
        <p:nvPicPr>
          <p:cNvPr id="8" name="Рисунок 7" descr="aa216ff8-3c0e-4a1b-bb4c-6a03dfd4fe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268760"/>
            <a:ext cx="2976332" cy="2232248"/>
          </a:xfrm>
          <a:prstGeom prst="rect">
            <a:avLst/>
          </a:prstGeom>
        </p:spPr>
      </p:pic>
      <p:pic>
        <p:nvPicPr>
          <p:cNvPr id="9" name="Рисунок 8" descr="2d490cdb-4480-43d7-8754-72b27bca779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97052"/>
            <a:ext cx="3672408" cy="2754306"/>
          </a:xfrm>
          <a:prstGeom prst="rect">
            <a:avLst/>
          </a:prstGeom>
        </p:spPr>
      </p:pic>
      <p:pic>
        <p:nvPicPr>
          <p:cNvPr id="10" name="Рисунок 9" descr="e9891700-826e-4ab4-b295-1c2f6185d6c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861048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86700" cy="798656"/>
          </a:xfr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Работа трудовой бригады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(трудоустройство через Молодёжный центр)</a:t>
            </a:r>
          </a:p>
        </p:txBody>
      </p:sp>
      <p:pic>
        <p:nvPicPr>
          <p:cNvPr id="5" name="Рисунок 4" descr="0383001f-0945-4075-85c5-d66c2f378df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6337" y="1473584"/>
            <a:ext cx="2888673" cy="2204168"/>
          </a:xfrm>
          <a:prstGeom prst="rect">
            <a:avLst/>
          </a:prstGeom>
        </p:spPr>
      </p:pic>
      <p:pic>
        <p:nvPicPr>
          <p:cNvPr id="6" name="Рисунок 5" descr="8f9b9420-6098-4b79-9d65-fc2c465a0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061" y="1473584"/>
            <a:ext cx="2899064" cy="2226568"/>
          </a:xfrm>
          <a:prstGeom prst="rect">
            <a:avLst/>
          </a:prstGeom>
        </p:spPr>
      </p:pic>
      <p:pic>
        <p:nvPicPr>
          <p:cNvPr id="7" name="Рисунок 6" descr="345a9e84-12fd-4eef-92f4-ed6b54cd8f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1313" y="1473941"/>
            <a:ext cx="2788226" cy="2226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" y="3933056"/>
            <a:ext cx="2899064" cy="2174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37" y="3910598"/>
            <a:ext cx="2888673" cy="2166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 b="28876"/>
          <a:stretch/>
        </p:blipFill>
        <p:spPr>
          <a:xfrm>
            <a:off x="3250218" y="3933056"/>
            <a:ext cx="2617926" cy="21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14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23528" y="188640"/>
            <a:ext cx="8568952" cy="698025"/>
          </a:xfrm>
          <a:prstGeom prst="rect">
            <a:avLst/>
          </a:prstGeom>
          <a:ln w="15875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3200" b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Участие в региональных мероприятиях</a:t>
            </a:r>
          </a:p>
        </p:txBody>
      </p:sp>
      <p:pic>
        <p:nvPicPr>
          <p:cNvPr id="10" name="Рисунок 9" descr="02b30cc3-6aa4-4e3c-b30f-06b35392d7b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08720"/>
            <a:ext cx="3744417" cy="2808312"/>
          </a:xfrm>
          <a:prstGeom prst="rect">
            <a:avLst/>
          </a:prstGeom>
        </p:spPr>
      </p:pic>
      <p:pic>
        <p:nvPicPr>
          <p:cNvPr id="11" name="Рисунок 10" descr="2dd89212-58ee-417d-af40-692491d91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3744416" cy="2808312"/>
          </a:xfrm>
          <a:prstGeom prst="rect">
            <a:avLst/>
          </a:prstGeom>
        </p:spPr>
      </p:pic>
      <p:pic>
        <p:nvPicPr>
          <p:cNvPr id="12" name="Рисунок 11" descr="62232aa2-a715-4351-ba2f-d4f6bd72d57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789040"/>
            <a:ext cx="3816424" cy="2862318"/>
          </a:xfrm>
          <a:prstGeom prst="rect">
            <a:avLst/>
          </a:prstGeom>
        </p:spPr>
      </p:pic>
      <p:pic>
        <p:nvPicPr>
          <p:cNvPr id="13" name="Рисунок 12" descr="8e65f390-9f1d-4d17-a6d2-b22c20be9f4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25044"/>
            <a:ext cx="3744416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9221" r="25968" b="32931"/>
          <a:stretch/>
        </p:blipFill>
        <p:spPr>
          <a:xfrm>
            <a:off x="1155133" y="980728"/>
            <a:ext cx="6751425" cy="4954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88999508"/>
              </p:ext>
            </p:extLst>
          </p:nvPr>
        </p:nvGraphicFramePr>
        <p:xfrm>
          <a:off x="323528" y="316909"/>
          <a:ext cx="35283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3333" r="48704" b="65834"/>
          <a:stretch/>
        </p:blipFill>
        <p:spPr>
          <a:xfrm rot="298814">
            <a:off x="6788458" y="384905"/>
            <a:ext cx="162699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3333" r="48704" b="65834"/>
          <a:stretch/>
        </p:blipFill>
        <p:spPr>
          <a:xfrm rot="1105978">
            <a:off x="7022330" y="1742266"/>
            <a:ext cx="162699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00930_11175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271375" y="3967372"/>
            <a:ext cx="3171864" cy="2232875"/>
          </a:xfrm>
          <a:prstGeom prst="rect">
            <a:avLst/>
          </a:prstGeom>
        </p:spPr>
      </p:pic>
      <p:pic>
        <p:nvPicPr>
          <p:cNvPr id="7" name="Рисунок 6" descr="20200930_111800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045" t="1394" r="1182" b="4436"/>
          <a:stretch>
            <a:fillRect/>
          </a:stretch>
        </p:blipFill>
        <p:spPr>
          <a:xfrm rot="5400000">
            <a:off x="4077173" y="704003"/>
            <a:ext cx="3088413" cy="2201703"/>
          </a:xfrm>
          <a:prstGeom prst="rect">
            <a:avLst/>
          </a:prstGeom>
        </p:spPr>
      </p:pic>
      <p:pic>
        <p:nvPicPr>
          <p:cNvPr id="8" name="Рисунок 7" descr="493dea3c-b01f-41f8-90c7-339440544f09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23528" y="249748"/>
            <a:ext cx="4100239" cy="6419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34374" r="22455" b="2450"/>
          <a:stretch/>
        </p:blipFill>
        <p:spPr>
          <a:xfrm>
            <a:off x="4520527" y="3459744"/>
            <a:ext cx="2165561" cy="3209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53" y="260648"/>
            <a:ext cx="2214246" cy="308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9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559532" cy="5400600"/>
          </a:xfrm>
        </p:spPr>
      </p:pic>
    </p:spTree>
    <p:extLst>
      <p:ext uri="{BB962C8B-B14F-4D97-AF65-F5344CB8AC3E}">
        <p14:creationId xmlns:p14="http://schemas.microsoft.com/office/powerpoint/2010/main" val="3503111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47173" r="11120"/>
          <a:stretch/>
        </p:blipFill>
        <p:spPr>
          <a:xfrm>
            <a:off x="323528" y="2924944"/>
            <a:ext cx="8568952" cy="33964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536" y="980728"/>
            <a:ext cx="856895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ЭКОВОЛОНТЁР</a:t>
            </a:r>
            <a:r>
              <a:rPr lang="en-US" sz="7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7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7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80920" cy="4892944"/>
          </a:xfrm>
        </p:spPr>
      </p:pic>
    </p:spTree>
    <p:extLst>
      <p:ext uri="{BB962C8B-B14F-4D97-AF65-F5344CB8AC3E}">
        <p14:creationId xmlns:p14="http://schemas.microsoft.com/office/powerpoint/2010/main" val="144551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"/>
          <a:stretch/>
        </p:blipFill>
        <p:spPr>
          <a:xfrm>
            <a:off x="250329" y="404664"/>
            <a:ext cx="8640960" cy="577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4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260648"/>
            <a:ext cx="6510286" cy="830997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ЭКОВОЛОНТЁРЫ </a:t>
            </a:r>
          </a:p>
          <a:p>
            <a:pPr algn="ctr"/>
            <a:r>
              <a:rPr lang="ru-RU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ДО Эколого-биологический центр г. Туапсе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t="13901" r="11063" b="4822"/>
          <a:stretch/>
        </p:blipFill>
        <p:spPr>
          <a:xfrm>
            <a:off x="6012160" y="1556792"/>
            <a:ext cx="2880320" cy="2164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2"/>
          <a:stretch/>
        </p:blipFill>
        <p:spPr>
          <a:xfrm>
            <a:off x="3347864" y="1196752"/>
            <a:ext cx="2508420" cy="27628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150989"/>
            <a:ext cx="3623657" cy="23396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5" t="3421" r="48872" b="65764"/>
          <a:stretch/>
        </p:blipFill>
        <p:spPr>
          <a:xfrm>
            <a:off x="3995936" y="4149080"/>
            <a:ext cx="1569948" cy="2348788"/>
          </a:xfrm>
          <a:prstGeom prst="rect">
            <a:avLst/>
          </a:prstGeom>
        </p:spPr>
      </p:pic>
      <p:pic>
        <p:nvPicPr>
          <p:cNvPr id="9" name="Рисунок 8" descr="e9277ba2-0f68-439b-90fb-061e6cda52e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4149080"/>
            <a:ext cx="3096344" cy="2322258"/>
          </a:xfrm>
          <a:prstGeom prst="rect">
            <a:avLst/>
          </a:prstGeom>
        </p:spPr>
      </p:pic>
      <p:pic>
        <p:nvPicPr>
          <p:cNvPr id="14" name="Рисунок 13" descr="04c22251-f0c6-41f1-84b2-31084a01bdf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556792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6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4441312"/>
              </p:ext>
            </p:extLst>
          </p:nvPr>
        </p:nvGraphicFramePr>
        <p:xfrm>
          <a:off x="611560" y="888867"/>
          <a:ext cx="7776864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10500"/>
            <a:ext cx="2304256" cy="2307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260648"/>
            <a:ext cx="8496944" cy="523220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деятельности </a:t>
            </a:r>
            <a:r>
              <a:rPr lang="ru-RU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ЭКОВОЛОНТЁРОВ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821">
            <a:off x="1109266" y="1696493"/>
            <a:ext cx="21637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8" y="943199"/>
            <a:ext cx="21637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724">
            <a:off x="5864326" y="1724863"/>
            <a:ext cx="21637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48" y="3456032"/>
            <a:ext cx="21637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7030">
            <a:off x="2030515" y="4979638"/>
            <a:ext cx="21637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941">
            <a:off x="4926778" y="5011293"/>
            <a:ext cx="21637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08" y="3441546"/>
            <a:ext cx="2164268" cy="126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Прямая со стрелкой 22"/>
          <p:cNvCxnSpPr>
            <a:stCxn id="8" idx="0"/>
            <a:endCxn id="4107" idx="2"/>
          </p:cNvCxnSpPr>
          <p:nvPr/>
        </p:nvCxnSpPr>
        <p:spPr>
          <a:xfrm flipV="1">
            <a:off x="4572000" y="2205262"/>
            <a:ext cx="0" cy="205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653881" y="2852936"/>
            <a:ext cx="354778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3126211" y="2852936"/>
            <a:ext cx="437677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126211" y="3861048"/>
            <a:ext cx="363907" cy="1440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653881" y="3933056"/>
            <a:ext cx="354778" cy="1540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923928" y="4576791"/>
            <a:ext cx="144016" cy="4363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076056" y="4576791"/>
            <a:ext cx="216024" cy="3643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3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48680"/>
            <a:ext cx="6753397" cy="584775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направление </a:t>
            </a:r>
            <a:endParaRPr lang="ru-RU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23355"/>
            <a:ext cx="4340458" cy="43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4528" y="283521"/>
            <a:ext cx="8269528" cy="548680"/>
          </a:xfrm>
          <a:ln>
            <a:noFill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акция: «Чистые берега» </a:t>
            </a:r>
          </a:p>
        </p:txBody>
      </p:sp>
      <p:pic>
        <p:nvPicPr>
          <p:cNvPr id="1026" name="Picture 2" descr="C:\Users\one\Desktop\6f862420-677a-4ecd-a360-260a31beac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945" y="3717032"/>
            <a:ext cx="3877038" cy="2880000"/>
          </a:xfrm>
          <a:prstGeom prst="rect">
            <a:avLst/>
          </a:prstGeom>
          <a:noFill/>
        </p:spPr>
      </p:pic>
      <p:pic>
        <p:nvPicPr>
          <p:cNvPr id="4" name="Picture 2" descr="C:\Users\one\Desktop\cd3e0cdc-ea07-4f24-9920-c97ef0551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292" y="888321"/>
            <a:ext cx="4045155" cy="2611238"/>
          </a:xfrm>
          <a:prstGeom prst="rect">
            <a:avLst/>
          </a:prstGeom>
          <a:noFill/>
        </p:spPr>
      </p:pic>
      <p:pic>
        <p:nvPicPr>
          <p:cNvPr id="1027" name="Picture 3" descr="C:\Users\one\Desktop\сер\b282fe83-fa68-47a1-a0dd-2eb82db6de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7032"/>
            <a:ext cx="4045155" cy="2895218"/>
          </a:xfrm>
          <a:prstGeom prst="rect">
            <a:avLst/>
          </a:prstGeom>
          <a:noFill/>
        </p:spPr>
      </p:pic>
      <p:pic>
        <p:nvPicPr>
          <p:cNvPr id="7" name="Рисунок 6" descr="d6fa0074-d347-45ed-a22e-73179fb24455.jpg"/>
          <p:cNvPicPr>
            <a:picLocks noChangeAspect="1"/>
          </p:cNvPicPr>
          <p:nvPr/>
        </p:nvPicPr>
        <p:blipFill>
          <a:blip r:embed="rId5" cstate="print"/>
          <a:srcRect b="5128"/>
          <a:stretch>
            <a:fillRect/>
          </a:stretch>
        </p:blipFill>
        <p:spPr>
          <a:xfrm>
            <a:off x="611560" y="908720"/>
            <a:ext cx="3744415" cy="2664296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00218_151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052736"/>
            <a:ext cx="3135967" cy="2345256"/>
          </a:xfrm>
          <a:prstGeom prst="rect">
            <a:avLst/>
          </a:prstGeom>
        </p:spPr>
      </p:pic>
      <p:pic>
        <p:nvPicPr>
          <p:cNvPr id="6" name="Рисунок 5" descr="20200218_151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4365104"/>
            <a:ext cx="2935002" cy="22289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5576" y="332656"/>
            <a:ext cx="7731540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Всероссийская акция «Поможем птицам!»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3888432" cy="2916325"/>
          </a:xfrm>
          <a:prstGeom prst="rect">
            <a:avLst/>
          </a:prstGeom>
        </p:spPr>
      </p:pic>
      <p:pic>
        <p:nvPicPr>
          <p:cNvPr id="8" name="Рисунок 7" descr="f4266518-c8ee-4838-b43b-ec289fd0a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052736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165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595</TotalTime>
  <Words>75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Всероссийская акция: «Чистые берега»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трудовой бригады  (трудоустройство через Молодёжный центр)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Акция: «Чистые берега»</dc:title>
  <dc:creator>one</dc:creator>
  <cp:lastModifiedBy>Анастасия Меньшикова</cp:lastModifiedBy>
  <cp:revision>82</cp:revision>
  <dcterms:created xsi:type="dcterms:W3CDTF">2021-03-23T16:47:16Z</dcterms:created>
  <dcterms:modified xsi:type="dcterms:W3CDTF">2023-05-15T06:27:22Z</dcterms:modified>
</cp:coreProperties>
</file>