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320" r:id="rId4"/>
    <p:sldId id="345" r:id="rId5"/>
    <p:sldId id="346" r:id="rId6"/>
    <p:sldId id="300" r:id="rId7"/>
    <p:sldId id="332" r:id="rId8"/>
    <p:sldId id="333" r:id="rId9"/>
    <p:sldId id="334" r:id="rId10"/>
    <p:sldId id="336" r:id="rId11"/>
    <p:sldId id="337" r:id="rId12"/>
    <p:sldId id="335" r:id="rId13"/>
    <p:sldId id="338" r:id="rId14"/>
    <p:sldId id="339" r:id="rId15"/>
    <p:sldId id="340" r:id="rId16"/>
    <p:sldId id="341" r:id="rId17"/>
    <p:sldId id="343" r:id="rId18"/>
    <p:sldId id="354" r:id="rId19"/>
    <p:sldId id="342" r:id="rId20"/>
    <p:sldId id="347" r:id="rId21"/>
    <p:sldId id="348" r:id="rId22"/>
    <p:sldId id="349" r:id="rId23"/>
    <p:sldId id="350" r:id="rId24"/>
    <p:sldId id="351" r:id="rId25"/>
    <p:sldId id="353" r:id="rId26"/>
    <p:sldId id="352" r:id="rId27"/>
    <p:sldId id="356" r:id="rId28"/>
    <p:sldId id="261" r:id="rId29"/>
    <p:sldId id="355" r:id="rId30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267B"/>
    <a:srgbClr val="FEF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4660"/>
  </p:normalViewPr>
  <p:slideViewPr>
    <p:cSldViewPr>
      <p:cViewPr>
        <p:scale>
          <a:sx n="40" d="100"/>
          <a:sy n="40" d="100"/>
        </p:scale>
        <p:origin x="1618" y="52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D8668-3344-4A70-882B-F9A5972C094F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D2AE9-3BDE-44C9-A2EB-24EE0F57C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54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D2AE9-3BDE-44C9-A2EB-24EE0F57C67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94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03586" y="3765027"/>
            <a:ext cx="9385935" cy="1289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00" b="1" i="0">
                <a:solidFill>
                  <a:srgbClr val="53267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60453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200" b="1" i="0">
                <a:solidFill>
                  <a:srgbClr val="53267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269857" y="1028753"/>
            <a:ext cx="952500" cy="828675"/>
          </a:xfrm>
          <a:custGeom>
            <a:avLst/>
            <a:gdLst/>
            <a:ahLst/>
            <a:cxnLst/>
            <a:rect l="l" t="t" r="r" b="b"/>
            <a:pathLst>
              <a:path w="952500" h="828675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047026" y="11"/>
            <a:ext cx="4241165" cy="1499235"/>
          </a:xfrm>
          <a:custGeom>
            <a:avLst/>
            <a:gdLst/>
            <a:ahLst/>
            <a:cxnLst/>
            <a:rect l="l" t="t" r="r" b="b"/>
            <a:pathLst>
              <a:path w="4241165" h="1499235">
                <a:moveTo>
                  <a:pt x="1400124" y="259930"/>
                </a:moveTo>
                <a:lnTo>
                  <a:pt x="1249705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w="4241165" h="1499235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w="4241165" h="1499235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  <a:path w="4241165" h="1499235">
                <a:moveTo>
                  <a:pt x="4240962" y="289191"/>
                </a:moveTo>
                <a:lnTo>
                  <a:pt x="3739845" y="289191"/>
                </a:lnTo>
                <a:lnTo>
                  <a:pt x="3389820" y="894029"/>
                </a:lnTo>
                <a:lnTo>
                  <a:pt x="3739845" y="1498866"/>
                </a:lnTo>
                <a:lnTo>
                  <a:pt x="4240962" y="1498866"/>
                </a:lnTo>
                <a:lnTo>
                  <a:pt x="4240962" y="289191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8286730" cy="426720"/>
          </a:xfrm>
          <a:custGeom>
            <a:avLst/>
            <a:gdLst/>
            <a:ahLst/>
            <a:cxnLst/>
            <a:rect l="l" t="t" r="r" b="b"/>
            <a:pathLst>
              <a:path w="18286730" h="426720">
                <a:moveTo>
                  <a:pt x="0" y="426625"/>
                </a:moveTo>
                <a:lnTo>
                  <a:pt x="0" y="0"/>
                </a:lnTo>
                <a:lnTo>
                  <a:pt x="18286415" y="0"/>
                </a:lnTo>
                <a:lnTo>
                  <a:pt x="18286415" y="426625"/>
                </a:lnTo>
                <a:lnTo>
                  <a:pt x="0" y="426625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3200" y="866810"/>
            <a:ext cx="1533524" cy="148589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0" y="3113442"/>
            <a:ext cx="18288000" cy="7173595"/>
          </a:xfrm>
          <a:custGeom>
            <a:avLst/>
            <a:gdLst/>
            <a:ahLst/>
            <a:cxnLst/>
            <a:rect l="l" t="t" r="r" b="b"/>
            <a:pathLst>
              <a:path w="18288000" h="7173595">
                <a:moveTo>
                  <a:pt x="18288000" y="6749567"/>
                </a:moveTo>
                <a:lnTo>
                  <a:pt x="8958021" y="6749567"/>
                </a:lnTo>
                <a:lnTo>
                  <a:pt x="8958021" y="0"/>
                </a:lnTo>
                <a:lnTo>
                  <a:pt x="0" y="0"/>
                </a:lnTo>
                <a:lnTo>
                  <a:pt x="0" y="6749567"/>
                </a:lnTo>
                <a:lnTo>
                  <a:pt x="0" y="7173557"/>
                </a:lnTo>
                <a:lnTo>
                  <a:pt x="8958021" y="7173557"/>
                </a:lnTo>
                <a:lnTo>
                  <a:pt x="18288000" y="7173557"/>
                </a:lnTo>
                <a:lnTo>
                  <a:pt x="18288000" y="6749567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60453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4610" y="2964479"/>
            <a:ext cx="8181340" cy="6805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1" i="0">
                <a:solidFill>
                  <a:srgbClr val="53267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269857" y="1028753"/>
            <a:ext cx="952500" cy="828675"/>
          </a:xfrm>
          <a:custGeom>
            <a:avLst/>
            <a:gdLst/>
            <a:ahLst/>
            <a:cxnLst/>
            <a:rect l="l" t="t" r="r" b="b"/>
            <a:pathLst>
              <a:path w="952500" h="828675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047026" y="11"/>
            <a:ext cx="4241165" cy="1499235"/>
          </a:xfrm>
          <a:custGeom>
            <a:avLst/>
            <a:gdLst/>
            <a:ahLst/>
            <a:cxnLst/>
            <a:rect l="l" t="t" r="r" b="b"/>
            <a:pathLst>
              <a:path w="4241165" h="1499235">
                <a:moveTo>
                  <a:pt x="1400124" y="259930"/>
                </a:moveTo>
                <a:lnTo>
                  <a:pt x="1249705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w="4241165" h="1499235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w="4241165" h="1499235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  <a:path w="4241165" h="1499235">
                <a:moveTo>
                  <a:pt x="4240962" y="289191"/>
                </a:moveTo>
                <a:lnTo>
                  <a:pt x="3739845" y="289191"/>
                </a:lnTo>
                <a:lnTo>
                  <a:pt x="3389820" y="894029"/>
                </a:lnTo>
                <a:lnTo>
                  <a:pt x="3739845" y="1498866"/>
                </a:lnTo>
                <a:lnTo>
                  <a:pt x="4240962" y="1498866"/>
                </a:lnTo>
                <a:lnTo>
                  <a:pt x="4240962" y="289191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"/>
            <a:ext cx="18286730" cy="426720"/>
          </a:xfrm>
          <a:custGeom>
            <a:avLst/>
            <a:gdLst/>
            <a:ahLst/>
            <a:cxnLst/>
            <a:rect l="l" t="t" r="r" b="b"/>
            <a:pathLst>
              <a:path w="18286730" h="426720">
                <a:moveTo>
                  <a:pt x="0" y="426624"/>
                </a:moveTo>
                <a:lnTo>
                  <a:pt x="0" y="0"/>
                </a:lnTo>
                <a:lnTo>
                  <a:pt x="18286415" y="0"/>
                </a:lnTo>
                <a:lnTo>
                  <a:pt x="18286415" y="426624"/>
                </a:lnTo>
                <a:lnTo>
                  <a:pt x="0" y="42662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3200" y="866816"/>
            <a:ext cx="1533524" cy="148589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99693" y="2128161"/>
            <a:ext cx="4155189" cy="4050682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6971526" y="2098899"/>
            <a:ext cx="4211955" cy="4107179"/>
          </a:xfrm>
          <a:custGeom>
            <a:avLst/>
            <a:gdLst/>
            <a:ahLst/>
            <a:cxnLst/>
            <a:rect l="l" t="t" r="r" b="b"/>
            <a:pathLst>
              <a:path w="4211955" h="4107179">
                <a:moveTo>
                  <a:pt x="3043164" y="4107116"/>
                </a:moveTo>
                <a:lnTo>
                  <a:pt x="1168357" y="4107116"/>
                </a:lnTo>
                <a:lnTo>
                  <a:pt x="0" y="2641558"/>
                </a:lnTo>
                <a:lnTo>
                  <a:pt x="416972" y="813269"/>
                </a:lnTo>
                <a:lnTo>
                  <a:pt x="428467" y="808042"/>
                </a:lnTo>
                <a:lnTo>
                  <a:pt x="2105761" y="0"/>
                </a:lnTo>
                <a:lnTo>
                  <a:pt x="2117256" y="5226"/>
                </a:lnTo>
                <a:lnTo>
                  <a:pt x="2225749" y="57493"/>
                </a:lnTo>
                <a:lnTo>
                  <a:pt x="2105761" y="57493"/>
                </a:lnTo>
                <a:lnTo>
                  <a:pt x="462953" y="849856"/>
                </a:lnTo>
                <a:lnTo>
                  <a:pt x="56432" y="2629014"/>
                </a:lnTo>
                <a:lnTo>
                  <a:pt x="1193438" y="4054849"/>
                </a:lnTo>
                <a:lnTo>
                  <a:pt x="3084832" y="4054849"/>
                </a:lnTo>
                <a:lnTo>
                  <a:pt x="3043164" y="4107116"/>
                </a:lnTo>
                <a:close/>
              </a:path>
              <a:path w="4211955" h="4107179">
                <a:moveTo>
                  <a:pt x="3084832" y="4054849"/>
                </a:moveTo>
                <a:lnTo>
                  <a:pt x="3018083" y="4054849"/>
                </a:lnTo>
                <a:lnTo>
                  <a:pt x="4155089" y="2627968"/>
                </a:lnTo>
                <a:lnTo>
                  <a:pt x="3749613" y="849856"/>
                </a:lnTo>
                <a:lnTo>
                  <a:pt x="2105761" y="57493"/>
                </a:lnTo>
                <a:lnTo>
                  <a:pt x="2225749" y="57493"/>
                </a:lnTo>
                <a:lnTo>
                  <a:pt x="3794550" y="813269"/>
                </a:lnTo>
                <a:lnTo>
                  <a:pt x="4211522" y="2641558"/>
                </a:lnTo>
                <a:lnTo>
                  <a:pt x="3084832" y="4054849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86031" y="2128161"/>
            <a:ext cx="4155190" cy="4050682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2757864" y="2098899"/>
            <a:ext cx="4211955" cy="4107179"/>
          </a:xfrm>
          <a:custGeom>
            <a:avLst/>
            <a:gdLst/>
            <a:ahLst/>
            <a:cxnLst/>
            <a:rect l="l" t="t" r="r" b="b"/>
            <a:pathLst>
              <a:path w="4211955" h="4107179">
                <a:moveTo>
                  <a:pt x="3043164" y="4107116"/>
                </a:moveTo>
                <a:lnTo>
                  <a:pt x="1168357" y="4107116"/>
                </a:lnTo>
                <a:lnTo>
                  <a:pt x="0" y="2641558"/>
                </a:lnTo>
                <a:lnTo>
                  <a:pt x="416972" y="813269"/>
                </a:lnTo>
                <a:lnTo>
                  <a:pt x="428467" y="808042"/>
                </a:lnTo>
                <a:lnTo>
                  <a:pt x="2105761" y="0"/>
                </a:lnTo>
                <a:lnTo>
                  <a:pt x="2117256" y="5226"/>
                </a:lnTo>
                <a:lnTo>
                  <a:pt x="2225749" y="57493"/>
                </a:lnTo>
                <a:lnTo>
                  <a:pt x="2105761" y="57493"/>
                </a:lnTo>
                <a:lnTo>
                  <a:pt x="462953" y="849856"/>
                </a:lnTo>
                <a:lnTo>
                  <a:pt x="56432" y="2629014"/>
                </a:lnTo>
                <a:lnTo>
                  <a:pt x="1193438" y="4054849"/>
                </a:lnTo>
                <a:lnTo>
                  <a:pt x="3084832" y="4054849"/>
                </a:lnTo>
                <a:lnTo>
                  <a:pt x="3043164" y="4107116"/>
                </a:lnTo>
                <a:close/>
              </a:path>
              <a:path w="4211955" h="4107179">
                <a:moveTo>
                  <a:pt x="3084832" y="4054849"/>
                </a:moveTo>
                <a:lnTo>
                  <a:pt x="3018083" y="4054849"/>
                </a:lnTo>
                <a:lnTo>
                  <a:pt x="4155089" y="2627968"/>
                </a:lnTo>
                <a:lnTo>
                  <a:pt x="3749613" y="849856"/>
                </a:lnTo>
                <a:lnTo>
                  <a:pt x="2105761" y="57493"/>
                </a:lnTo>
                <a:lnTo>
                  <a:pt x="2225749" y="57493"/>
                </a:lnTo>
                <a:lnTo>
                  <a:pt x="3794550" y="813269"/>
                </a:lnTo>
                <a:lnTo>
                  <a:pt x="4211522" y="2641558"/>
                </a:lnTo>
                <a:lnTo>
                  <a:pt x="3084832" y="4054849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8604" y="2128161"/>
            <a:ext cx="4155189" cy="4050682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380437" y="2098899"/>
            <a:ext cx="4211955" cy="4107179"/>
          </a:xfrm>
          <a:custGeom>
            <a:avLst/>
            <a:gdLst/>
            <a:ahLst/>
            <a:cxnLst/>
            <a:rect l="l" t="t" r="r" b="b"/>
            <a:pathLst>
              <a:path w="4211955" h="4107179">
                <a:moveTo>
                  <a:pt x="3043164" y="4107116"/>
                </a:moveTo>
                <a:lnTo>
                  <a:pt x="1168357" y="4107116"/>
                </a:lnTo>
                <a:lnTo>
                  <a:pt x="0" y="2641558"/>
                </a:lnTo>
                <a:lnTo>
                  <a:pt x="416972" y="813269"/>
                </a:lnTo>
                <a:lnTo>
                  <a:pt x="428467" y="808042"/>
                </a:lnTo>
                <a:lnTo>
                  <a:pt x="2105761" y="0"/>
                </a:lnTo>
                <a:lnTo>
                  <a:pt x="2117256" y="5226"/>
                </a:lnTo>
                <a:lnTo>
                  <a:pt x="2225749" y="57493"/>
                </a:lnTo>
                <a:lnTo>
                  <a:pt x="2105761" y="57493"/>
                </a:lnTo>
                <a:lnTo>
                  <a:pt x="462953" y="849856"/>
                </a:lnTo>
                <a:lnTo>
                  <a:pt x="56432" y="2629014"/>
                </a:lnTo>
                <a:lnTo>
                  <a:pt x="1193438" y="4054849"/>
                </a:lnTo>
                <a:lnTo>
                  <a:pt x="3084832" y="4054849"/>
                </a:lnTo>
                <a:lnTo>
                  <a:pt x="3043164" y="4107116"/>
                </a:lnTo>
                <a:close/>
              </a:path>
              <a:path w="4211955" h="4107179">
                <a:moveTo>
                  <a:pt x="3084832" y="4054849"/>
                </a:moveTo>
                <a:lnTo>
                  <a:pt x="3018083" y="4054849"/>
                </a:lnTo>
                <a:lnTo>
                  <a:pt x="4155089" y="2627968"/>
                </a:lnTo>
                <a:lnTo>
                  <a:pt x="3749613" y="849856"/>
                </a:lnTo>
                <a:lnTo>
                  <a:pt x="2105761" y="57493"/>
                </a:lnTo>
                <a:lnTo>
                  <a:pt x="2225749" y="57493"/>
                </a:lnTo>
                <a:lnTo>
                  <a:pt x="3794550" y="813269"/>
                </a:lnTo>
                <a:lnTo>
                  <a:pt x="4211522" y="2641558"/>
                </a:lnTo>
                <a:lnTo>
                  <a:pt x="3084832" y="4054849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60453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269857" y="1028753"/>
            <a:ext cx="952500" cy="828675"/>
          </a:xfrm>
          <a:custGeom>
            <a:avLst/>
            <a:gdLst/>
            <a:ahLst/>
            <a:cxnLst/>
            <a:rect l="l" t="t" r="r" b="b"/>
            <a:pathLst>
              <a:path w="952500" h="828675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047026" y="11"/>
            <a:ext cx="4241165" cy="1499235"/>
          </a:xfrm>
          <a:custGeom>
            <a:avLst/>
            <a:gdLst/>
            <a:ahLst/>
            <a:cxnLst/>
            <a:rect l="l" t="t" r="r" b="b"/>
            <a:pathLst>
              <a:path w="4241165" h="1499235">
                <a:moveTo>
                  <a:pt x="1400124" y="259930"/>
                </a:moveTo>
                <a:lnTo>
                  <a:pt x="1249705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w="4241165" h="1499235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w="4241165" h="1499235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  <a:path w="4241165" h="1499235">
                <a:moveTo>
                  <a:pt x="4240962" y="289191"/>
                </a:moveTo>
                <a:lnTo>
                  <a:pt x="3739845" y="289191"/>
                </a:lnTo>
                <a:lnTo>
                  <a:pt x="3389820" y="894029"/>
                </a:lnTo>
                <a:lnTo>
                  <a:pt x="3739845" y="1498866"/>
                </a:lnTo>
                <a:lnTo>
                  <a:pt x="4240962" y="1498866"/>
                </a:lnTo>
                <a:lnTo>
                  <a:pt x="4240962" y="289191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"/>
            <a:ext cx="18286730" cy="426720"/>
          </a:xfrm>
          <a:custGeom>
            <a:avLst/>
            <a:gdLst/>
            <a:ahLst/>
            <a:cxnLst/>
            <a:rect l="l" t="t" r="r" b="b"/>
            <a:pathLst>
              <a:path w="18286730" h="426720">
                <a:moveTo>
                  <a:pt x="0" y="426624"/>
                </a:moveTo>
                <a:lnTo>
                  <a:pt x="0" y="0"/>
                </a:lnTo>
                <a:lnTo>
                  <a:pt x="18286415" y="0"/>
                </a:lnTo>
                <a:lnTo>
                  <a:pt x="18286415" y="426624"/>
                </a:lnTo>
                <a:lnTo>
                  <a:pt x="0" y="42662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203200" y="866816"/>
            <a:ext cx="1533524" cy="14858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698" y="658312"/>
            <a:ext cx="17844603" cy="151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60453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63732" y="3775964"/>
            <a:ext cx="13160534" cy="2522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00" b="1" i="0">
                <a:solidFill>
                  <a:srgbClr val="53267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gif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gif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9057"/>
            <a:ext cx="18309642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61896" y="6293178"/>
            <a:ext cx="6626225" cy="914400"/>
          </a:xfrm>
          <a:custGeom>
            <a:avLst/>
            <a:gdLst/>
            <a:ahLst/>
            <a:cxnLst/>
            <a:rect l="l" t="t" r="r" b="b"/>
            <a:pathLst>
              <a:path w="6626225" h="914400">
                <a:moveTo>
                  <a:pt x="0" y="0"/>
                </a:moveTo>
                <a:lnTo>
                  <a:pt x="6626103" y="0"/>
                </a:lnTo>
                <a:lnTo>
                  <a:pt x="6626103" y="914399"/>
                </a:lnTo>
                <a:lnTo>
                  <a:pt x="0" y="914399"/>
                </a:lnTo>
                <a:lnTo>
                  <a:pt x="0" y="0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187107" y="1028750"/>
            <a:ext cx="952500" cy="828675"/>
          </a:xfrm>
          <a:custGeom>
            <a:avLst/>
            <a:gdLst/>
            <a:ahLst/>
            <a:cxnLst/>
            <a:rect l="l" t="t" r="r" b="b"/>
            <a:pathLst>
              <a:path w="952500" h="828675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6641150" y="3536406"/>
            <a:ext cx="10565214" cy="24737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8000" spc="200" dirty="0"/>
              <a:t>Центр развития добровольчества</a:t>
            </a:r>
            <a:endParaRPr sz="8000" spc="270" dirty="0"/>
          </a:p>
        </p:txBody>
      </p:sp>
      <p:sp>
        <p:nvSpPr>
          <p:cNvPr id="7" name="object 7"/>
          <p:cNvSpPr txBox="1"/>
          <p:nvPr/>
        </p:nvSpPr>
        <p:spPr>
          <a:xfrm>
            <a:off x="11923757" y="6364603"/>
            <a:ext cx="6078220" cy="754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750" b="1" spc="235" dirty="0">
                <a:solidFill>
                  <a:srgbClr val="53267B"/>
                </a:solidFill>
                <a:latin typeface="Trebuchet MS"/>
                <a:cs typeface="Trebuchet MS"/>
              </a:rPr>
              <a:t>Я</a:t>
            </a:r>
            <a:r>
              <a:rPr sz="4750" b="1" spc="10" dirty="0">
                <a:solidFill>
                  <a:srgbClr val="53267B"/>
                </a:solidFill>
                <a:latin typeface="Trebuchet MS"/>
                <a:cs typeface="Trebuchet MS"/>
              </a:rPr>
              <a:t>р</a:t>
            </a:r>
            <a:r>
              <a:rPr sz="4750" b="1" spc="-90" dirty="0">
                <a:solidFill>
                  <a:srgbClr val="53267B"/>
                </a:solidFill>
                <a:latin typeface="Trebuchet MS"/>
                <a:cs typeface="Trebuchet MS"/>
              </a:rPr>
              <a:t>о</a:t>
            </a:r>
            <a:r>
              <a:rPr sz="4750" b="1" spc="-305" dirty="0">
                <a:solidFill>
                  <a:srgbClr val="53267B"/>
                </a:solidFill>
                <a:latin typeface="Trebuchet MS"/>
                <a:cs typeface="Trebuchet MS"/>
              </a:rPr>
              <a:t>с</a:t>
            </a:r>
            <a:r>
              <a:rPr sz="4750" b="1" spc="-75" dirty="0">
                <a:solidFill>
                  <a:srgbClr val="53267B"/>
                </a:solidFill>
                <a:latin typeface="Trebuchet MS"/>
                <a:cs typeface="Trebuchet MS"/>
              </a:rPr>
              <a:t>л</a:t>
            </a:r>
            <a:r>
              <a:rPr sz="4750" b="1" spc="55" dirty="0">
                <a:solidFill>
                  <a:srgbClr val="53267B"/>
                </a:solidFill>
                <a:latin typeface="Trebuchet MS"/>
                <a:cs typeface="Trebuchet MS"/>
              </a:rPr>
              <a:t>а</a:t>
            </a:r>
            <a:r>
              <a:rPr sz="4750" b="1" spc="105" dirty="0">
                <a:solidFill>
                  <a:srgbClr val="53267B"/>
                </a:solidFill>
                <a:latin typeface="Trebuchet MS"/>
                <a:cs typeface="Trebuchet MS"/>
              </a:rPr>
              <a:t>в</a:t>
            </a:r>
            <a:r>
              <a:rPr sz="4750" b="1" spc="-305" dirty="0">
                <a:solidFill>
                  <a:srgbClr val="53267B"/>
                </a:solidFill>
                <a:latin typeface="Trebuchet MS"/>
                <a:cs typeface="Trebuchet MS"/>
              </a:rPr>
              <a:t>с</a:t>
            </a:r>
            <a:r>
              <a:rPr sz="4750" b="1" spc="210" dirty="0">
                <a:solidFill>
                  <a:srgbClr val="53267B"/>
                </a:solidFill>
                <a:latin typeface="Trebuchet MS"/>
                <a:cs typeface="Trebuchet MS"/>
              </a:rPr>
              <a:t>к</a:t>
            </a:r>
            <a:r>
              <a:rPr sz="4750" b="1" spc="55" dirty="0">
                <a:solidFill>
                  <a:srgbClr val="53267B"/>
                </a:solidFill>
                <a:latin typeface="Trebuchet MS"/>
                <a:cs typeface="Trebuchet MS"/>
              </a:rPr>
              <a:t>а</a:t>
            </a:r>
            <a:r>
              <a:rPr sz="4750" b="1" spc="-180" dirty="0">
                <a:solidFill>
                  <a:srgbClr val="53267B"/>
                </a:solidFill>
                <a:latin typeface="Trebuchet MS"/>
                <a:cs typeface="Trebuchet MS"/>
              </a:rPr>
              <a:t>я</a:t>
            </a:r>
            <a:r>
              <a:rPr sz="4750" b="1" spc="-310" dirty="0">
                <a:solidFill>
                  <a:srgbClr val="53267B"/>
                </a:solidFill>
                <a:latin typeface="Trebuchet MS"/>
                <a:cs typeface="Trebuchet MS"/>
              </a:rPr>
              <a:t> </a:t>
            </a:r>
            <a:r>
              <a:rPr sz="4750" b="1" spc="-90" dirty="0">
                <a:solidFill>
                  <a:srgbClr val="53267B"/>
                </a:solidFill>
                <a:latin typeface="Trebuchet MS"/>
                <a:cs typeface="Trebuchet MS"/>
              </a:rPr>
              <a:t>о</a:t>
            </a:r>
            <a:r>
              <a:rPr sz="4750" b="1" spc="-75" dirty="0">
                <a:solidFill>
                  <a:srgbClr val="53267B"/>
                </a:solidFill>
                <a:latin typeface="Trebuchet MS"/>
                <a:cs typeface="Trebuchet MS"/>
              </a:rPr>
              <a:t>бл</a:t>
            </a:r>
            <a:r>
              <a:rPr sz="4750" b="1" spc="55" dirty="0">
                <a:solidFill>
                  <a:srgbClr val="53267B"/>
                </a:solidFill>
                <a:latin typeface="Trebuchet MS"/>
                <a:cs typeface="Trebuchet MS"/>
              </a:rPr>
              <a:t>а</a:t>
            </a:r>
            <a:r>
              <a:rPr sz="4750" b="1" spc="-305" dirty="0">
                <a:solidFill>
                  <a:srgbClr val="53267B"/>
                </a:solidFill>
                <a:latin typeface="Trebuchet MS"/>
                <a:cs typeface="Trebuchet MS"/>
              </a:rPr>
              <a:t>с</a:t>
            </a:r>
            <a:r>
              <a:rPr sz="4750" b="1" spc="-35" dirty="0">
                <a:solidFill>
                  <a:srgbClr val="53267B"/>
                </a:solidFill>
                <a:latin typeface="Trebuchet MS"/>
                <a:cs typeface="Trebuchet MS"/>
              </a:rPr>
              <a:t>т</a:t>
            </a:r>
            <a:r>
              <a:rPr sz="4750" b="1" spc="-140" dirty="0">
                <a:solidFill>
                  <a:srgbClr val="53267B"/>
                </a:solidFill>
                <a:latin typeface="Trebuchet MS"/>
                <a:cs typeface="Trebuchet MS"/>
              </a:rPr>
              <a:t>ь</a:t>
            </a:r>
            <a:endParaRPr sz="4750" dirty="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18288000" cy="2198370"/>
            <a:chOff x="0" y="0"/>
            <a:chExt cx="18288000" cy="2198370"/>
          </a:xfrm>
        </p:grpSpPr>
        <p:sp>
          <p:nvSpPr>
            <p:cNvPr id="9" name="object 9"/>
            <p:cNvSpPr/>
            <p:nvPr/>
          </p:nvSpPr>
          <p:spPr>
            <a:xfrm>
              <a:off x="14047026" y="11"/>
              <a:ext cx="4241165" cy="1499235"/>
            </a:xfrm>
            <a:custGeom>
              <a:avLst/>
              <a:gdLst/>
              <a:ahLst/>
              <a:cxnLst/>
              <a:rect l="l" t="t" r="r" b="b"/>
              <a:pathLst>
                <a:path w="4241165" h="1499235">
                  <a:moveTo>
                    <a:pt x="1400124" y="259930"/>
                  </a:moveTo>
                  <a:lnTo>
                    <a:pt x="1249705" y="0"/>
                  </a:lnTo>
                  <a:lnTo>
                    <a:pt x="150431" y="0"/>
                  </a:lnTo>
                  <a:lnTo>
                    <a:pt x="0" y="259930"/>
                  </a:lnTo>
                  <a:lnTo>
                    <a:pt x="350037" y="864768"/>
                  </a:lnTo>
                  <a:lnTo>
                    <a:pt x="1050099" y="864768"/>
                  </a:lnTo>
                  <a:lnTo>
                    <a:pt x="1400124" y="259930"/>
                  </a:lnTo>
                  <a:close/>
                </a:path>
                <a:path w="4241165" h="1499235">
                  <a:moveTo>
                    <a:pt x="2548445" y="865784"/>
                  </a:moveTo>
                  <a:lnTo>
                    <a:pt x="2198408" y="260946"/>
                  </a:lnTo>
                  <a:lnTo>
                    <a:pt x="1498346" y="260946"/>
                  </a:lnTo>
                  <a:lnTo>
                    <a:pt x="1148308" y="865784"/>
                  </a:lnTo>
                  <a:lnTo>
                    <a:pt x="1498346" y="1470621"/>
                  </a:lnTo>
                  <a:lnTo>
                    <a:pt x="2198408" y="1470621"/>
                  </a:lnTo>
                  <a:lnTo>
                    <a:pt x="2548445" y="865784"/>
                  </a:lnTo>
                  <a:close/>
                </a:path>
                <a:path w="4241165" h="1499235">
                  <a:moveTo>
                    <a:pt x="3689743" y="259930"/>
                  </a:moveTo>
                  <a:lnTo>
                    <a:pt x="3539312" y="0"/>
                  </a:lnTo>
                  <a:lnTo>
                    <a:pt x="2440051" y="0"/>
                  </a:lnTo>
                  <a:lnTo>
                    <a:pt x="2289619" y="259930"/>
                  </a:lnTo>
                  <a:lnTo>
                    <a:pt x="2639644" y="864768"/>
                  </a:lnTo>
                  <a:lnTo>
                    <a:pt x="3339706" y="864768"/>
                  </a:lnTo>
                  <a:lnTo>
                    <a:pt x="3689743" y="259930"/>
                  </a:lnTo>
                  <a:close/>
                </a:path>
                <a:path w="4241165" h="1499235">
                  <a:moveTo>
                    <a:pt x="4240962" y="289191"/>
                  </a:moveTo>
                  <a:lnTo>
                    <a:pt x="3739845" y="289191"/>
                  </a:lnTo>
                  <a:lnTo>
                    <a:pt x="3389820" y="894029"/>
                  </a:lnTo>
                  <a:lnTo>
                    <a:pt x="3739845" y="1498866"/>
                  </a:lnTo>
                  <a:lnTo>
                    <a:pt x="4240962" y="1498866"/>
                  </a:lnTo>
                  <a:lnTo>
                    <a:pt x="4240962" y="289191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1306195" cy="158115"/>
            </a:xfrm>
            <a:custGeom>
              <a:avLst/>
              <a:gdLst/>
              <a:ahLst/>
              <a:cxnLst/>
              <a:rect l="l" t="t" r="r" b="b"/>
              <a:pathLst>
                <a:path w="1306195" h="158115">
                  <a:moveTo>
                    <a:pt x="29146" y="0"/>
                  </a:moveTo>
                  <a:lnTo>
                    <a:pt x="0" y="0"/>
                  </a:lnTo>
                  <a:lnTo>
                    <a:pt x="0" y="16878"/>
                  </a:lnTo>
                  <a:lnTo>
                    <a:pt x="29146" y="0"/>
                  </a:lnTo>
                  <a:close/>
                </a:path>
                <a:path w="1306195" h="158115">
                  <a:moveTo>
                    <a:pt x="1305801" y="0"/>
                  </a:moveTo>
                  <a:lnTo>
                    <a:pt x="759371" y="0"/>
                  </a:lnTo>
                  <a:lnTo>
                    <a:pt x="1032586" y="158115"/>
                  </a:lnTo>
                  <a:lnTo>
                    <a:pt x="1305801" y="0"/>
                  </a:lnTo>
                  <a:close/>
                </a:path>
              </a:pathLst>
            </a:custGeom>
            <a:solidFill>
              <a:srgbClr val="6A2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18286730" cy="2198370"/>
            </a:xfrm>
            <a:custGeom>
              <a:avLst/>
              <a:gdLst/>
              <a:ahLst/>
              <a:cxnLst/>
              <a:rect l="l" t="t" r="r" b="b"/>
              <a:pathLst>
                <a:path w="18286730" h="2198370">
                  <a:moveTo>
                    <a:pt x="17654016" y="1593278"/>
                  </a:moveTo>
                  <a:lnTo>
                    <a:pt x="17303992" y="988441"/>
                  </a:lnTo>
                  <a:lnTo>
                    <a:pt x="16603917" y="988441"/>
                  </a:lnTo>
                  <a:lnTo>
                    <a:pt x="16253892" y="1593278"/>
                  </a:lnTo>
                  <a:lnTo>
                    <a:pt x="16603917" y="2198116"/>
                  </a:lnTo>
                  <a:lnTo>
                    <a:pt x="17303992" y="2198116"/>
                  </a:lnTo>
                  <a:lnTo>
                    <a:pt x="17654016" y="1593278"/>
                  </a:lnTo>
                  <a:close/>
                </a:path>
                <a:path w="18286730" h="2198370">
                  <a:moveTo>
                    <a:pt x="18286413" y="0"/>
                  </a:moveTo>
                  <a:lnTo>
                    <a:pt x="0" y="0"/>
                  </a:lnTo>
                  <a:lnTo>
                    <a:pt x="0" y="426631"/>
                  </a:lnTo>
                  <a:lnTo>
                    <a:pt x="18286413" y="426631"/>
                  </a:lnTo>
                  <a:lnTo>
                    <a:pt x="18286413" y="0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0" y="2267328"/>
            <a:ext cx="18288000" cy="8020050"/>
            <a:chOff x="0" y="2267328"/>
            <a:chExt cx="18288000" cy="8020050"/>
          </a:xfrm>
        </p:grpSpPr>
        <p:sp>
          <p:nvSpPr>
            <p:cNvPr id="13" name="object 13"/>
            <p:cNvSpPr/>
            <p:nvPr/>
          </p:nvSpPr>
          <p:spPr>
            <a:xfrm>
              <a:off x="2958968" y="8086751"/>
              <a:ext cx="1000125" cy="866775"/>
            </a:xfrm>
            <a:custGeom>
              <a:avLst/>
              <a:gdLst/>
              <a:ahLst/>
              <a:cxnLst/>
              <a:rect l="l" t="t" r="r" b="b"/>
              <a:pathLst>
                <a:path w="1000125" h="866775">
                  <a:moveTo>
                    <a:pt x="250004" y="0"/>
                  </a:moveTo>
                  <a:lnTo>
                    <a:pt x="750014" y="0"/>
                  </a:lnTo>
                  <a:lnTo>
                    <a:pt x="1000019" y="433387"/>
                  </a:lnTo>
                  <a:lnTo>
                    <a:pt x="750014" y="866774"/>
                  </a:lnTo>
                  <a:lnTo>
                    <a:pt x="250004" y="866774"/>
                  </a:lnTo>
                  <a:lnTo>
                    <a:pt x="0" y="433387"/>
                  </a:lnTo>
                  <a:lnTo>
                    <a:pt x="250004" y="0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1154" y="8471369"/>
              <a:ext cx="3689985" cy="1816100"/>
            </a:xfrm>
            <a:custGeom>
              <a:avLst/>
              <a:gdLst/>
              <a:ahLst/>
              <a:cxnLst/>
              <a:rect l="l" t="t" r="r" b="b"/>
              <a:pathLst>
                <a:path w="3689985" h="1816100">
                  <a:moveTo>
                    <a:pt x="1400124" y="1210703"/>
                  </a:moveTo>
                  <a:lnTo>
                    <a:pt x="1050086" y="605866"/>
                  </a:lnTo>
                  <a:lnTo>
                    <a:pt x="350024" y="605866"/>
                  </a:lnTo>
                  <a:lnTo>
                    <a:pt x="0" y="1210703"/>
                  </a:lnTo>
                  <a:lnTo>
                    <a:pt x="350024" y="1815541"/>
                  </a:lnTo>
                  <a:lnTo>
                    <a:pt x="1050086" y="1815541"/>
                  </a:lnTo>
                  <a:lnTo>
                    <a:pt x="1400124" y="1210703"/>
                  </a:lnTo>
                  <a:close/>
                </a:path>
                <a:path w="3689985" h="1816100">
                  <a:moveTo>
                    <a:pt x="2541422" y="604837"/>
                  </a:moveTo>
                  <a:lnTo>
                    <a:pt x="2191397" y="0"/>
                  </a:lnTo>
                  <a:lnTo>
                    <a:pt x="1491322" y="0"/>
                  </a:lnTo>
                  <a:lnTo>
                    <a:pt x="1141298" y="604837"/>
                  </a:lnTo>
                  <a:lnTo>
                    <a:pt x="1491322" y="1209675"/>
                  </a:lnTo>
                  <a:lnTo>
                    <a:pt x="2191397" y="1209675"/>
                  </a:lnTo>
                  <a:lnTo>
                    <a:pt x="2541422" y="604837"/>
                  </a:lnTo>
                  <a:close/>
                </a:path>
                <a:path w="3689985" h="1816100">
                  <a:moveTo>
                    <a:pt x="3689731" y="1210703"/>
                  </a:moveTo>
                  <a:lnTo>
                    <a:pt x="3339706" y="605866"/>
                  </a:lnTo>
                  <a:lnTo>
                    <a:pt x="2639644" y="605866"/>
                  </a:lnTo>
                  <a:lnTo>
                    <a:pt x="2289606" y="1210703"/>
                  </a:lnTo>
                  <a:lnTo>
                    <a:pt x="2639644" y="1815541"/>
                  </a:lnTo>
                  <a:lnTo>
                    <a:pt x="3339706" y="1815541"/>
                  </a:lnTo>
                  <a:lnTo>
                    <a:pt x="3689731" y="1210703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8405" y="7743894"/>
              <a:ext cx="1400175" cy="1209675"/>
            </a:xfrm>
            <a:custGeom>
              <a:avLst/>
              <a:gdLst/>
              <a:ahLst/>
              <a:cxnLst/>
              <a:rect l="l" t="t" r="r" b="b"/>
              <a:pathLst>
                <a:path w="1400175" h="1209675">
                  <a:moveTo>
                    <a:pt x="350031" y="0"/>
                  </a:moveTo>
                  <a:lnTo>
                    <a:pt x="1050095" y="0"/>
                  </a:lnTo>
                  <a:lnTo>
                    <a:pt x="1400127" y="604837"/>
                  </a:lnTo>
                  <a:lnTo>
                    <a:pt x="1050095" y="1209674"/>
                  </a:lnTo>
                  <a:lnTo>
                    <a:pt x="350031" y="1209674"/>
                  </a:lnTo>
                  <a:lnTo>
                    <a:pt x="0" y="604837"/>
                  </a:lnTo>
                  <a:lnTo>
                    <a:pt x="350031" y="0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443128"/>
              <a:ext cx="851535" cy="1209675"/>
            </a:xfrm>
            <a:custGeom>
              <a:avLst/>
              <a:gdLst/>
              <a:ahLst/>
              <a:cxnLst/>
              <a:rect l="l" t="t" r="r" b="b"/>
              <a:pathLst>
                <a:path w="851535" h="1209675">
                  <a:moveTo>
                    <a:pt x="0" y="0"/>
                  </a:moveTo>
                  <a:lnTo>
                    <a:pt x="501050" y="0"/>
                  </a:lnTo>
                  <a:lnTo>
                    <a:pt x="851082" y="604837"/>
                  </a:lnTo>
                  <a:lnTo>
                    <a:pt x="501050" y="1209674"/>
                  </a:lnTo>
                  <a:lnTo>
                    <a:pt x="0" y="12096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8441194"/>
              <a:ext cx="18288000" cy="1845945"/>
            </a:xfrm>
            <a:custGeom>
              <a:avLst/>
              <a:gdLst/>
              <a:ahLst/>
              <a:cxnLst/>
              <a:rect l="l" t="t" r="r" b="b"/>
              <a:pathLst>
                <a:path w="18288000" h="1845945">
                  <a:moveTo>
                    <a:pt x="5295582" y="604837"/>
                  </a:moveTo>
                  <a:lnTo>
                    <a:pt x="4945558" y="0"/>
                  </a:lnTo>
                  <a:lnTo>
                    <a:pt x="4245495" y="0"/>
                  </a:lnTo>
                  <a:lnTo>
                    <a:pt x="3895458" y="604837"/>
                  </a:lnTo>
                  <a:lnTo>
                    <a:pt x="4245495" y="1209675"/>
                  </a:lnTo>
                  <a:lnTo>
                    <a:pt x="4945558" y="1209675"/>
                  </a:lnTo>
                  <a:lnTo>
                    <a:pt x="5295582" y="604837"/>
                  </a:lnTo>
                  <a:close/>
                </a:path>
                <a:path w="18288000" h="1845945">
                  <a:moveTo>
                    <a:pt x="18288000" y="1421815"/>
                  </a:moveTo>
                  <a:lnTo>
                    <a:pt x="0" y="1421815"/>
                  </a:lnTo>
                  <a:lnTo>
                    <a:pt x="0" y="1845805"/>
                  </a:lnTo>
                  <a:lnTo>
                    <a:pt x="18288000" y="1845805"/>
                  </a:lnTo>
                  <a:lnTo>
                    <a:pt x="18288000" y="142181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67328"/>
              <a:ext cx="6214893" cy="57530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87107" y="1028752"/>
            <a:ext cx="952500" cy="828675"/>
          </a:xfrm>
          <a:custGeom>
            <a:avLst/>
            <a:gdLst/>
            <a:ahLst/>
            <a:cxnLst/>
            <a:rect l="l" t="t" r="r" b="b"/>
            <a:pathLst>
              <a:path w="952500" h="828675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47026" y="11"/>
            <a:ext cx="3689985" cy="1470660"/>
          </a:xfrm>
          <a:custGeom>
            <a:avLst/>
            <a:gdLst/>
            <a:ahLst/>
            <a:cxnLst/>
            <a:rect l="l" t="t" r="r" b="b"/>
            <a:pathLst>
              <a:path w="3689984" h="1470660">
                <a:moveTo>
                  <a:pt x="1400124" y="259930"/>
                </a:moveTo>
                <a:lnTo>
                  <a:pt x="1249692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w="3689984" h="1470660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w="3689984" h="1470660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09" h="17145">
                <a:moveTo>
                  <a:pt x="29153" y="0"/>
                </a:moveTo>
                <a:lnTo>
                  <a:pt x="0" y="16871"/>
                </a:lnTo>
                <a:lnTo>
                  <a:pt x="0" y="0"/>
                </a:lnTo>
                <a:lnTo>
                  <a:pt x="29153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383" y="1"/>
            <a:ext cx="546735" cy="158115"/>
          </a:xfrm>
          <a:custGeom>
            <a:avLst/>
            <a:gdLst/>
            <a:ahLst/>
            <a:cxnLst/>
            <a:rect l="l" t="t" r="r" b="b"/>
            <a:pathLst>
              <a:path w="546735" h="158115">
                <a:moveTo>
                  <a:pt x="546424" y="0"/>
                </a:moveTo>
                <a:lnTo>
                  <a:pt x="273212" y="158113"/>
                </a:lnTo>
                <a:lnTo>
                  <a:pt x="0" y="0"/>
                </a:lnTo>
                <a:lnTo>
                  <a:pt x="546424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2381250"/>
            <a:chOff x="0" y="0"/>
            <a:chExt cx="18288000" cy="2381250"/>
          </a:xfrm>
        </p:grpSpPr>
        <p:sp>
          <p:nvSpPr>
            <p:cNvPr id="7" name="object 7"/>
            <p:cNvSpPr/>
            <p:nvPr/>
          </p:nvSpPr>
          <p:spPr>
            <a:xfrm>
              <a:off x="17436848" y="289195"/>
              <a:ext cx="851535" cy="1209675"/>
            </a:xfrm>
            <a:custGeom>
              <a:avLst/>
              <a:gdLst/>
              <a:ahLst/>
              <a:cxnLst/>
              <a:rect l="l" t="t" r="r" b="b"/>
              <a:pathLst>
                <a:path w="851534" h="1209675">
                  <a:moveTo>
                    <a:pt x="851150" y="1209674"/>
                  </a:moveTo>
                  <a:lnTo>
                    <a:pt x="350031" y="1209674"/>
                  </a:lnTo>
                  <a:lnTo>
                    <a:pt x="0" y="604837"/>
                  </a:lnTo>
                  <a:lnTo>
                    <a:pt x="350031" y="0"/>
                  </a:lnTo>
                  <a:lnTo>
                    <a:pt x="851150" y="0"/>
                  </a:lnTo>
                  <a:lnTo>
                    <a:pt x="851150" y="1209674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8286730" cy="426720"/>
            </a:xfrm>
            <a:custGeom>
              <a:avLst/>
              <a:gdLst/>
              <a:ahLst/>
              <a:cxnLst/>
              <a:rect l="l" t="t" r="r" b="b"/>
              <a:pathLst>
                <a:path w="18286730" h="426720">
                  <a:moveTo>
                    <a:pt x="0" y="426625"/>
                  </a:moveTo>
                  <a:lnTo>
                    <a:pt x="0" y="0"/>
                  </a:lnTo>
                  <a:lnTo>
                    <a:pt x="18286415" y="0"/>
                  </a:lnTo>
                  <a:lnTo>
                    <a:pt x="18286415" y="426625"/>
                  </a:lnTo>
                  <a:lnTo>
                    <a:pt x="0" y="42662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03200" y="895050"/>
              <a:ext cx="1533524" cy="148589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0" y="8728405"/>
            <a:ext cx="3346450" cy="1558925"/>
          </a:xfrm>
          <a:custGeom>
            <a:avLst/>
            <a:gdLst/>
            <a:ahLst/>
            <a:cxnLst/>
            <a:rect l="l" t="t" r="r" b="b"/>
            <a:pathLst>
              <a:path w="3346450" h="1558925">
                <a:moveTo>
                  <a:pt x="1056551" y="1210703"/>
                </a:moveTo>
                <a:lnTo>
                  <a:pt x="706513" y="605866"/>
                </a:lnTo>
                <a:lnTo>
                  <a:pt x="6451" y="605866"/>
                </a:lnTo>
                <a:lnTo>
                  <a:pt x="0" y="617016"/>
                </a:lnTo>
                <a:lnTo>
                  <a:pt x="0" y="1558594"/>
                </a:lnTo>
                <a:lnTo>
                  <a:pt x="855205" y="1558594"/>
                </a:lnTo>
                <a:lnTo>
                  <a:pt x="1056551" y="1210703"/>
                </a:lnTo>
                <a:close/>
              </a:path>
              <a:path w="3346450" h="1558925">
                <a:moveTo>
                  <a:pt x="2197849" y="604837"/>
                </a:moveTo>
                <a:lnTo>
                  <a:pt x="1847811" y="0"/>
                </a:lnTo>
                <a:lnTo>
                  <a:pt x="1147749" y="0"/>
                </a:lnTo>
                <a:lnTo>
                  <a:pt x="797725" y="604837"/>
                </a:lnTo>
                <a:lnTo>
                  <a:pt x="1147749" y="1209675"/>
                </a:lnTo>
                <a:lnTo>
                  <a:pt x="1847811" y="1209675"/>
                </a:lnTo>
                <a:lnTo>
                  <a:pt x="2197849" y="604837"/>
                </a:lnTo>
                <a:close/>
              </a:path>
              <a:path w="3346450" h="1558925">
                <a:moveTo>
                  <a:pt x="3346158" y="1210703"/>
                </a:moveTo>
                <a:lnTo>
                  <a:pt x="2996120" y="605866"/>
                </a:lnTo>
                <a:lnTo>
                  <a:pt x="2296058" y="605866"/>
                </a:lnTo>
                <a:lnTo>
                  <a:pt x="1946033" y="1210703"/>
                </a:lnTo>
                <a:lnTo>
                  <a:pt x="2147366" y="1558594"/>
                </a:lnTo>
                <a:lnTo>
                  <a:pt x="3144824" y="1558594"/>
                </a:lnTo>
                <a:lnTo>
                  <a:pt x="3346158" y="1210703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23278" y="8698234"/>
            <a:ext cx="4661535" cy="1588770"/>
            <a:chOff x="4123278" y="8698234"/>
            <a:chExt cx="4661535" cy="1588770"/>
          </a:xfrm>
        </p:grpSpPr>
        <p:sp>
          <p:nvSpPr>
            <p:cNvPr id="12" name="object 12"/>
            <p:cNvSpPr/>
            <p:nvPr/>
          </p:nvSpPr>
          <p:spPr>
            <a:xfrm>
              <a:off x="4123271" y="9425838"/>
              <a:ext cx="4661535" cy="861694"/>
            </a:xfrm>
            <a:custGeom>
              <a:avLst/>
              <a:gdLst/>
              <a:ahLst/>
              <a:cxnLst/>
              <a:rect l="l" t="t" r="r" b="b"/>
              <a:pathLst>
                <a:path w="4661534" h="861695">
                  <a:moveTo>
                    <a:pt x="1400124" y="604837"/>
                  </a:moveTo>
                  <a:lnTo>
                    <a:pt x="1050099" y="0"/>
                  </a:lnTo>
                  <a:lnTo>
                    <a:pt x="350037" y="0"/>
                  </a:lnTo>
                  <a:lnTo>
                    <a:pt x="0" y="604837"/>
                  </a:lnTo>
                  <a:lnTo>
                    <a:pt x="148348" y="861161"/>
                  </a:lnTo>
                  <a:lnTo>
                    <a:pt x="1251788" y="861161"/>
                  </a:lnTo>
                  <a:lnTo>
                    <a:pt x="1400124" y="604837"/>
                  </a:lnTo>
                  <a:close/>
                </a:path>
                <a:path w="4661534" h="861695">
                  <a:moveTo>
                    <a:pt x="2371560" y="861161"/>
                  </a:moveTo>
                  <a:lnTo>
                    <a:pt x="2170138" y="513130"/>
                  </a:lnTo>
                  <a:lnTo>
                    <a:pt x="1470075" y="513130"/>
                  </a:lnTo>
                  <a:lnTo>
                    <a:pt x="1268666" y="861161"/>
                  </a:lnTo>
                  <a:lnTo>
                    <a:pt x="2371560" y="861161"/>
                  </a:lnTo>
                  <a:close/>
                </a:path>
                <a:path w="4661534" h="861695">
                  <a:moveTo>
                    <a:pt x="3641636" y="633082"/>
                  </a:moveTo>
                  <a:lnTo>
                    <a:pt x="3291598" y="28244"/>
                  </a:lnTo>
                  <a:lnTo>
                    <a:pt x="2591536" y="28244"/>
                  </a:lnTo>
                  <a:lnTo>
                    <a:pt x="2241499" y="633082"/>
                  </a:lnTo>
                  <a:lnTo>
                    <a:pt x="2373503" y="861161"/>
                  </a:lnTo>
                  <a:lnTo>
                    <a:pt x="3509632" y="861161"/>
                  </a:lnTo>
                  <a:lnTo>
                    <a:pt x="3641636" y="633082"/>
                  </a:lnTo>
                  <a:close/>
                </a:path>
                <a:path w="4661534" h="861695">
                  <a:moveTo>
                    <a:pt x="4661166" y="861161"/>
                  </a:moveTo>
                  <a:lnTo>
                    <a:pt x="4459757" y="513130"/>
                  </a:lnTo>
                  <a:lnTo>
                    <a:pt x="3759695" y="513130"/>
                  </a:lnTo>
                  <a:lnTo>
                    <a:pt x="3558273" y="861161"/>
                  </a:lnTo>
                  <a:lnTo>
                    <a:pt x="4661166" y="861161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24665" y="8698242"/>
              <a:ext cx="3281045" cy="1209675"/>
            </a:xfrm>
            <a:custGeom>
              <a:avLst/>
              <a:gdLst/>
              <a:ahLst/>
              <a:cxnLst/>
              <a:rect l="l" t="t" r="r" b="b"/>
              <a:pathLst>
                <a:path w="3281045" h="1209675">
                  <a:moveTo>
                    <a:pt x="1400124" y="604837"/>
                  </a:moveTo>
                  <a:lnTo>
                    <a:pt x="1050086" y="0"/>
                  </a:lnTo>
                  <a:lnTo>
                    <a:pt x="350024" y="0"/>
                  </a:lnTo>
                  <a:lnTo>
                    <a:pt x="0" y="604837"/>
                  </a:lnTo>
                  <a:lnTo>
                    <a:pt x="350024" y="1209675"/>
                  </a:lnTo>
                  <a:lnTo>
                    <a:pt x="1050086" y="1209675"/>
                  </a:lnTo>
                  <a:lnTo>
                    <a:pt x="1400124" y="604837"/>
                  </a:lnTo>
                  <a:close/>
                </a:path>
                <a:path w="3281045" h="1209675">
                  <a:moveTo>
                    <a:pt x="3280918" y="561187"/>
                  </a:moveTo>
                  <a:lnTo>
                    <a:pt x="3038056" y="137325"/>
                  </a:lnTo>
                  <a:lnTo>
                    <a:pt x="2552344" y="137325"/>
                  </a:lnTo>
                  <a:lnTo>
                    <a:pt x="2309495" y="561187"/>
                  </a:lnTo>
                  <a:lnTo>
                    <a:pt x="2552344" y="985050"/>
                  </a:lnTo>
                  <a:lnTo>
                    <a:pt x="3038056" y="985050"/>
                  </a:lnTo>
                  <a:lnTo>
                    <a:pt x="3280918" y="561187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84486" y="881475"/>
            <a:ext cx="13458190" cy="73994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5850"/>
              </a:lnSpc>
              <a:spcBef>
                <a:spcPts val="220"/>
              </a:spcBef>
            </a:pPr>
            <a:r>
              <a:rPr lang="ru-RU" sz="4900" b="1" spc="45" dirty="0">
                <a:solidFill>
                  <a:srgbClr val="53267B"/>
                </a:solidFill>
                <a:latin typeface="Trebuchet MS"/>
                <a:cs typeface="Trebuchet MS"/>
              </a:rPr>
              <a:t>МОТИВАЦИОННЫЕ МЕРОПРИЯТИЯ</a:t>
            </a:r>
            <a:endParaRPr sz="4900" dirty="0">
              <a:latin typeface="Trebuchet MS"/>
              <a:cs typeface="Trebuchet MS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0157F5F8-7D02-2824-5F06-684E8A8DC7EF}"/>
              </a:ext>
            </a:extLst>
          </p:cNvPr>
          <p:cNvSpPr/>
          <p:nvPr/>
        </p:nvSpPr>
        <p:spPr>
          <a:xfrm>
            <a:off x="0" y="1969436"/>
            <a:ext cx="14047026" cy="861695"/>
          </a:xfrm>
          <a:custGeom>
            <a:avLst/>
            <a:gdLst/>
            <a:ahLst/>
            <a:cxnLst/>
            <a:rect l="l" t="t" r="r" b="b"/>
            <a:pathLst>
              <a:path w="14046200" h="1514475">
                <a:moveTo>
                  <a:pt x="0" y="1514472"/>
                </a:moveTo>
                <a:lnTo>
                  <a:pt x="0" y="0"/>
                </a:lnTo>
                <a:lnTo>
                  <a:pt x="14046080" y="0"/>
                </a:lnTo>
                <a:lnTo>
                  <a:pt x="14046080" y="1514472"/>
                </a:lnTo>
                <a:lnTo>
                  <a:pt x="0" y="1514472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ADEDD413-8779-DCF6-FF72-55280864D03E}"/>
              </a:ext>
            </a:extLst>
          </p:cNvPr>
          <p:cNvSpPr txBox="1"/>
          <p:nvPr/>
        </p:nvSpPr>
        <p:spPr>
          <a:xfrm>
            <a:off x="484486" y="2044948"/>
            <a:ext cx="14109940" cy="5328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l"/>
            <a:r>
              <a:rPr lang="ru-RU" sz="3300" b="1" i="1" dirty="0">
                <a:solidFill>
                  <a:srgbClr val="FEF418"/>
                </a:solidFill>
                <a:latin typeface="Arial"/>
                <a:cs typeface="Arial"/>
              </a:rPr>
              <a:t>«Спешите делать добрые дела!»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3751E160-41B6-F782-AA37-904B927D7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163" y="3444427"/>
            <a:ext cx="6478037" cy="431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F2621684-57F0-14B6-787E-F8B49AAE7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3444427"/>
            <a:ext cx="6519095" cy="434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AF91AE2-5A9F-0D75-201C-2A396EB72A84}"/>
              </a:ext>
            </a:extLst>
          </p:cNvPr>
          <p:cNvSpPr txBox="1"/>
          <p:nvPr/>
        </p:nvSpPr>
        <p:spPr>
          <a:xfrm>
            <a:off x="11018497" y="8055954"/>
            <a:ext cx="3891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53267B"/>
                </a:solidFill>
              </a:rPr>
              <a:t>Благодарность</a:t>
            </a:r>
            <a:endParaRPr lang="ru-RU" sz="2800" i="1" dirty="0">
              <a:solidFill>
                <a:srgbClr val="53267B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5C24B1-A9F0-5654-4FD7-5C90EBD48693}"/>
              </a:ext>
            </a:extLst>
          </p:cNvPr>
          <p:cNvSpPr txBox="1"/>
          <p:nvPr/>
        </p:nvSpPr>
        <p:spPr>
          <a:xfrm>
            <a:off x="2743200" y="7993169"/>
            <a:ext cx="3891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53267B"/>
                </a:solidFill>
              </a:rPr>
              <a:t>Отправка на форумы</a:t>
            </a:r>
            <a:endParaRPr lang="ru-RU" sz="2800" i="1" dirty="0">
              <a:solidFill>
                <a:srgbClr val="532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87107" y="1028752"/>
            <a:ext cx="952500" cy="828675"/>
          </a:xfrm>
          <a:custGeom>
            <a:avLst/>
            <a:gdLst/>
            <a:ahLst/>
            <a:cxnLst/>
            <a:rect l="l" t="t" r="r" b="b"/>
            <a:pathLst>
              <a:path w="952500" h="828675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47026" y="11"/>
            <a:ext cx="3689985" cy="1470660"/>
          </a:xfrm>
          <a:custGeom>
            <a:avLst/>
            <a:gdLst/>
            <a:ahLst/>
            <a:cxnLst/>
            <a:rect l="l" t="t" r="r" b="b"/>
            <a:pathLst>
              <a:path w="3689984" h="1470660">
                <a:moveTo>
                  <a:pt x="1400124" y="259930"/>
                </a:moveTo>
                <a:lnTo>
                  <a:pt x="1249692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w="3689984" h="1470660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w="3689984" h="1470660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09" h="17145">
                <a:moveTo>
                  <a:pt x="29153" y="0"/>
                </a:moveTo>
                <a:lnTo>
                  <a:pt x="0" y="16871"/>
                </a:lnTo>
                <a:lnTo>
                  <a:pt x="0" y="0"/>
                </a:lnTo>
                <a:lnTo>
                  <a:pt x="29153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383" y="1"/>
            <a:ext cx="546735" cy="158115"/>
          </a:xfrm>
          <a:custGeom>
            <a:avLst/>
            <a:gdLst/>
            <a:ahLst/>
            <a:cxnLst/>
            <a:rect l="l" t="t" r="r" b="b"/>
            <a:pathLst>
              <a:path w="546735" h="158115">
                <a:moveTo>
                  <a:pt x="546424" y="0"/>
                </a:moveTo>
                <a:lnTo>
                  <a:pt x="273212" y="158113"/>
                </a:lnTo>
                <a:lnTo>
                  <a:pt x="0" y="0"/>
                </a:lnTo>
                <a:lnTo>
                  <a:pt x="546424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2381250"/>
            <a:chOff x="0" y="0"/>
            <a:chExt cx="18288000" cy="2381250"/>
          </a:xfrm>
        </p:grpSpPr>
        <p:sp>
          <p:nvSpPr>
            <p:cNvPr id="7" name="object 7"/>
            <p:cNvSpPr/>
            <p:nvPr/>
          </p:nvSpPr>
          <p:spPr>
            <a:xfrm>
              <a:off x="17436848" y="289195"/>
              <a:ext cx="851535" cy="1209675"/>
            </a:xfrm>
            <a:custGeom>
              <a:avLst/>
              <a:gdLst/>
              <a:ahLst/>
              <a:cxnLst/>
              <a:rect l="l" t="t" r="r" b="b"/>
              <a:pathLst>
                <a:path w="851534" h="1209675">
                  <a:moveTo>
                    <a:pt x="851150" y="1209674"/>
                  </a:moveTo>
                  <a:lnTo>
                    <a:pt x="350031" y="1209674"/>
                  </a:lnTo>
                  <a:lnTo>
                    <a:pt x="0" y="604837"/>
                  </a:lnTo>
                  <a:lnTo>
                    <a:pt x="350031" y="0"/>
                  </a:lnTo>
                  <a:lnTo>
                    <a:pt x="851150" y="0"/>
                  </a:lnTo>
                  <a:lnTo>
                    <a:pt x="851150" y="1209674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8286730" cy="426720"/>
            </a:xfrm>
            <a:custGeom>
              <a:avLst/>
              <a:gdLst/>
              <a:ahLst/>
              <a:cxnLst/>
              <a:rect l="l" t="t" r="r" b="b"/>
              <a:pathLst>
                <a:path w="18286730" h="426720">
                  <a:moveTo>
                    <a:pt x="0" y="426625"/>
                  </a:moveTo>
                  <a:lnTo>
                    <a:pt x="0" y="0"/>
                  </a:lnTo>
                  <a:lnTo>
                    <a:pt x="18286415" y="0"/>
                  </a:lnTo>
                  <a:lnTo>
                    <a:pt x="18286415" y="426625"/>
                  </a:lnTo>
                  <a:lnTo>
                    <a:pt x="0" y="42662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03200" y="895050"/>
              <a:ext cx="1533524" cy="148589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0" y="8728405"/>
            <a:ext cx="3346450" cy="1558925"/>
          </a:xfrm>
          <a:custGeom>
            <a:avLst/>
            <a:gdLst/>
            <a:ahLst/>
            <a:cxnLst/>
            <a:rect l="l" t="t" r="r" b="b"/>
            <a:pathLst>
              <a:path w="3346450" h="1558925">
                <a:moveTo>
                  <a:pt x="1056551" y="1210703"/>
                </a:moveTo>
                <a:lnTo>
                  <a:pt x="706513" y="605866"/>
                </a:lnTo>
                <a:lnTo>
                  <a:pt x="6451" y="605866"/>
                </a:lnTo>
                <a:lnTo>
                  <a:pt x="0" y="617016"/>
                </a:lnTo>
                <a:lnTo>
                  <a:pt x="0" y="1558594"/>
                </a:lnTo>
                <a:lnTo>
                  <a:pt x="855205" y="1558594"/>
                </a:lnTo>
                <a:lnTo>
                  <a:pt x="1056551" y="1210703"/>
                </a:lnTo>
                <a:close/>
              </a:path>
              <a:path w="3346450" h="1558925">
                <a:moveTo>
                  <a:pt x="2197849" y="604837"/>
                </a:moveTo>
                <a:lnTo>
                  <a:pt x="1847811" y="0"/>
                </a:lnTo>
                <a:lnTo>
                  <a:pt x="1147749" y="0"/>
                </a:lnTo>
                <a:lnTo>
                  <a:pt x="797725" y="604837"/>
                </a:lnTo>
                <a:lnTo>
                  <a:pt x="1147749" y="1209675"/>
                </a:lnTo>
                <a:lnTo>
                  <a:pt x="1847811" y="1209675"/>
                </a:lnTo>
                <a:lnTo>
                  <a:pt x="2197849" y="604837"/>
                </a:lnTo>
                <a:close/>
              </a:path>
              <a:path w="3346450" h="1558925">
                <a:moveTo>
                  <a:pt x="3346158" y="1210703"/>
                </a:moveTo>
                <a:lnTo>
                  <a:pt x="2996120" y="605866"/>
                </a:lnTo>
                <a:lnTo>
                  <a:pt x="2296058" y="605866"/>
                </a:lnTo>
                <a:lnTo>
                  <a:pt x="1946033" y="1210703"/>
                </a:lnTo>
                <a:lnTo>
                  <a:pt x="2147366" y="1558594"/>
                </a:lnTo>
                <a:lnTo>
                  <a:pt x="3144824" y="1558594"/>
                </a:lnTo>
                <a:lnTo>
                  <a:pt x="3346158" y="1210703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23278" y="8698234"/>
            <a:ext cx="4661535" cy="1588770"/>
            <a:chOff x="4123278" y="8698234"/>
            <a:chExt cx="4661535" cy="1588770"/>
          </a:xfrm>
        </p:grpSpPr>
        <p:sp>
          <p:nvSpPr>
            <p:cNvPr id="12" name="object 12"/>
            <p:cNvSpPr/>
            <p:nvPr/>
          </p:nvSpPr>
          <p:spPr>
            <a:xfrm>
              <a:off x="4123271" y="9425838"/>
              <a:ext cx="4661535" cy="861694"/>
            </a:xfrm>
            <a:custGeom>
              <a:avLst/>
              <a:gdLst/>
              <a:ahLst/>
              <a:cxnLst/>
              <a:rect l="l" t="t" r="r" b="b"/>
              <a:pathLst>
                <a:path w="4661534" h="861695">
                  <a:moveTo>
                    <a:pt x="1400124" y="604837"/>
                  </a:moveTo>
                  <a:lnTo>
                    <a:pt x="1050099" y="0"/>
                  </a:lnTo>
                  <a:lnTo>
                    <a:pt x="350037" y="0"/>
                  </a:lnTo>
                  <a:lnTo>
                    <a:pt x="0" y="604837"/>
                  </a:lnTo>
                  <a:lnTo>
                    <a:pt x="148348" y="861161"/>
                  </a:lnTo>
                  <a:lnTo>
                    <a:pt x="1251788" y="861161"/>
                  </a:lnTo>
                  <a:lnTo>
                    <a:pt x="1400124" y="604837"/>
                  </a:lnTo>
                  <a:close/>
                </a:path>
                <a:path w="4661534" h="861695">
                  <a:moveTo>
                    <a:pt x="2371560" y="861161"/>
                  </a:moveTo>
                  <a:lnTo>
                    <a:pt x="2170138" y="513130"/>
                  </a:lnTo>
                  <a:lnTo>
                    <a:pt x="1470075" y="513130"/>
                  </a:lnTo>
                  <a:lnTo>
                    <a:pt x="1268666" y="861161"/>
                  </a:lnTo>
                  <a:lnTo>
                    <a:pt x="2371560" y="861161"/>
                  </a:lnTo>
                  <a:close/>
                </a:path>
                <a:path w="4661534" h="861695">
                  <a:moveTo>
                    <a:pt x="3641636" y="633082"/>
                  </a:moveTo>
                  <a:lnTo>
                    <a:pt x="3291598" y="28244"/>
                  </a:lnTo>
                  <a:lnTo>
                    <a:pt x="2591536" y="28244"/>
                  </a:lnTo>
                  <a:lnTo>
                    <a:pt x="2241499" y="633082"/>
                  </a:lnTo>
                  <a:lnTo>
                    <a:pt x="2373503" y="861161"/>
                  </a:lnTo>
                  <a:lnTo>
                    <a:pt x="3509632" y="861161"/>
                  </a:lnTo>
                  <a:lnTo>
                    <a:pt x="3641636" y="633082"/>
                  </a:lnTo>
                  <a:close/>
                </a:path>
                <a:path w="4661534" h="861695">
                  <a:moveTo>
                    <a:pt x="4661166" y="861161"/>
                  </a:moveTo>
                  <a:lnTo>
                    <a:pt x="4459757" y="513130"/>
                  </a:lnTo>
                  <a:lnTo>
                    <a:pt x="3759695" y="513130"/>
                  </a:lnTo>
                  <a:lnTo>
                    <a:pt x="3558273" y="861161"/>
                  </a:lnTo>
                  <a:lnTo>
                    <a:pt x="4661166" y="861161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24665" y="8698242"/>
              <a:ext cx="3281045" cy="1209675"/>
            </a:xfrm>
            <a:custGeom>
              <a:avLst/>
              <a:gdLst/>
              <a:ahLst/>
              <a:cxnLst/>
              <a:rect l="l" t="t" r="r" b="b"/>
              <a:pathLst>
                <a:path w="3281045" h="1209675">
                  <a:moveTo>
                    <a:pt x="1400124" y="604837"/>
                  </a:moveTo>
                  <a:lnTo>
                    <a:pt x="1050086" y="0"/>
                  </a:lnTo>
                  <a:lnTo>
                    <a:pt x="350024" y="0"/>
                  </a:lnTo>
                  <a:lnTo>
                    <a:pt x="0" y="604837"/>
                  </a:lnTo>
                  <a:lnTo>
                    <a:pt x="350024" y="1209675"/>
                  </a:lnTo>
                  <a:lnTo>
                    <a:pt x="1050086" y="1209675"/>
                  </a:lnTo>
                  <a:lnTo>
                    <a:pt x="1400124" y="604837"/>
                  </a:lnTo>
                  <a:close/>
                </a:path>
                <a:path w="3281045" h="1209675">
                  <a:moveTo>
                    <a:pt x="3280918" y="561187"/>
                  </a:moveTo>
                  <a:lnTo>
                    <a:pt x="3038056" y="137325"/>
                  </a:lnTo>
                  <a:lnTo>
                    <a:pt x="2552344" y="137325"/>
                  </a:lnTo>
                  <a:lnTo>
                    <a:pt x="2309495" y="561187"/>
                  </a:lnTo>
                  <a:lnTo>
                    <a:pt x="2552344" y="985050"/>
                  </a:lnTo>
                  <a:lnTo>
                    <a:pt x="3038056" y="985050"/>
                  </a:lnTo>
                  <a:lnTo>
                    <a:pt x="3280918" y="561187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67565" y="885412"/>
            <a:ext cx="13458190" cy="73994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5850"/>
              </a:lnSpc>
              <a:spcBef>
                <a:spcPts val="220"/>
              </a:spcBef>
            </a:pPr>
            <a:r>
              <a:rPr lang="ru-RU" sz="4900" b="1" spc="45" dirty="0">
                <a:solidFill>
                  <a:srgbClr val="53267B"/>
                </a:solidFill>
                <a:latin typeface="Trebuchet MS"/>
                <a:cs typeface="Trebuchet MS"/>
              </a:rPr>
              <a:t>МОТИВАЦИОННЫЕ МЕРОПРИЯТИЯ</a:t>
            </a:r>
            <a:endParaRPr sz="4900" dirty="0">
              <a:latin typeface="Trebuchet MS"/>
              <a:cs typeface="Trebuchet MS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0157F5F8-7D02-2824-5F06-684E8A8DC7EF}"/>
              </a:ext>
            </a:extLst>
          </p:cNvPr>
          <p:cNvSpPr/>
          <p:nvPr/>
        </p:nvSpPr>
        <p:spPr>
          <a:xfrm>
            <a:off x="-1" y="1969436"/>
            <a:ext cx="15651285" cy="861695"/>
          </a:xfrm>
          <a:custGeom>
            <a:avLst/>
            <a:gdLst/>
            <a:ahLst/>
            <a:cxnLst/>
            <a:rect l="l" t="t" r="r" b="b"/>
            <a:pathLst>
              <a:path w="14046200" h="1514475">
                <a:moveTo>
                  <a:pt x="0" y="1514472"/>
                </a:moveTo>
                <a:lnTo>
                  <a:pt x="0" y="0"/>
                </a:lnTo>
                <a:lnTo>
                  <a:pt x="14046080" y="0"/>
                </a:lnTo>
                <a:lnTo>
                  <a:pt x="14046080" y="1514472"/>
                </a:lnTo>
                <a:lnTo>
                  <a:pt x="0" y="1514472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ADEDD413-8779-DCF6-FF72-55280864D03E}"/>
              </a:ext>
            </a:extLst>
          </p:cNvPr>
          <p:cNvSpPr txBox="1"/>
          <p:nvPr/>
        </p:nvSpPr>
        <p:spPr>
          <a:xfrm>
            <a:off x="405695" y="2104333"/>
            <a:ext cx="15274800" cy="5328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l"/>
            <a:r>
              <a:rPr lang="ru-RU" sz="3300" b="1" i="1" dirty="0">
                <a:solidFill>
                  <a:srgbClr val="FEF418"/>
                </a:solidFill>
                <a:latin typeface="Arial"/>
                <a:cs typeface="Arial"/>
              </a:rPr>
              <a:t>Региональные конкурсы «Команда добра» и «Лидер добровольчества»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D1023DD-B451-9453-6848-4DAE2B750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3724967"/>
            <a:ext cx="6685174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3BB7CB61-039F-BA96-8B9A-4BCA38F3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45" y="3755603"/>
            <a:ext cx="6689301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344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87107" y="1028752"/>
            <a:ext cx="952500" cy="828675"/>
          </a:xfrm>
          <a:custGeom>
            <a:avLst/>
            <a:gdLst/>
            <a:ahLst/>
            <a:cxnLst/>
            <a:rect l="l" t="t" r="r" b="b"/>
            <a:pathLst>
              <a:path w="952500" h="828675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47026" y="11"/>
            <a:ext cx="3689985" cy="1470660"/>
          </a:xfrm>
          <a:custGeom>
            <a:avLst/>
            <a:gdLst/>
            <a:ahLst/>
            <a:cxnLst/>
            <a:rect l="l" t="t" r="r" b="b"/>
            <a:pathLst>
              <a:path w="3689984" h="1470660">
                <a:moveTo>
                  <a:pt x="1400124" y="259930"/>
                </a:moveTo>
                <a:lnTo>
                  <a:pt x="1249692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w="3689984" h="1470660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w="3689984" h="1470660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09" h="17145">
                <a:moveTo>
                  <a:pt x="29153" y="0"/>
                </a:moveTo>
                <a:lnTo>
                  <a:pt x="0" y="16871"/>
                </a:lnTo>
                <a:lnTo>
                  <a:pt x="0" y="0"/>
                </a:lnTo>
                <a:lnTo>
                  <a:pt x="29153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383" y="1"/>
            <a:ext cx="546735" cy="158115"/>
          </a:xfrm>
          <a:custGeom>
            <a:avLst/>
            <a:gdLst/>
            <a:ahLst/>
            <a:cxnLst/>
            <a:rect l="l" t="t" r="r" b="b"/>
            <a:pathLst>
              <a:path w="546735" h="158115">
                <a:moveTo>
                  <a:pt x="546424" y="0"/>
                </a:moveTo>
                <a:lnTo>
                  <a:pt x="273212" y="158113"/>
                </a:lnTo>
                <a:lnTo>
                  <a:pt x="0" y="0"/>
                </a:lnTo>
                <a:lnTo>
                  <a:pt x="546424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2381250"/>
            <a:chOff x="0" y="0"/>
            <a:chExt cx="18288000" cy="2381250"/>
          </a:xfrm>
        </p:grpSpPr>
        <p:sp>
          <p:nvSpPr>
            <p:cNvPr id="7" name="object 7"/>
            <p:cNvSpPr/>
            <p:nvPr/>
          </p:nvSpPr>
          <p:spPr>
            <a:xfrm>
              <a:off x="17436848" y="289195"/>
              <a:ext cx="851535" cy="1209675"/>
            </a:xfrm>
            <a:custGeom>
              <a:avLst/>
              <a:gdLst/>
              <a:ahLst/>
              <a:cxnLst/>
              <a:rect l="l" t="t" r="r" b="b"/>
              <a:pathLst>
                <a:path w="851534" h="1209675">
                  <a:moveTo>
                    <a:pt x="851150" y="1209674"/>
                  </a:moveTo>
                  <a:lnTo>
                    <a:pt x="350031" y="1209674"/>
                  </a:lnTo>
                  <a:lnTo>
                    <a:pt x="0" y="604837"/>
                  </a:lnTo>
                  <a:lnTo>
                    <a:pt x="350031" y="0"/>
                  </a:lnTo>
                  <a:lnTo>
                    <a:pt x="851150" y="0"/>
                  </a:lnTo>
                  <a:lnTo>
                    <a:pt x="851150" y="1209674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8286730" cy="426720"/>
            </a:xfrm>
            <a:custGeom>
              <a:avLst/>
              <a:gdLst/>
              <a:ahLst/>
              <a:cxnLst/>
              <a:rect l="l" t="t" r="r" b="b"/>
              <a:pathLst>
                <a:path w="18286730" h="426720">
                  <a:moveTo>
                    <a:pt x="0" y="426625"/>
                  </a:moveTo>
                  <a:lnTo>
                    <a:pt x="0" y="0"/>
                  </a:lnTo>
                  <a:lnTo>
                    <a:pt x="18286415" y="0"/>
                  </a:lnTo>
                  <a:lnTo>
                    <a:pt x="18286415" y="426625"/>
                  </a:lnTo>
                  <a:lnTo>
                    <a:pt x="0" y="42662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03200" y="895050"/>
              <a:ext cx="1533524" cy="148589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0" y="8728405"/>
            <a:ext cx="3346450" cy="1558925"/>
          </a:xfrm>
          <a:custGeom>
            <a:avLst/>
            <a:gdLst/>
            <a:ahLst/>
            <a:cxnLst/>
            <a:rect l="l" t="t" r="r" b="b"/>
            <a:pathLst>
              <a:path w="3346450" h="1558925">
                <a:moveTo>
                  <a:pt x="1056551" y="1210703"/>
                </a:moveTo>
                <a:lnTo>
                  <a:pt x="706513" y="605866"/>
                </a:lnTo>
                <a:lnTo>
                  <a:pt x="6451" y="605866"/>
                </a:lnTo>
                <a:lnTo>
                  <a:pt x="0" y="617016"/>
                </a:lnTo>
                <a:lnTo>
                  <a:pt x="0" y="1558594"/>
                </a:lnTo>
                <a:lnTo>
                  <a:pt x="855205" y="1558594"/>
                </a:lnTo>
                <a:lnTo>
                  <a:pt x="1056551" y="1210703"/>
                </a:lnTo>
                <a:close/>
              </a:path>
              <a:path w="3346450" h="1558925">
                <a:moveTo>
                  <a:pt x="2197849" y="604837"/>
                </a:moveTo>
                <a:lnTo>
                  <a:pt x="1847811" y="0"/>
                </a:lnTo>
                <a:lnTo>
                  <a:pt x="1147749" y="0"/>
                </a:lnTo>
                <a:lnTo>
                  <a:pt x="797725" y="604837"/>
                </a:lnTo>
                <a:lnTo>
                  <a:pt x="1147749" y="1209675"/>
                </a:lnTo>
                <a:lnTo>
                  <a:pt x="1847811" y="1209675"/>
                </a:lnTo>
                <a:lnTo>
                  <a:pt x="2197849" y="604837"/>
                </a:lnTo>
                <a:close/>
              </a:path>
              <a:path w="3346450" h="1558925">
                <a:moveTo>
                  <a:pt x="3346158" y="1210703"/>
                </a:moveTo>
                <a:lnTo>
                  <a:pt x="2996120" y="605866"/>
                </a:lnTo>
                <a:lnTo>
                  <a:pt x="2296058" y="605866"/>
                </a:lnTo>
                <a:lnTo>
                  <a:pt x="1946033" y="1210703"/>
                </a:lnTo>
                <a:lnTo>
                  <a:pt x="2147366" y="1558594"/>
                </a:lnTo>
                <a:lnTo>
                  <a:pt x="3144824" y="1558594"/>
                </a:lnTo>
                <a:lnTo>
                  <a:pt x="3346158" y="1210703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23278" y="8698234"/>
            <a:ext cx="4661535" cy="1588770"/>
            <a:chOff x="4123278" y="8698234"/>
            <a:chExt cx="4661535" cy="1588770"/>
          </a:xfrm>
        </p:grpSpPr>
        <p:sp>
          <p:nvSpPr>
            <p:cNvPr id="12" name="object 12"/>
            <p:cNvSpPr/>
            <p:nvPr/>
          </p:nvSpPr>
          <p:spPr>
            <a:xfrm>
              <a:off x="4123271" y="9425838"/>
              <a:ext cx="4661535" cy="861694"/>
            </a:xfrm>
            <a:custGeom>
              <a:avLst/>
              <a:gdLst/>
              <a:ahLst/>
              <a:cxnLst/>
              <a:rect l="l" t="t" r="r" b="b"/>
              <a:pathLst>
                <a:path w="4661534" h="861695">
                  <a:moveTo>
                    <a:pt x="1400124" y="604837"/>
                  </a:moveTo>
                  <a:lnTo>
                    <a:pt x="1050099" y="0"/>
                  </a:lnTo>
                  <a:lnTo>
                    <a:pt x="350037" y="0"/>
                  </a:lnTo>
                  <a:lnTo>
                    <a:pt x="0" y="604837"/>
                  </a:lnTo>
                  <a:lnTo>
                    <a:pt x="148348" y="861161"/>
                  </a:lnTo>
                  <a:lnTo>
                    <a:pt x="1251788" y="861161"/>
                  </a:lnTo>
                  <a:lnTo>
                    <a:pt x="1400124" y="604837"/>
                  </a:lnTo>
                  <a:close/>
                </a:path>
                <a:path w="4661534" h="861695">
                  <a:moveTo>
                    <a:pt x="2371560" y="861161"/>
                  </a:moveTo>
                  <a:lnTo>
                    <a:pt x="2170138" y="513130"/>
                  </a:lnTo>
                  <a:lnTo>
                    <a:pt x="1470075" y="513130"/>
                  </a:lnTo>
                  <a:lnTo>
                    <a:pt x="1268666" y="861161"/>
                  </a:lnTo>
                  <a:lnTo>
                    <a:pt x="2371560" y="861161"/>
                  </a:lnTo>
                  <a:close/>
                </a:path>
                <a:path w="4661534" h="861695">
                  <a:moveTo>
                    <a:pt x="3641636" y="633082"/>
                  </a:moveTo>
                  <a:lnTo>
                    <a:pt x="3291598" y="28244"/>
                  </a:lnTo>
                  <a:lnTo>
                    <a:pt x="2591536" y="28244"/>
                  </a:lnTo>
                  <a:lnTo>
                    <a:pt x="2241499" y="633082"/>
                  </a:lnTo>
                  <a:lnTo>
                    <a:pt x="2373503" y="861161"/>
                  </a:lnTo>
                  <a:lnTo>
                    <a:pt x="3509632" y="861161"/>
                  </a:lnTo>
                  <a:lnTo>
                    <a:pt x="3641636" y="633082"/>
                  </a:lnTo>
                  <a:close/>
                </a:path>
                <a:path w="4661534" h="861695">
                  <a:moveTo>
                    <a:pt x="4661166" y="861161"/>
                  </a:moveTo>
                  <a:lnTo>
                    <a:pt x="4459757" y="513130"/>
                  </a:lnTo>
                  <a:lnTo>
                    <a:pt x="3759695" y="513130"/>
                  </a:lnTo>
                  <a:lnTo>
                    <a:pt x="3558273" y="861161"/>
                  </a:lnTo>
                  <a:lnTo>
                    <a:pt x="4661166" y="861161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24665" y="8698242"/>
              <a:ext cx="3281045" cy="1209675"/>
            </a:xfrm>
            <a:custGeom>
              <a:avLst/>
              <a:gdLst/>
              <a:ahLst/>
              <a:cxnLst/>
              <a:rect l="l" t="t" r="r" b="b"/>
              <a:pathLst>
                <a:path w="3281045" h="1209675">
                  <a:moveTo>
                    <a:pt x="1400124" y="604837"/>
                  </a:moveTo>
                  <a:lnTo>
                    <a:pt x="1050086" y="0"/>
                  </a:lnTo>
                  <a:lnTo>
                    <a:pt x="350024" y="0"/>
                  </a:lnTo>
                  <a:lnTo>
                    <a:pt x="0" y="604837"/>
                  </a:lnTo>
                  <a:lnTo>
                    <a:pt x="350024" y="1209675"/>
                  </a:lnTo>
                  <a:lnTo>
                    <a:pt x="1050086" y="1209675"/>
                  </a:lnTo>
                  <a:lnTo>
                    <a:pt x="1400124" y="604837"/>
                  </a:lnTo>
                  <a:close/>
                </a:path>
                <a:path w="3281045" h="1209675">
                  <a:moveTo>
                    <a:pt x="3280918" y="561187"/>
                  </a:moveTo>
                  <a:lnTo>
                    <a:pt x="3038056" y="137325"/>
                  </a:lnTo>
                  <a:lnTo>
                    <a:pt x="2552344" y="137325"/>
                  </a:lnTo>
                  <a:lnTo>
                    <a:pt x="2309495" y="561187"/>
                  </a:lnTo>
                  <a:lnTo>
                    <a:pt x="2552344" y="985050"/>
                  </a:lnTo>
                  <a:lnTo>
                    <a:pt x="3038056" y="985050"/>
                  </a:lnTo>
                  <a:lnTo>
                    <a:pt x="3280918" y="561187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84486" y="900093"/>
            <a:ext cx="14618791" cy="73994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5850"/>
              </a:lnSpc>
              <a:spcBef>
                <a:spcPts val="220"/>
              </a:spcBef>
            </a:pPr>
            <a:r>
              <a:rPr lang="ru-RU" sz="4900" b="1" spc="45" dirty="0">
                <a:solidFill>
                  <a:srgbClr val="53267B"/>
                </a:solidFill>
                <a:latin typeface="Trebuchet MS"/>
                <a:cs typeface="Trebuchet MS"/>
              </a:rPr>
              <a:t>ПОДДЕРЖКА ОБЪЕДИНЕНИЙ И ИНИЦИАТИВ</a:t>
            </a:r>
            <a:endParaRPr sz="4900" dirty="0">
              <a:latin typeface="Trebuchet MS"/>
              <a:cs typeface="Trebuchet MS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0157F5F8-7D02-2824-5F06-684E8A8DC7EF}"/>
              </a:ext>
            </a:extLst>
          </p:cNvPr>
          <p:cNvSpPr/>
          <p:nvPr/>
        </p:nvSpPr>
        <p:spPr>
          <a:xfrm>
            <a:off x="0" y="1969436"/>
            <a:ext cx="14047026" cy="861695"/>
          </a:xfrm>
          <a:custGeom>
            <a:avLst/>
            <a:gdLst/>
            <a:ahLst/>
            <a:cxnLst/>
            <a:rect l="l" t="t" r="r" b="b"/>
            <a:pathLst>
              <a:path w="14046200" h="1514475">
                <a:moveTo>
                  <a:pt x="0" y="1514472"/>
                </a:moveTo>
                <a:lnTo>
                  <a:pt x="0" y="0"/>
                </a:lnTo>
                <a:lnTo>
                  <a:pt x="14046080" y="0"/>
                </a:lnTo>
                <a:lnTo>
                  <a:pt x="14046080" y="1514472"/>
                </a:lnTo>
                <a:lnTo>
                  <a:pt x="0" y="1514472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ADEDD413-8779-DCF6-FF72-55280864D03E}"/>
              </a:ext>
            </a:extLst>
          </p:cNvPr>
          <p:cNvSpPr txBox="1"/>
          <p:nvPr/>
        </p:nvSpPr>
        <p:spPr>
          <a:xfrm>
            <a:off x="484486" y="2044948"/>
            <a:ext cx="14109940" cy="5328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l"/>
            <a:r>
              <a:rPr lang="ru-RU" sz="3300" b="1" i="1" dirty="0">
                <a:solidFill>
                  <a:srgbClr val="FEF418"/>
                </a:solidFill>
                <a:latin typeface="Arial"/>
                <a:cs typeface="Arial"/>
              </a:rPr>
              <a:t>Грантовые возможности для волонтерского движения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D102EC-08F1-8F43-F985-05EE5AD1E6FB}"/>
              </a:ext>
            </a:extLst>
          </p:cNvPr>
          <p:cNvSpPr txBox="1"/>
          <p:nvPr/>
        </p:nvSpPr>
        <p:spPr>
          <a:xfrm>
            <a:off x="484486" y="3558727"/>
            <a:ext cx="980251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6" indent="-428626">
              <a:buFont typeface="Arial" panose="020B0604020202020204" pitchFamily="34" charset="0"/>
              <a:buChar char="•"/>
            </a:pPr>
            <a:r>
              <a:rPr lang="ru-RU" sz="3300" b="1" i="1" dirty="0">
                <a:solidFill>
                  <a:srgbClr val="53267B"/>
                </a:solidFill>
                <a:latin typeface="Arial"/>
                <a:cs typeface="Arial"/>
              </a:rPr>
              <a:t>Росмолодёжь. Гранты</a:t>
            </a:r>
          </a:p>
          <a:p>
            <a:pPr marL="428626" indent="-428626">
              <a:buFont typeface="Arial" panose="020B0604020202020204" pitchFamily="34" charset="0"/>
              <a:buChar char="•"/>
            </a:pPr>
            <a:r>
              <a:rPr lang="ru-RU" sz="3300" b="1" i="1" dirty="0">
                <a:solidFill>
                  <a:srgbClr val="53267B"/>
                </a:solidFill>
                <a:latin typeface="Arial"/>
                <a:cs typeface="Arial"/>
              </a:rPr>
              <a:t>Всероссийский конкурс лучших региональных практик поддержки волонтерства «Регион добрых дел»</a:t>
            </a:r>
          </a:p>
          <a:p>
            <a:pPr marL="428626" indent="-428626">
              <a:buFont typeface="Arial" panose="020B0604020202020204" pitchFamily="34" charset="0"/>
              <a:buChar char="•"/>
            </a:pPr>
            <a:r>
              <a:rPr lang="ru-RU" sz="3300" b="1" i="1" dirty="0">
                <a:solidFill>
                  <a:srgbClr val="53267B"/>
                </a:solidFill>
                <a:latin typeface="Arial"/>
                <a:cs typeface="Arial"/>
              </a:rPr>
              <a:t>Международная премия </a:t>
            </a:r>
            <a:r>
              <a:rPr lang="en-US" sz="3300" b="1" i="1" dirty="0">
                <a:solidFill>
                  <a:srgbClr val="53267B"/>
                </a:solidFill>
                <a:latin typeface="Arial"/>
                <a:cs typeface="Arial"/>
              </a:rPr>
              <a:t>#</a:t>
            </a:r>
            <a:r>
              <a:rPr lang="ru-RU" sz="3300" b="1" i="1" dirty="0">
                <a:solidFill>
                  <a:srgbClr val="53267B"/>
                </a:solidFill>
                <a:latin typeface="Arial"/>
                <a:cs typeface="Arial"/>
              </a:rPr>
              <a:t>МЫВМЕСТЕ</a:t>
            </a:r>
          </a:p>
          <a:p>
            <a:pPr marL="428626" indent="-428626">
              <a:buFont typeface="Arial" panose="020B0604020202020204" pitchFamily="34" charset="0"/>
              <a:buChar char="•"/>
            </a:pPr>
            <a:r>
              <a:rPr lang="ru-RU" sz="3300" b="1" i="1" dirty="0">
                <a:solidFill>
                  <a:srgbClr val="53267B"/>
                </a:solidFill>
                <a:latin typeface="Arial"/>
                <a:cs typeface="Arial"/>
              </a:rPr>
              <a:t>Областной грантовый конкурс на лучший проект в сфере добровольчества на территории Ярославской области </a:t>
            </a: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1F8E8BA2-F76D-A062-8F31-F8C6A4008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620" y="3037702"/>
            <a:ext cx="5245828" cy="349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80CA9DFB-2B36-2897-448A-63C084277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342" y="6691332"/>
            <a:ext cx="5248556" cy="349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487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87107" y="1028752"/>
            <a:ext cx="952500" cy="828675"/>
          </a:xfrm>
          <a:custGeom>
            <a:avLst/>
            <a:gdLst/>
            <a:ahLst/>
            <a:cxnLst/>
            <a:rect l="l" t="t" r="r" b="b"/>
            <a:pathLst>
              <a:path w="952500" h="828675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47026" y="11"/>
            <a:ext cx="3689985" cy="1470660"/>
          </a:xfrm>
          <a:custGeom>
            <a:avLst/>
            <a:gdLst/>
            <a:ahLst/>
            <a:cxnLst/>
            <a:rect l="l" t="t" r="r" b="b"/>
            <a:pathLst>
              <a:path w="3689984" h="1470660">
                <a:moveTo>
                  <a:pt x="1400124" y="259930"/>
                </a:moveTo>
                <a:lnTo>
                  <a:pt x="1249692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w="3689984" h="1470660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w="3689984" h="1470660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09" h="17145">
                <a:moveTo>
                  <a:pt x="29153" y="0"/>
                </a:moveTo>
                <a:lnTo>
                  <a:pt x="0" y="16871"/>
                </a:lnTo>
                <a:lnTo>
                  <a:pt x="0" y="0"/>
                </a:lnTo>
                <a:lnTo>
                  <a:pt x="29153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383" y="1"/>
            <a:ext cx="546735" cy="158115"/>
          </a:xfrm>
          <a:custGeom>
            <a:avLst/>
            <a:gdLst/>
            <a:ahLst/>
            <a:cxnLst/>
            <a:rect l="l" t="t" r="r" b="b"/>
            <a:pathLst>
              <a:path w="546735" h="158115">
                <a:moveTo>
                  <a:pt x="546424" y="0"/>
                </a:moveTo>
                <a:lnTo>
                  <a:pt x="273212" y="158113"/>
                </a:lnTo>
                <a:lnTo>
                  <a:pt x="0" y="0"/>
                </a:lnTo>
                <a:lnTo>
                  <a:pt x="546424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2381250"/>
            <a:chOff x="0" y="0"/>
            <a:chExt cx="18288000" cy="2381250"/>
          </a:xfrm>
        </p:grpSpPr>
        <p:sp>
          <p:nvSpPr>
            <p:cNvPr id="7" name="object 7"/>
            <p:cNvSpPr/>
            <p:nvPr/>
          </p:nvSpPr>
          <p:spPr>
            <a:xfrm>
              <a:off x="17436848" y="289195"/>
              <a:ext cx="851535" cy="1209675"/>
            </a:xfrm>
            <a:custGeom>
              <a:avLst/>
              <a:gdLst/>
              <a:ahLst/>
              <a:cxnLst/>
              <a:rect l="l" t="t" r="r" b="b"/>
              <a:pathLst>
                <a:path w="851534" h="1209675">
                  <a:moveTo>
                    <a:pt x="851150" y="1209674"/>
                  </a:moveTo>
                  <a:lnTo>
                    <a:pt x="350031" y="1209674"/>
                  </a:lnTo>
                  <a:lnTo>
                    <a:pt x="0" y="604837"/>
                  </a:lnTo>
                  <a:lnTo>
                    <a:pt x="350031" y="0"/>
                  </a:lnTo>
                  <a:lnTo>
                    <a:pt x="851150" y="0"/>
                  </a:lnTo>
                  <a:lnTo>
                    <a:pt x="851150" y="1209674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8286730" cy="426720"/>
            </a:xfrm>
            <a:custGeom>
              <a:avLst/>
              <a:gdLst/>
              <a:ahLst/>
              <a:cxnLst/>
              <a:rect l="l" t="t" r="r" b="b"/>
              <a:pathLst>
                <a:path w="18286730" h="426720">
                  <a:moveTo>
                    <a:pt x="0" y="426625"/>
                  </a:moveTo>
                  <a:lnTo>
                    <a:pt x="0" y="0"/>
                  </a:lnTo>
                  <a:lnTo>
                    <a:pt x="18286415" y="0"/>
                  </a:lnTo>
                  <a:lnTo>
                    <a:pt x="18286415" y="426625"/>
                  </a:lnTo>
                  <a:lnTo>
                    <a:pt x="0" y="42662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03200" y="895050"/>
              <a:ext cx="1533524" cy="148589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0" y="8728405"/>
            <a:ext cx="3346450" cy="1558925"/>
          </a:xfrm>
          <a:custGeom>
            <a:avLst/>
            <a:gdLst/>
            <a:ahLst/>
            <a:cxnLst/>
            <a:rect l="l" t="t" r="r" b="b"/>
            <a:pathLst>
              <a:path w="3346450" h="1558925">
                <a:moveTo>
                  <a:pt x="1056551" y="1210703"/>
                </a:moveTo>
                <a:lnTo>
                  <a:pt x="706513" y="605866"/>
                </a:lnTo>
                <a:lnTo>
                  <a:pt x="6451" y="605866"/>
                </a:lnTo>
                <a:lnTo>
                  <a:pt x="0" y="617016"/>
                </a:lnTo>
                <a:lnTo>
                  <a:pt x="0" y="1558594"/>
                </a:lnTo>
                <a:lnTo>
                  <a:pt x="855205" y="1558594"/>
                </a:lnTo>
                <a:lnTo>
                  <a:pt x="1056551" y="1210703"/>
                </a:lnTo>
                <a:close/>
              </a:path>
              <a:path w="3346450" h="1558925">
                <a:moveTo>
                  <a:pt x="2197849" y="604837"/>
                </a:moveTo>
                <a:lnTo>
                  <a:pt x="1847811" y="0"/>
                </a:lnTo>
                <a:lnTo>
                  <a:pt x="1147749" y="0"/>
                </a:lnTo>
                <a:lnTo>
                  <a:pt x="797725" y="604837"/>
                </a:lnTo>
                <a:lnTo>
                  <a:pt x="1147749" y="1209675"/>
                </a:lnTo>
                <a:lnTo>
                  <a:pt x="1847811" y="1209675"/>
                </a:lnTo>
                <a:lnTo>
                  <a:pt x="2197849" y="604837"/>
                </a:lnTo>
                <a:close/>
              </a:path>
              <a:path w="3346450" h="1558925">
                <a:moveTo>
                  <a:pt x="3346158" y="1210703"/>
                </a:moveTo>
                <a:lnTo>
                  <a:pt x="2996120" y="605866"/>
                </a:lnTo>
                <a:lnTo>
                  <a:pt x="2296058" y="605866"/>
                </a:lnTo>
                <a:lnTo>
                  <a:pt x="1946033" y="1210703"/>
                </a:lnTo>
                <a:lnTo>
                  <a:pt x="2147366" y="1558594"/>
                </a:lnTo>
                <a:lnTo>
                  <a:pt x="3144824" y="1558594"/>
                </a:lnTo>
                <a:lnTo>
                  <a:pt x="3346158" y="1210703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23278" y="8698234"/>
            <a:ext cx="4661535" cy="1588770"/>
            <a:chOff x="4123278" y="8698234"/>
            <a:chExt cx="4661535" cy="1588770"/>
          </a:xfrm>
        </p:grpSpPr>
        <p:sp>
          <p:nvSpPr>
            <p:cNvPr id="12" name="object 12"/>
            <p:cNvSpPr/>
            <p:nvPr/>
          </p:nvSpPr>
          <p:spPr>
            <a:xfrm>
              <a:off x="4123271" y="9425838"/>
              <a:ext cx="4661535" cy="861694"/>
            </a:xfrm>
            <a:custGeom>
              <a:avLst/>
              <a:gdLst/>
              <a:ahLst/>
              <a:cxnLst/>
              <a:rect l="l" t="t" r="r" b="b"/>
              <a:pathLst>
                <a:path w="4661534" h="861695">
                  <a:moveTo>
                    <a:pt x="1400124" y="604837"/>
                  </a:moveTo>
                  <a:lnTo>
                    <a:pt x="1050099" y="0"/>
                  </a:lnTo>
                  <a:lnTo>
                    <a:pt x="350037" y="0"/>
                  </a:lnTo>
                  <a:lnTo>
                    <a:pt x="0" y="604837"/>
                  </a:lnTo>
                  <a:lnTo>
                    <a:pt x="148348" y="861161"/>
                  </a:lnTo>
                  <a:lnTo>
                    <a:pt x="1251788" y="861161"/>
                  </a:lnTo>
                  <a:lnTo>
                    <a:pt x="1400124" y="604837"/>
                  </a:lnTo>
                  <a:close/>
                </a:path>
                <a:path w="4661534" h="861695">
                  <a:moveTo>
                    <a:pt x="2371560" y="861161"/>
                  </a:moveTo>
                  <a:lnTo>
                    <a:pt x="2170138" y="513130"/>
                  </a:lnTo>
                  <a:lnTo>
                    <a:pt x="1470075" y="513130"/>
                  </a:lnTo>
                  <a:lnTo>
                    <a:pt x="1268666" y="861161"/>
                  </a:lnTo>
                  <a:lnTo>
                    <a:pt x="2371560" y="861161"/>
                  </a:lnTo>
                  <a:close/>
                </a:path>
                <a:path w="4661534" h="861695">
                  <a:moveTo>
                    <a:pt x="3641636" y="633082"/>
                  </a:moveTo>
                  <a:lnTo>
                    <a:pt x="3291598" y="28244"/>
                  </a:lnTo>
                  <a:lnTo>
                    <a:pt x="2591536" y="28244"/>
                  </a:lnTo>
                  <a:lnTo>
                    <a:pt x="2241499" y="633082"/>
                  </a:lnTo>
                  <a:lnTo>
                    <a:pt x="2373503" y="861161"/>
                  </a:lnTo>
                  <a:lnTo>
                    <a:pt x="3509632" y="861161"/>
                  </a:lnTo>
                  <a:lnTo>
                    <a:pt x="3641636" y="633082"/>
                  </a:lnTo>
                  <a:close/>
                </a:path>
                <a:path w="4661534" h="861695">
                  <a:moveTo>
                    <a:pt x="4661166" y="861161"/>
                  </a:moveTo>
                  <a:lnTo>
                    <a:pt x="4459757" y="513130"/>
                  </a:lnTo>
                  <a:lnTo>
                    <a:pt x="3759695" y="513130"/>
                  </a:lnTo>
                  <a:lnTo>
                    <a:pt x="3558273" y="861161"/>
                  </a:lnTo>
                  <a:lnTo>
                    <a:pt x="4661166" y="861161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24665" y="8698242"/>
              <a:ext cx="3281045" cy="1209675"/>
            </a:xfrm>
            <a:custGeom>
              <a:avLst/>
              <a:gdLst/>
              <a:ahLst/>
              <a:cxnLst/>
              <a:rect l="l" t="t" r="r" b="b"/>
              <a:pathLst>
                <a:path w="3281045" h="1209675">
                  <a:moveTo>
                    <a:pt x="1400124" y="604837"/>
                  </a:moveTo>
                  <a:lnTo>
                    <a:pt x="1050086" y="0"/>
                  </a:lnTo>
                  <a:lnTo>
                    <a:pt x="350024" y="0"/>
                  </a:lnTo>
                  <a:lnTo>
                    <a:pt x="0" y="604837"/>
                  </a:lnTo>
                  <a:lnTo>
                    <a:pt x="350024" y="1209675"/>
                  </a:lnTo>
                  <a:lnTo>
                    <a:pt x="1050086" y="1209675"/>
                  </a:lnTo>
                  <a:lnTo>
                    <a:pt x="1400124" y="604837"/>
                  </a:lnTo>
                  <a:close/>
                </a:path>
                <a:path w="3281045" h="1209675">
                  <a:moveTo>
                    <a:pt x="3280918" y="561187"/>
                  </a:moveTo>
                  <a:lnTo>
                    <a:pt x="3038056" y="137325"/>
                  </a:lnTo>
                  <a:lnTo>
                    <a:pt x="2552344" y="137325"/>
                  </a:lnTo>
                  <a:lnTo>
                    <a:pt x="2309495" y="561187"/>
                  </a:lnTo>
                  <a:lnTo>
                    <a:pt x="2552344" y="985050"/>
                  </a:lnTo>
                  <a:lnTo>
                    <a:pt x="3038056" y="985050"/>
                  </a:lnTo>
                  <a:lnTo>
                    <a:pt x="3280918" y="561187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84486" y="900093"/>
            <a:ext cx="14618791" cy="73994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5850"/>
              </a:lnSpc>
              <a:spcBef>
                <a:spcPts val="220"/>
              </a:spcBef>
            </a:pPr>
            <a:r>
              <a:rPr lang="ru-RU" sz="4900" b="1" spc="45" dirty="0">
                <a:solidFill>
                  <a:srgbClr val="53267B"/>
                </a:solidFill>
                <a:latin typeface="Trebuchet MS"/>
                <a:cs typeface="Trebuchet MS"/>
              </a:rPr>
              <a:t>ПОДДЕРЖКА ОБЪЕДИНЕНИЙ И ИНИЦИАТИВ</a:t>
            </a:r>
            <a:endParaRPr sz="4900" dirty="0">
              <a:latin typeface="Trebuchet MS"/>
              <a:cs typeface="Trebuchet MS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0157F5F8-7D02-2824-5F06-684E8A8DC7EF}"/>
              </a:ext>
            </a:extLst>
          </p:cNvPr>
          <p:cNvSpPr/>
          <p:nvPr/>
        </p:nvSpPr>
        <p:spPr>
          <a:xfrm>
            <a:off x="0" y="1886402"/>
            <a:ext cx="14047026" cy="1209675"/>
          </a:xfrm>
          <a:custGeom>
            <a:avLst/>
            <a:gdLst/>
            <a:ahLst/>
            <a:cxnLst/>
            <a:rect l="l" t="t" r="r" b="b"/>
            <a:pathLst>
              <a:path w="14046200" h="1514475">
                <a:moveTo>
                  <a:pt x="0" y="1514472"/>
                </a:moveTo>
                <a:lnTo>
                  <a:pt x="0" y="0"/>
                </a:lnTo>
                <a:lnTo>
                  <a:pt x="14046080" y="0"/>
                </a:lnTo>
                <a:lnTo>
                  <a:pt x="14046080" y="1514472"/>
                </a:lnTo>
                <a:lnTo>
                  <a:pt x="0" y="1514472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ADEDD413-8779-DCF6-FF72-55280864D03E}"/>
              </a:ext>
            </a:extLst>
          </p:cNvPr>
          <p:cNvSpPr txBox="1"/>
          <p:nvPr/>
        </p:nvSpPr>
        <p:spPr>
          <a:xfrm>
            <a:off x="484486" y="1932175"/>
            <a:ext cx="15167055" cy="100989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l"/>
            <a:r>
              <a:rPr lang="ru-RU" sz="3200" b="1" i="1" dirty="0">
                <a:solidFill>
                  <a:srgbClr val="FEF418"/>
                </a:solidFill>
                <a:latin typeface="Arial"/>
                <a:cs typeface="Arial"/>
              </a:rPr>
              <a:t>Предоставление коворкинга для проведения </a:t>
            </a:r>
          </a:p>
          <a:p>
            <a:pPr algn="l"/>
            <a:r>
              <a:rPr lang="ru-RU" sz="3200" b="1" i="1" dirty="0">
                <a:solidFill>
                  <a:srgbClr val="FEF418"/>
                </a:solidFill>
                <a:latin typeface="Arial"/>
                <a:cs typeface="Arial"/>
              </a:rPr>
              <a:t>сборов и мастер-классов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BB01EEF-3A4D-5AAB-9547-7D8E81CADB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59" y="3487613"/>
            <a:ext cx="6311622" cy="4733718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3CCAF0-4926-5A6A-40A0-932AD599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85" y="3487613"/>
            <a:ext cx="6226641" cy="4669982"/>
          </a:xfrm>
          <a:prstGeom prst="rect">
            <a:avLst/>
          </a:prstGeom>
          <a:noFill/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98583325-7D2A-784F-329C-02320FCCA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691" y="7863738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AC728E4-9AFD-55CA-4BA4-44C51B9962AA}"/>
              </a:ext>
            </a:extLst>
          </p:cNvPr>
          <p:cNvSpPr txBox="1"/>
          <p:nvPr/>
        </p:nvSpPr>
        <p:spPr>
          <a:xfrm>
            <a:off x="15651541" y="9589746"/>
            <a:ext cx="2317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53267B"/>
                </a:solidFill>
              </a:rPr>
              <a:t>Заполнение заявки</a:t>
            </a:r>
            <a:endParaRPr lang="ru-RU" sz="2000" i="1" dirty="0">
              <a:solidFill>
                <a:srgbClr val="532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41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87107" y="1028752"/>
            <a:ext cx="952500" cy="828675"/>
          </a:xfrm>
          <a:custGeom>
            <a:avLst/>
            <a:gdLst/>
            <a:ahLst/>
            <a:cxnLst/>
            <a:rect l="l" t="t" r="r" b="b"/>
            <a:pathLst>
              <a:path w="952500" h="828675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47026" y="11"/>
            <a:ext cx="3689985" cy="1470660"/>
          </a:xfrm>
          <a:custGeom>
            <a:avLst/>
            <a:gdLst/>
            <a:ahLst/>
            <a:cxnLst/>
            <a:rect l="l" t="t" r="r" b="b"/>
            <a:pathLst>
              <a:path w="3689984" h="1470660">
                <a:moveTo>
                  <a:pt x="1400124" y="259930"/>
                </a:moveTo>
                <a:lnTo>
                  <a:pt x="1249692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w="3689984" h="1470660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w="3689984" h="1470660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09" h="17145">
                <a:moveTo>
                  <a:pt x="29153" y="0"/>
                </a:moveTo>
                <a:lnTo>
                  <a:pt x="0" y="16871"/>
                </a:lnTo>
                <a:lnTo>
                  <a:pt x="0" y="0"/>
                </a:lnTo>
                <a:lnTo>
                  <a:pt x="29153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383" y="1"/>
            <a:ext cx="546735" cy="158115"/>
          </a:xfrm>
          <a:custGeom>
            <a:avLst/>
            <a:gdLst/>
            <a:ahLst/>
            <a:cxnLst/>
            <a:rect l="l" t="t" r="r" b="b"/>
            <a:pathLst>
              <a:path w="546735" h="158115">
                <a:moveTo>
                  <a:pt x="546424" y="0"/>
                </a:moveTo>
                <a:lnTo>
                  <a:pt x="273212" y="158113"/>
                </a:lnTo>
                <a:lnTo>
                  <a:pt x="0" y="0"/>
                </a:lnTo>
                <a:lnTo>
                  <a:pt x="546424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2381250"/>
            <a:chOff x="0" y="0"/>
            <a:chExt cx="18288000" cy="2381250"/>
          </a:xfrm>
        </p:grpSpPr>
        <p:sp>
          <p:nvSpPr>
            <p:cNvPr id="7" name="object 7"/>
            <p:cNvSpPr/>
            <p:nvPr/>
          </p:nvSpPr>
          <p:spPr>
            <a:xfrm>
              <a:off x="17436848" y="289195"/>
              <a:ext cx="851535" cy="1209675"/>
            </a:xfrm>
            <a:custGeom>
              <a:avLst/>
              <a:gdLst/>
              <a:ahLst/>
              <a:cxnLst/>
              <a:rect l="l" t="t" r="r" b="b"/>
              <a:pathLst>
                <a:path w="851534" h="1209675">
                  <a:moveTo>
                    <a:pt x="851150" y="1209674"/>
                  </a:moveTo>
                  <a:lnTo>
                    <a:pt x="350031" y="1209674"/>
                  </a:lnTo>
                  <a:lnTo>
                    <a:pt x="0" y="604837"/>
                  </a:lnTo>
                  <a:lnTo>
                    <a:pt x="350031" y="0"/>
                  </a:lnTo>
                  <a:lnTo>
                    <a:pt x="851150" y="0"/>
                  </a:lnTo>
                  <a:lnTo>
                    <a:pt x="851150" y="1209674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8286730" cy="426720"/>
            </a:xfrm>
            <a:custGeom>
              <a:avLst/>
              <a:gdLst/>
              <a:ahLst/>
              <a:cxnLst/>
              <a:rect l="l" t="t" r="r" b="b"/>
              <a:pathLst>
                <a:path w="18286730" h="426720">
                  <a:moveTo>
                    <a:pt x="0" y="426625"/>
                  </a:moveTo>
                  <a:lnTo>
                    <a:pt x="0" y="0"/>
                  </a:lnTo>
                  <a:lnTo>
                    <a:pt x="18286415" y="0"/>
                  </a:lnTo>
                  <a:lnTo>
                    <a:pt x="18286415" y="426625"/>
                  </a:lnTo>
                  <a:lnTo>
                    <a:pt x="0" y="42662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03200" y="895050"/>
              <a:ext cx="1533524" cy="148589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0" y="8728405"/>
            <a:ext cx="3346450" cy="1558925"/>
          </a:xfrm>
          <a:custGeom>
            <a:avLst/>
            <a:gdLst/>
            <a:ahLst/>
            <a:cxnLst/>
            <a:rect l="l" t="t" r="r" b="b"/>
            <a:pathLst>
              <a:path w="3346450" h="1558925">
                <a:moveTo>
                  <a:pt x="1056551" y="1210703"/>
                </a:moveTo>
                <a:lnTo>
                  <a:pt x="706513" y="605866"/>
                </a:lnTo>
                <a:lnTo>
                  <a:pt x="6451" y="605866"/>
                </a:lnTo>
                <a:lnTo>
                  <a:pt x="0" y="617016"/>
                </a:lnTo>
                <a:lnTo>
                  <a:pt x="0" y="1558594"/>
                </a:lnTo>
                <a:lnTo>
                  <a:pt x="855205" y="1558594"/>
                </a:lnTo>
                <a:lnTo>
                  <a:pt x="1056551" y="1210703"/>
                </a:lnTo>
                <a:close/>
              </a:path>
              <a:path w="3346450" h="1558925">
                <a:moveTo>
                  <a:pt x="2197849" y="604837"/>
                </a:moveTo>
                <a:lnTo>
                  <a:pt x="1847811" y="0"/>
                </a:lnTo>
                <a:lnTo>
                  <a:pt x="1147749" y="0"/>
                </a:lnTo>
                <a:lnTo>
                  <a:pt x="797725" y="604837"/>
                </a:lnTo>
                <a:lnTo>
                  <a:pt x="1147749" y="1209675"/>
                </a:lnTo>
                <a:lnTo>
                  <a:pt x="1847811" y="1209675"/>
                </a:lnTo>
                <a:lnTo>
                  <a:pt x="2197849" y="604837"/>
                </a:lnTo>
                <a:close/>
              </a:path>
              <a:path w="3346450" h="1558925">
                <a:moveTo>
                  <a:pt x="3346158" y="1210703"/>
                </a:moveTo>
                <a:lnTo>
                  <a:pt x="2996120" y="605866"/>
                </a:lnTo>
                <a:lnTo>
                  <a:pt x="2296058" y="605866"/>
                </a:lnTo>
                <a:lnTo>
                  <a:pt x="1946033" y="1210703"/>
                </a:lnTo>
                <a:lnTo>
                  <a:pt x="2147366" y="1558594"/>
                </a:lnTo>
                <a:lnTo>
                  <a:pt x="3144824" y="1558594"/>
                </a:lnTo>
                <a:lnTo>
                  <a:pt x="3346158" y="1210703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23278" y="8698234"/>
            <a:ext cx="4661535" cy="1588770"/>
            <a:chOff x="4123278" y="8698234"/>
            <a:chExt cx="4661535" cy="1588770"/>
          </a:xfrm>
        </p:grpSpPr>
        <p:sp>
          <p:nvSpPr>
            <p:cNvPr id="12" name="object 12"/>
            <p:cNvSpPr/>
            <p:nvPr/>
          </p:nvSpPr>
          <p:spPr>
            <a:xfrm>
              <a:off x="4123271" y="9425838"/>
              <a:ext cx="4661535" cy="861694"/>
            </a:xfrm>
            <a:custGeom>
              <a:avLst/>
              <a:gdLst/>
              <a:ahLst/>
              <a:cxnLst/>
              <a:rect l="l" t="t" r="r" b="b"/>
              <a:pathLst>
                <a:path w="4661534" h="861695">
                  <a:moveTo>
                    <a:pt x="1400124" y="604837"/>
                  </a:moveTo>
                  <a:lnTo>
                    <a:pt x="1050099" y="0"/>
                  </a:lnTo>
                  <a:lnTo>
                    <a:pt x="350037" y="0"/>
                  </a:lnTo>
                  <a:lnTo>
                    <a:pt x="0" y="604837"/>
                  </a:lnTo>
                  <a:lnTo>
                    <a:pt x="148348" y="861161"/>
                  </a:lnTo>
                  <a:lnTo>
                    <a:pt x="1251788" y="861161"/>
                  </a:lnTo>
                  <a:lnTo>
                    <a:pt x="1400124" y="604837"/>
                  </a:lnTo>
                  <a:close/>
                </a:path>
                <a:path w="4661534" h="861695">
                  <a:moveTo>
                    <a:pt x="2371560" y="861161"/>
                  </a:moveTo>
                  <a:lnTo>
                    <a:pt x="2170138" y="513130"/>
                  </a:lnTo>
                  <a:lnTo>
                    <a:pt x="1470075" y="513130"/>
                  </a:lnTo>
                  <a:lnTo>
                    <a:pt x="1268666" y="861161"/>
                  </a:lnTo>
                  <a:lnTo>
                    <a:pt x="2371560" y="861161"/>
                  </a:lnTo>
                  <a:close/>
                </a:path>
                <a:path w="4661534" h="861695">
                  <a:moveTo>
                    <a:pt x="3641636" y="633082"/>
                  </a:moveTo>
                  <a:lnTo>
                    <a:pt x="3291598" y="28244"/>
                  </a:lnTo>
                  <a:lnTo>
                    <a:pt x="2591536" y="28244"/>
                  </a:lnTo>
                  <a:lnTo>
                    <a:pt x="2241499" y="633082"/>
                  </a:lnTo>
                  <a:lnTo>
                    <a:pt x="2373503" y="861161"/>
                  </a:lnTo>
                  <a:lnTo>
                    <a:pt x="3509632" y="861161"/>
                  </a:lnTo>
                  <a:lnTo>
                    <a:pt x="3641636" y="633082"/>
                  </a:lnTo>
                  <a:close/>
                </a:path>
                <a:path w="4661534" h="861695">
                  <a:moveTo>
                    <a:pt x="4661166" y="861161"/>
                  </a:moveTo>
                  <a:lnTo>
                    <a:pt x="4459757" y="513130"/>
                  </a:lnTo>
                  <a:lnTo>
                    <a:pt x="3759695" y="513130"/>
                  </a:lnTo>
                  <a:lnTo>
                    <a:pt x="3558273" y="861161"/>
                  </a:lnTo>
                  <a:lnTo>
                    <a:pt x="4661166" y="861161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24665" y="8698242"/>
              <a:ext cx="3281045" cy="1209675"/>
            </a:xfrm>
            <a:custGeom>
              <a:avLst/>
              <a:gdLst/>
              <a:ahLst/>
              <a:cxnLst/>
              <a:rect l="l" t="t" r="r" b="b"/>
              <a:pathLst>
                <a:path w="3281045" h="1209675">
                  <a:moveTo>
                    <a:pt x="1400124" y="604837"/>
                  </a:moveTo>
                  <a:lnTo>
                    <a:pt x="1050086" y="0"/>
                  </a:lnTo>
                  <a:lnTo>
                    <a:pt x="350024" y="0"/>
                  </a:lnTo>
                  <a:lnTo>
                    <a:pt x="0" y="604837"/>
                  </a:lnTo>
                  <a:lnTo>
                    <a:pt x="350024" y="1209675"/>
                  </a:lnTo>
                  <a:lnTo>
                    <a:pt x="1050086" y="1209675"/>
                  </a:lnTo>
                  <a:lnTo>
                    <a:pt x="1400124" y="604837"/>
                  </a:lnTo>
                  <a:close/>
                </a:path>
                <a:path w="3281045" h="1209675">
                  <a:moveTo>
                    <a:pt x="3280918" y="561187"/>
                  </a:moveTo>
                  <a:lnTo>
                    <a:pt x="3038056" y="137325"/>
                  </a:lnTo>
                  <a:lnTo>
                    <a:pt x="2552344" y="137325"/>
                  </a:lnTo>
                  <a:lnTo>
                    <a:pt x="2309495" y="561187"/>
                  </a:lnTo>
                  <a:lnTo>
                    <a:pt x="2552344" y="985050"/>
                  </a:lnTo>
                  <a:lnTo>
                    <a:pt x="3038056" y="985050"/>
                  </a:lnTo>
                  <a:lnTo>
                    <a:pt x="3280918" y="561187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84486" y="900093"/>
            <a:ext cx="14618791" cy="73994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5850"/>
              </a:lnSpc>
              <a:spcBef>
                <a:spcPts val="220"/>
              </a:spcBef>
            </a:pPr>
            <a:r>
              <a:rPr lang="ru-RU" sz="4900" b="1" spc="45" dirty="0">
                <a:solidFill>
                  <a:srgbClr val="53267B"/>
                </a:solidFill>
                <a:latin typeface="Trebuchet MS"/>
                <a:cs typeface="Trebuchet MS"/>
              </a:rPr>
              <a:t>ПОДДЕРЖКА ОБЪЕДИНЕНИЙ И ИНИЦИАТИВ</a:t>
            </a:r>
            <a:endParaRPr sz="4900" dirty="0">
              <a:latin typeface="Trebuchet MS"/>
              <a:cs typeface="Trebuchet MS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0157F5F8-7D02-2824-5F06-684E8A8DC7EF}"/>
              </a:ext>
            </a:extLst>
          </p:cNvPr>
          <p:cNvSpPr/>
          <p:nvPr/>
        </p:nvSpPr>
        <p:spPr>
          <a:xfrm>
            <a:off x="-4446" y="1927170"/>
            <a:ext cx="14047026" cy="788776"/>
          </a:xfrm>
          <a:custGeom>
            <a:avLst/>
            <a:gdLst/>
            <a:ahLst/>
            <a:cxnLst/>
            <a:rect l="l" t="t" r="r" b="b"/>
            <a:pathLst>
              <a:path w="14046200" h="1514475">
                <a:moveTo>
                  <a:pt x="0" y="1514472"/>
                </a:moveTo>
                <a:lnTo>
                  <a:pt x="0" y="0"/>
                </a:lnTo>
                <a:lnTo>
                  <a:pt x="14046080" y="0"/>
                </a:lnTo>
                <a:lnTo>
                  <a:pt x="14046080" y="1514472"/>
                </a:lnTo>
                <a:lnTo>
                  <a:pt x="0" y="1514472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ADEDD413-8779-DCF6-FF72-55280864D03E}"/>
              </a:ext>
            </a:extLst>
          </p:cNvPr>
          <p:cNvSpPr txBox="1"/>
          <p:nvPr/>
        </p:nvSpPr>
        <p:spPr>
          <a:xfrm>
            <a:off x="504348" y="2029119"/>
            <a:ext cx="15167055" cy="51744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l"/>
            <a:r>
              <a:rPr lang="ru-RU" sz="3200" b="1" i="1" dirty="0">
                <a:solidFill>
                  <a:srgbClr val="FEF418"/>
                </a:solidFill>
                <a:latin typeface="Arial"/>
                <a:cs typeface="Arial"/>
              </a:rPr>
              <a:t>Экспертный совет Центра развития добровольчества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16FA9631-02A2-9316-3530-2E32A888F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3533119"/>
            <a:ext cx="6633678" cy="442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C4897EE5-F518-040C-E350-50E19979A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18" y="3533119"/>
            <a:ext cx="6633678" cy="442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059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87107" y="1028752"/>
            <a:ext cx="952500" cy="828675"/>
          </a:xfrm>
          <a:custGeom>
            <a:avLst/>
            <a:gdLst/>
            <a:ahLst/>
            <a:cxnLst/>
            <a:rect l="l" t="t" r="r" b="b"/>
            <a:pathLst>
              <a:path w="952500" h="828675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47026" y="11"/>
            <a:ext cx="3689985" cy="1470660"/>
          </a:xfrm>
          <a:custGeom>
            <a:avLst/>
            <a:gdLst/>
            <a:ahLst/>
            <a:cxnLst/>
            <a:rect l="l" t="t" r="r" b="b"/>
            <a:pathLst>
              <a:path w="3689984" h="1470660">
                <a:moveTo>
                  <a:pt x="1400124" y="259930"/>
                </a:moveTo>
                <a:lnTo>
                  <a:pt x="1249692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w="3689984" h="1470660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w="3689984" h="1470660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09" h="17145">
                <a:moveTo>
                  <a:pt x="29153" y="0"/>
                </a:moveTo>
                <a:lnTo>
                  <a:pt x="0" y="16871"/>
                </a:lnTo>
                <a:lnTo>
                  <a:pt x="0" y="0"/>
                </a:lnTo>
                <a:lnTo>
                  <a:pt x="29153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383" y="1"/>
            <a:ext cx="546735" cy="158115"/>
          </a:xfrm>
          <a:custGeom>
            <a:avLst/>
            <a:gdLst/>
            <a:ahLst/>
            <a:cxnLst/>
            <a:rect l="l" t="t" r="r" b="b"/>
            <a:pathLst>
              <a:path w="546735" h="158115">
                <a:moveTo>
                  <a:pt x="546424" y="0"/>
                </a:moveTo>
                <a:lnTo>
                  <a:pt x="273212" y="158113"/>
                </a:lnTo>
                <a:lnTo>
                  <a:pt x="0" y="0"/>
                </a:lnTo>
                <a:lnTo>
                  <a:pt x="546424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2381250"/>
            <a:chOff x="0" y="0"/>
            <a:chExt cx="18288000" cy="2381250"/>
          </a:xfrm>
        </p:grpSpPr>
        <p:sp>
          <p:nvSpPr>
            <p:cNvPr id="7" name="object 7"/>
            <p:cNvSpPr/>
            <p:nvPr/>
          </p:nvSpPr>
          <p:spPr>
            <a:xfrm>
              <a:off x="17436848" y="289195"/>
              <a:ext cx="851535" cy="1209675"/>
            </a:xfrm>
            <a:custGeom>
              <a:avLst/>
              <a:gdLst/>
              <a:ahLst/>
              <a:cxnLst/>
              <a:rect l="l" t="t" r="r" b="b"/>
              <a:pathLst>
                <a:path w="851534" h="1209675">
                  <a:moveTo>
                    <a:pt x="851150" y="1209674"/>
                  </a:moveTo>
                  <a:lnTo>
                    <a:pt x="350031" y="1209674"/>
                  </a:lnTo>
                  <a:lnTo>
                    <a:pt x="0" y="604837"/>
                  </a:lnTo>
                  <a:lnTo>
                    <a:pt x="350031" y="0"/>
                  </a:lnTo>
                  <a:lnTo>
                    <a:pt x="851150" y="0"/>
                  </a:lnTo>
                  <a:lnTo>
                    <a:pt x="851150" y="1209674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8286730" cy="426720"/>
            </a:xfrm>
            <a:custGeom>
              <a:avLst/>
              <a:gdLst/>
              <a:ahLst/>
              <a:cxnLst/>
              <a:rect l="l" t="t" r="r" b="b"/>
              <a:pathLst>
                <a:path w="18286730" h="426720">
                  <a:moveTo>
                    <a:pt x="0" y="426625"/>
                  </a:moveTo>
                  <a:lnTo>
                    <a:pt x="0" y="0"/>
                  </a:lnTo>
                  <a:lnTo>
                    <a:pt x="18286415" y="0"/>
                  </a:lnTo>
                  <a:lnTo>
                    <a:pt x="18286415" y="426625"/>
                  </a:lnTo>
                  <a:lnTo>
                    <a:pt x="0" y="42662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03200" y="895050"/>
              <a:ext cx="1533524" cy="148589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0" y="8728405"/>
            <a:ext cx="3346450" cy="1558925"/>
          </a:xfrm>
          <a:custGeom>
            <a:avLst/>
            <a:gdLst/>
            <a:ahLst/>
            <a:cxnLst/>
            <a:rect l="l" t="t" r="r" b="b"/>
            <a:pathLst>
              <a:path w="3346450" h="1558925">
                <a:moveTo>
                  <a:pt x="1056551" y="1210703"/>
                </a:moveTo>
                <a:lnTo>
                  <a:pt x="706513" y="605866"/>
                </a:lnTo>
                <a:lnTo>
                  <a:pt x="6451" y="605866"/>
                </a:lnTo>
                <a:lnTo>
                  <a:pt x="0" y="617016"/>
                </a:lnTo>
                <a:lnTo>
                  <a:pt x="0" y="1558594"/>
                </a:lnTo>
                <a:lnTo>
                  <a:pt x="855205" y="1558594"/>
                </a:lnTo>
                <a:lnTo>
                  <a:pt x="1056551" y="1210703"/>
                </a:lnTo>
                <a:close/>
              </a:path>
              <a:path w="3346450" h="1558925">
                <a:moveTo>
                  <a:pt x="2197849" y="604837"/>
                </a:moveTo>
                <a:lnTo>
                  <a:pt x="1847811" y="0"/>
                </a:lnTo>
                <a:lnTo>
                  <a:pt x="1147749" y="0"/>
                </a:lnTo>
                <a:lnTo>
                  <a:pt x="797725" y="604837"/>
                </a:lnTo>
                <a:lnTo>
                  <a:pt x="1147749" y="1209675"/>
                </a:lnTo>
                <a:lnTo>
                  <a:pt x="1847811" y="1209675"/>
                </a:lnTo>
                <a:lnTo>
                  <a:pt x="2197849" y="604837"/>
                </a:lnTo>
                <a:close/>
              </a:path>
              <a:path w="3346450" h="1558925">
                <a:moveTo>
                  <a:pt x="3346158" y="1210703"/>
                </a:moveTo>
                <a:lnTo>
                  <a:pt x="2996120" y="605866"/>
                </a:lnTo>
                <a:lnTo>
                  <a:pt x="2296058" y="605866"/>
                </a:lnTo>
                <a:lnTo>
                  <a:pt x="1946033" y="1210703"/>
                </a:lnTo>
                <a:lnTo>
                  <a:pt x="2147366" y="1558594"/>
                </a:lnTo>
                <a:lnTo>
                  <a:pt x="3144824" y="1558594"/>
                </a:lnTo>
                <a:lnTo>
                  <a:pt x="3346158" y="1210703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23278" y="8698234"/>
            <a:ext cx="4661535" cy="1588770"/>
            <a:chOff x="4123278" y="8698234"/>
            <a:chExt cx="4661535" cy="1588770"/>
          </a:xfrm>
        </p:grpSpPr>
        <p:sp>
          <p:nvSpPr>
            <p:cNvPr id="12" name="object 12"/>
            <p:cNvSpPr/>
            <p:nvPr/>
          </p:nvSpPr>
          <p:spPr>
            <a:xfrm>
              <a:off x="4123271" y="9425838"/>
              <a:ext cx="4661535" cy="861694"/>
            </a:xfrm>
            <a:custGeom>
              <a:avLst/>
              <a:gdLst/>
              <a:ahLst/>
              <a:cxnLst/>
              <a:rect l="l" t="t" r="r" b="b"/>
              <a:pathLst>
                <a:path w="4661534" h="861695">
                  <a:moveTo>
                    <a:pt x="1400124" y="604837"/>
                  </a:moveTo>
                  <a:lnTo>
                    <a:pt x="1050099" y="0"/>
                  </a:lnTo>
                  <a:lnTo>
                    <a:pt x="350037" y="0"/>
                  </a:lnTo>
                  <a:lnTo>
                    <a:pt x="0" y="604837"/>
                  </a:lnTo>
                  <a:lnTo>
                    <a:pt x="148348" y="861161"/>
                  </a:lnTo>
                  <a:lnTo>
                    <a:pt x="1251788" y="861161"/>
                  </a:lnTo>
                  <a:lnTo>
                    <a:pt x="1400124" y="604837"/>
                  </a:lnTo>
                  <a:close/>
                </a:path>
                <a:path w="4661534" h="861695">
                  <a:moveTo>
                    <a:pt x="2371560" y="861161"/>
                  </a:moveTo>
                  <a:lnTo>
                    <a:pt x="2170138" y="513130"/>
                  </a:lnTo>
                  <a:lnTo>
                    <a:pt x="1470075" y="513130"/>
                  </a:lnTo>
                  <a:lnTo>
                    <a:pt x="1268666" y="861161"/>
                  </a:lnTo>
                  <a:lnTo>
                    <a:pt x="2371560" y="861161"/>
                  </a:lnTo>
                  <a:close/>
                </a:path>
                <a:path w="4661534" h="861695">
                  <a:moveTo>
                    <a:pt x="3641636" y="633082"/>
                  </a:moveTo>
                  <a:lnTo>
                    <a:pt x="3291598" y="28244"/>
                  </a:lnTo>
                  <a:lnTo>
                    <a:pt x="2591536" y="28244"/>
                  </a:lnTo>
                  <a:lnTo>
                    <a:pt x="2241499" y="633082"/>
                  </a:lnTo>
                  <a:lnTo>
                    <a:pt x="2373503" y="861161"/>
                  </a:lnTo>
                  <a:lnTo>
                    <a:pt x="3509632" y="861161"/>
                  </a:lnTo>
                  <a:lnTo>
                    <a:pt x="3641636" y="633082"/>
                  </a:lnTo>
                  <a:close/>
                </a:path>
                <a:path w="4661534" h="861695">
                  <a:moveTo>
                    <a:pt x="4661166" y="861161"/>
                  </a:moveTo>
                  <a:lnTo>
                    <a:pt x="4459757" y="513130"/>
                  </a:lnTo>
                  <a:lnTo>
                    <a:pt x="3759695" y="513130"/>
                  </a:lnTo>
                  <a:lnTo>
                    <a:pt x="3558273" y="861161"/>
                  </a:lnTo>
                  <a:lnTo>
                    <a:pt x="4661166" y="861161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24665" y="8698242"/>
              <a:ext cx="3281045" cy="1209675"/>
            </a:xfrm>
            <a:custGeom>
              <a:avLst/>
              <a:gdLst/>
              <a:ahLst/>
              <a:cxnLst/>
              <a:rect l="l" t="t" r="r" b="b"/>
              <a:pathLst>
                <a:path w="3281045" h="1209675">
                  <a:moveTo>
                    <a:pt x="1400124" y="604837"/>
                  </a:moveTo>
                  <a:lnTo>
                    <a:pt x="1050086" y="0"/>
                  </a:lnTo>
                  <a:lnTo>
                    <a:pt x="350024" y="0"/>
                  </a:lnTo>
                  <a:lnTo>
                    <a:pt x="0" y="604837"/>
                  </a:lnTo>
                  <a:lnTo>
                    <a:pt x="350024" y="1209675"/>
                  </a:lnTo>
                  <a:lnTo>
                    <a:pt x="1050086" y="1209675"/>
                  </a:lnTo>
                  <a:lnTo>
                    <a:pt x="1400124" y="604837"/>
                  </a:lnTo>
                  <a:close/>
                </a:path>
                <a:path w="3281045" h="1209675">
                  <a:moveTo>
                    <a:pt x="3280918" y="561187"/>
                  </a:moveTo>
                  <a:lnTo>
                    <a:pt x="3038056" y="137325"/>
                  </a:lnTo>
                  <a:lnTo>
                    <a:pt x="2552344" y="137325"/>
                  </a:lnTo>
                  <a:lnTo>
                    <a:pt x="2309495" y="561187"/>
                  </a:lnTo>
                  <a:lnTo>
                    <a:pt x="2552344" y="985050"/>
                  </a:lnTo>
                  <a:lnTo>
                    <a:pt x="3038056" y="985050"/>
                  </a:lnTo>
                  <a:lnTo>
                    <a:pt x="3280918" y="561187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84486" y="900093"/>
            <a:ext cx="14618791" cy="73994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5850"/>
              </a:lnSpc>
              <a:spcBef>
                <a:spcPts val="220"/>
              </a:spcBef>
            </a:pPr>
            <a:r>
              <a:rPr lang="ru-RU" sz="4900" b="1" spc="45" dirty="0">
                <a:solidFill>
                  <a:srgbClr val="53267B"/>
                </a:solidFill>
                <a:latin typeface="Trebuchet MS"/>
                <a:cs typeface="Trebuchet MS"/>
              </a:rPr>
              <a:t>ПОДДЕРЖКА ОБЪЕДИНЕНИЙ И ИНИЦИАТИВ</a:t>
            </a:r>
            <a:endParaRPr sz="4900" dirty="0">
              <a:latin typeface="Trebuchet MS"/>
              <a:cs typeface="Trebuchet MS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0157F5F8-7D02-2824-5F06-684E8A8DC7EF}"/>
              </a:ext>
            </a:extLst>
          </p:cNvPr>
          <p:cNvSpPr/>
          <p:nvPr/>
        </p:nvSpPr>
        <p:spPr>
          <a:xfrm>
            <a:off x="-383" y="2086289"/>
            <a:ext cx="14047026" cy="788776"/>
          </a:xfrm>
          <a:custGeom>
            <a:avLst/>
            <a:gdLst/>
            <a:ahLst/>
            <a:cxnLst/>
            <a:rect l="l" t="t" r="r" b="b"/>
            <a:pathLst>
              <a:path w="14046200" h="1514475">
                <a:moveTo>
                  <a:pt x="0" y="1514472"/>
                </a:moveTo>
                <a:lnTo>
                  <a:pt x="0" y="0"/>
                </a:lnTo>
                <a:lnTo>
                  <a:pt x="14046080" y="0"/>
                </a:lnTo>
                <a:lnTo>
                  <a:pt x="14046080" y="1514472"/>
                </a:lnTo>
                <a:lnTo>
                  <a:pt x="0" y="1514472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ADEDD413-8779-DCF6-FF72-55280864D03E}"/>
              </a:ext>
            </a:extLst>
          </p:cNvPr>
          <p:cNvSpPr txBox="1"/>
          <p:nvPr/>
        </p:nvSpPr>
        <p:spPr>
          <a:xfrm>
            <a:off x="551276" y="2191941"/>
            <a:ext cx="15167055" cy="51744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l"/>
            <a:r>
              <a:rPr lang="ru-RU" sz="3200" b="1" i="1" dirty="0">
                <a:solidFill>
                  <a:srgbClr val="FEF418"/>
                </a:solidFill>
                <a:latin typeface="Arial"/>
                <a:cs typeface="Arial"/>
              </a:rPr>
              <a:t>Региональный добровольческий совет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0001D4C-9ED8-01D4-EF9F-50C79024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291" y="3419702"/>
            <a:ext cx="7256557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62F8F2B-8FC1-D074-103E-1FB55842F0C3}"/>
              </a:ext>
            </a:extLst>
          </p:cNvPr>
          <p:cNvSpPr txBox="1"/>
          <p:nvPr/>
        </p:nvSpPr>
        <p:spPr>
          <a:xfrm>
            <a:off x="503536" y="4144428"/>
            <a:ext cx="9802514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6" indent="-428626">
              <a:buFont typeface="Arial" panose="020B0604020202020204" pitchFamily="34" charset="0"/>
              <a:buChar char="•"/>
            </a:pPr>
            <a:r>
              <a:rPr lang="ru-RU" sz="3200" b="1" i="1" dirty="0">
                <a:solidFill>
                  <a:srgbClr val="53267B"/>
                </a:solidFill>
                <a:latin typeface="Arial"/>
                <a:cs typeface="Arial"/>
              </a:rPr>
              <a:t>Сообщество волонтерских объединений</a:t>
            </a:r>
          </a:p>
          <a:p>
            <a:pPr marL="428626" indent="-428626">
              <a:buFont typeface="Arial" panose="020B0604020202020204" pitchFamily="34" charset="0"/>
              <a:buChar char="•"/>
            </a:pPr>
            <a:r>
              <a:rPr lang="ru-RU" sz="3200" b="1" i="1" dirty="0">
                <a:solidFill>
                  <a:srgbClr val="53267B"/>
                </a:solidFill>
                <a:latin typeface="Arial"/>
                <a:cs typeface="Arial"/>
              </a:rPr>
              <a:t>Обмен «ресурсами»</a:t>
            </a:r>
          </a:p>
          <a:p>
            <a:pPr marL="428626" indent="-428626">
              <a:buFont typeface="Arial" panose="020B0604020202020204" pitchFamily="34" charset="0"/>
              <a:buChar char="•"/>
            </a:pPr>
            <a:r>
              <a:rPr lang="ru-RU" sz="3200" b="1" i="1" dirty="0">
                <a:solidFill>
                  <a:srgbClr val="53267B"/>
                </a:solidFill>
                <a:latin typeface="Arial"/>
                <a:cs typeface="Arial"/>
              </a:rPr>
              <a:t>Помощь в получении грантов</a:t>
            </a:r>
          </a:p>
          <a:p>
            <a:pPr marL="428626" indent="-428626">
              <a:buFont typeface="Arial" panose="020B0604020202020204" pitchFamily="34" charset="0"/>
              <a:buChar char="•"/>
            </a:pPr>
            <a:r>
              <a:rPr lang="ru-RU" sz="3200" b="1" i="1" dirty="0">
                <a:solidFill>
                  <a:srgbClr val="53267B"/>
                </a:solidFill>
                <a:latin typeface="Arial"/>
                <a:cs typeface="Arial"/>
              </a:rPr>
              <a:t>Информационная поддержка</a:t>
            </a:r>
          </a:p>
          <a:p>
            <a:pPr marL="428626" indent="-428626">
              <a:buFont typeface="Arial" panose="020B0604020202020204" pitchFamily="34" charset="0"/>
              <a:buChar char="•"/>
            </a:pPr>
            <a:r>
              <a:rPr lang="ru-RU" sz="3200" b="1" i="1" dirty="0">
                <a:solidFill>
                  <a:srgbClr val="53267B"/>
                </a:solidFill>
                <a:latin typeface="Arial"/>
                <a:cs typeface="Arial"/>
              </a:rPr>
              <a:t>Оказание помощи гражданам</a:t>
            </a:r>
          </a:p>
        </p:txBody>
      </p:sp>
    </p:spTree>
    <p:extLst>
      <p:ext uri="{BB962C8B-B14F-4D97-AF65-F5344CB8AC3E}">
        <p14:creationId xmlns:p14="http://schemas.microsoft.com/office/powerpoint/2010/main" val="2363653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87107" y="1028752"/>
            <a:ext cx="952500" cy="828675"/>
          </a:xfrm>
          <a:custGeom>
            <a:avLst/>
            <a:gdLst/>
            <a:ahLst/>
            <a:cxnLst/>
            <a:rect l="l" t="t" r="r" b="b"/>
            <a:pathLst>
              <a:path w="952500" h="828675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47026" y="11"/>
            <a:ext cx="3689985" cy="1470660"/>
          </a:xfrm>
          <a:custGeom>
            <a:avLst/>
            <a:gdLst/>
            <a:ahLst/>
            <a:cxnLst/>
            <a:rect l="l" t="t" r="r" b="b"/>
            <a:pathLst>
              <a:path w="3689984" h="1470660">
                <a:moveTo>
                  <a:pt x="1400124" y="259930"/>
                </a:moveTo>
                <a:lnTo>
                  <a:pt x="1249692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w="3689984" h="1470660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w="3689984" h="1470660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09" h="17145">
                <a:moveTo>
                  <a:pt x="29153" y="0"/>
                </a:moveTo>
                <a:lnTo>
                  <a:pt x="0" y="16871"/>
                </a:lnTo>
                <a:lnTo>
                  <a:pt x="0" y="0"/>
                </a:lnTo>
                <a:lnTo>
                  <a:pt x="29153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383" y="1"/>
            <a:ext cx="546735" cy="158115"/>
          </a:xfrm>
          <a:custGeom>
            <a:avLst/>
            <a:gdLst/>
            <a:ahLst/>
            <a:cxnLst/>
            <a:rect l="l" t="t" r="r" b="b"/>
            <a:pathLst>
              <a:path w="546735" h="158115">
                <a:moveTo>
                  <a:pt x="546424" y="0"/>
                </a:moveTo>
                <a:lnTo>
                  <a:pt x="273212" y="158113"/>
                </a:lnTo>
                <a:lnTo>
                  <a:pt x="0" y="0"/>
                </a:lnTo>
                <a:lnTo>
                  <a:pt x="546424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2381250"/>
            <a:chOff x="0" y="0"/>
            <a:chExt cx="18288000" cy="2381250"/>
          </a:xfrm>
        </p:grpSpPr>
        <p:sp>
          <p:nvSpPr>
            <p:cNvPr id="7" name="object 7"/>
            <p:cNvSpPr/>
            <p:nvPr/>
          </p:nvSpPr>
          <p:spPr>
            <a:xfrm>
              <a:off x="17436848" y="289195"/>
              <a:ext cx="851535" cy="1209675"/>
            </a:xfrm>
            <a:custGeom>
              <a:avLst/>
              <a:gdLst/>
              <a:ahLst/>
              <a:cxnLst/>
              <a:rect l="l" t="t" r="r" b="b"/>
              <a:pathLst>
                <a:path w="851534" h="1209675">
                  <a:moveTo>
                    <a:pt x="851150" y="1209674"/>
                  </a:moveTo>
                  <a:lnTo>
                    <a:pt x="350031" y="1209674"/>
                  </a:lnTo>
                  <a:lnTo>
                    <a:pt x="0" y="604837"/>
                  </a:lnTo>
                  <a:lnTo>
                    <a:pt x="350031" y="0"/>
                  </a:lnTo>
                  <a:lnTo>
                    <a:pt x="851150" y="0"/>
                  </a:lnTo>
                  <a:lnTo>
                    <a:pt x="851150" y="1209674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8286730" cy="426720"/>
            </a:xfrm>
            <a:custGeom>
              <a:avLst/>
              <a:gdLst/>
              <a:ahLst/>
              <a:cxnLst/>
              <a:rect l="l" t="t" r="r" b="b"/>
              <a:pathLst>
                <a:path w="18286730" h="426720">
                  <a:moveTo>
                    <a:pt x="0" y="426625"/>
                  </a:moveTo>
                  <a:lnTo>
                    <a:pt x="0" y="0"/>
                  </a:lnTo>
                  <a:lnTo>
                    <a:pt x="18286415" y="0"/>
                  </a:lnTo>
                  <a:lnTo>
                    <a:pt x="18286415" y="426625"/>
                  </a:lnTo>
                  <a:lnTo>
                    <a:pt x="0" y="42662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03200" y="895050"/>
              <a:ext cx="1533524" cy="148589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0" y="8728405"/>
            <a:ext cx="3346450" cy="1558925"/>
          </a:xfrm>
          <a:custGeom>
            <a:avLst/>
            <a:gdLst/>
            <a:ahLst/>
            <a:cxnLst/>
            <a:rect l="l" t="t" r="r" b="b"/>
            <a:pathLst>
              <a:path w="3346450" h="1558925">
                <a:moveTo>
                  <a:pt x="1056551" y="1210703"/>
                </a:moveTo>
                <a:lnTo>
                  <a:pt x="706513" y="605866"/>
                </a:lnTo>
                <a:lnTo>
                  <a:pt x="6451" y="605866"/>
                </a:lnTo>
                <a:lnTo>
                  <a:pt x="0" y="617016"/>
                </a:lnTo>
                <a:lnTo>
                  <a:pt x="0" y="1558594"/>
                </a:lnTo>
                <a:lnTo>
                  <a:pt x="855205" y="1558594"/>
                </a:lnTo>
                <a:lnTo>
                  <a:pt x="1056551" y="1210703"/>
                </a:lnTo>
                <a:close/>
              </a:path>
              <a:path w="3346450" h="1558925">
                <a:moveTo>
                  <a:pt x="2197849" y="604837"/>
                </a:moveTo>
                <a:lnTo>
                  <a:pt x="1847811" y="0"/>
                </a:lnTo>
                <a:lnTo>
                  <a:pt x="1147749" y="0"/>
                </a:lnTo>
                <a:lnTo>
                  <a:pt x="797725" y="604837"/>
                </a:lnTo>
                <a:lnTo>
                  <a:pt x="1147749" y="1209675"/>
                </a:lnTo>
                <a:lnTo>
                  <a:pt x="1847811" y="1209675"/>
                </a:lnTo>
                <a:lnTo>
                  <a:pt x="2197849" y="604837"/>
                </a:lnTo>
                <a:close/>
              </a:path>
              <a:path w="3346450" h="1558925">
                <a:moveTo>
                  <a:pt x="3346158" y="1210703"/>
                </a:moveTo>
                <a:lnTo>
                  <a:pt x="2996120" y="605866"/>
                </a:lnTo>
                <a:lnTo>
                  <a:pt x="2296058" y="605866"/>
                </a:lnTo>
                <a:lnTo>
                  <a:pt x="1946033" y="1210703"/>
                </a:lnTo>
                <a:lnTo>
                  <a:pt x="2147366" y="1558594"/>
                </a:lnTo>
                <a:lnTo>
                  <a:pt x="3144824" y="1558594"/>
                </a:lnTo>
                <a:lnTo>
                  <a:pt x="3346158" y="1210703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23278" y="8698234"/>
            <a:ext cx="4661535" cy="1588770"/>
            <a:chOff x="4123278" y="8698234"/>
            <a:chExt cx="4661535" cy="1588770"/>
          </a:xfrm>
        </p:grpSpPr>
        <p:sp>
          <p:nvSpPr>
            <p:cNvPr id="12" name="object 12"/>
            <p:cNvSpPr/>
            <p:nvPr/>
          </p:nvSpPr>
          <p:spPr>
            <a:xfrm>
              <a:off x="4123271" y="9425838"/>
              <a:ext cx="4661535" cy="861694"/>
            </a:xfrm>
            <a:custGeom>
              <a:avLst/>
              <a:gdLst/>
              <a:ahLst/>
              <a:cxnLst/>
              <a:rect l="l" t="t" r="r" b="b"/>
              <a:pathLst>
                <a:path w="4661534" h="861695">
                  <a:moveTo>
                    <a:pt x="1400124" y="604837"/>
                  </a:moveTo>
                  <a:lnTo>
                    <a:pt x="1050099" y="0"/>
                  </a:lnTo>
                  <a:lnTo>
                    <a:pt x="350037" y="0"/>
                  </a:lnTo>
                  <a:lnTo>
                    <a:pt x="0" y="604837"/>
                  </a:lnTo>
                  <a:lnTo>
                    <a:pt x="148348" y="861161"/>
                  </a:lnTo>
                  <a:lnTo>
                    <a:pt x="1251788" y="861161"/>
                  </a:lnTo>
                  <a:lnTo>
                    <a:pt x="1400124" y="604837"/>
                  </a:lnTo>
                  <a:close/>
                </a:path>
                <a:path w="4661534" h="861695">
                  <a:moveTo>
                    <a:pt x="2371560" y="861161"/>
                  </a:moveTo>
                  <a:lnTo>
                    <a:pt x="2170138" y="513130"/>
                  </a:lnTo>
                  <a:lnTo>
                    <a:pt x="1470075" y="513130"/>
                  </a:lnTo>
                  <a:lnTo>
                    <a:pt x="1268666" y="861161"/>
                  </a:lnTo>
                  <a:lnTo>
                    <a:pt x="2371560" y="861161"/>
                  </a:lnTo>
                  <a:close/>
                </a:path>
                <a:path w="4661534" h="861695">
                  <a:moveTo>
                    <a:pt x="3641636" y="633082"/>
                  </a:moveTo>
                  <a:lnTo>
                    <a:pt x="3291598" y="28244"/>
                  </a:lnTo>
                  <a:lnTo>
                    <a:pt x="2591536" y="28244"/>
                  </a:lnTo>
                  <a:lnTo>
                    <a:pt x="2241499" y="633082"/>
                  </a:lnTo>
                  <a:lnTo>
                    <a:pt x="2373503" y="861161"/>
                  </a:lnTo>
                  <a:lnTo>
                    <a:pt x="3509632" y="861161"/>
                  </a:lnTo>
                  <a:lnTo>
                    <a:pt x="3641636" y="633082"/>
                  </a:lnTo>
                  <a:close/>
                </a:path>
                <a:path w="4661534" h="861695">
                  <a:moveTo>
                    <a:pt x="4661166" y="861161"/>
                  </a:moveTo>
                  <a:lnTo>
                    <a:pt x="4459757" y="513130"/>
                  </a:lnTo>
                  <a:lnTo>
                    <a:pt x="3759695" y="513130"/>
                  </a:lnTo>
                  <a:lnTo>
                    <a:pt x="3558273" y="861161"/>
                  </a:lnTo>
                  <a:lnTo>
                    <a:pt x="4661166" y="861161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24665" y="8698242"/>
              <a:ext cx="3281045" cy="1209675"/>
            </a:xfrm>
            <a:custGeom>
              <a:avLst/>
              <a:gdLst/>
              <a:ahLst/>
              <a:cxnLst/>
              <a:rect l="l" t="t" r="r" b="b"/>
              <a:pathLst>
                <a:path w="3281045" h="1209675">
                  <a:moveTo>
                    <a:pt x="1400124" y="604837"/>
                  </a:moveTo>
                  <a:lnTo>
                    <a:pt x="1050086" y="0"/>
                  </a:lnTo>
                  <a:lnTo>
                    <a:pt x="350024" y="0"/>
                  </a:lnTo>
                  <a:lnTo>
                    <a:pt x="0" y="604837"/>
                  </a:lnTo>
                  <a:lnTo>
                    <a:pt x="350024" y="1209675"/>
                  </a:lnTo>
                  <a:lnTo>
                    <a:pt x="1050086" y="1209675"/>
                  </a:lnTo>
                  <a:lnTo>
                    <a:pt x="1400124" y="604837"/>
                  </a:lnTo>
                  <a:close/>
                </a:path>
                <a:path w="3281045" h="1209675">
                  <a:moveTo>
                    <a:pt x="3280918" y="561187"/>
                  </a:moveTo>
                  <a:lnTo>
                    <a:pt x="3038056" y="137325"/>
                  </a:lnTo>
                  <a:lnTo>
                    <a:pt x="2552344" y="137325"/>
                  </a:lnTo>
                  <a:lnTo>
                    <a:pt x="2309495" y="561187"/>
                  </a:lnTo>
                  <a:lnTo>
                    <a:pt x="2552344" y="985050"/>
                  </a:lnTo>
                  <a:lnTo>
                    <a:pt x="3038056" y="985050"/>
                  </a:lnTo>
                  <a:lnTo>
                    <a:pt x="3280918" y="561187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84486" y="900093"/>
            <a:ext cx="14618791" cy="73994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5850"/>
              </a:lnSpc>
              <a:spcBef>
                <a:spcPts val="220"/>
              </a:spcBef>
            </a:pPr>
            <a:r>
              <a:rPr lang="ru-RU" sz="4900" b="1" spc="45" dirty="0">
                <a:solidFill>
                  <a:srgbClr val="53267B"/>
                </a:solidFill>
                <a:latin typeface="Trebuchet MS"/>
                <a:cs typeface="Trebuchet MS"/>
              </a:rPr>
              <a:t>ОКАЗАНИЕ ПОМОЩИ НАСЕЛЕНИЮ</a:t>
            </a:r>
            <a:endParaRPr sz="4900" dirty="0">
              <a:latin typeface="Trebuchet MS"/>
              <a:cs typeface="Trebuchet MS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0157F5F8-7D02-2824-5F06-684E8A8DC7EF}"/>
              </a:ext>
            </a:extLst>
          </p:cNvPr>
          <p:cNvSpPr/>
          <p:nvPr/>
        </p:nvSpPr>
        <p:spPr>
          <a:xfrm>
            <a:off x="14604" y="2139181"/>
            <a:ext cx="14047026" cy="788776"/>
          </a:xfrm>
          <a:custGeom>
            <a:avLst/>
            <a:gdLst/>
            <a:ahLst/>
            <a:cxnLst/>
            <a:rect l="l" t="t" r="r" b="b"/>
            <a:pathLst>
              <a:path w="14046200" h="1514475">
                <a:moveTo>
                  <a:pt x="0" y="1514472"/>
                </a:moveTo>
                <a:lnTo>
                  <a:pt x="0" y="0"/>
                </a:lnTo>
                <a:lnTo>
                  <a:pt x="14046080" y="0"/>
                </a:lnTo>
                <a:lnTo>
                  <a:pt x="14046080" y="1514472"/>
                </a:lnTo>
                <a:lnTo>
                  <a:pt x="0" y="1514472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ADEDD413-8779-DCF6-FF72-55280864D03E}"/>
              </a:ext>
            </a:extLst>
          </p:cNvPr>
          <p:cNvSpPr txBox="1"/>
          <p:nvPr/>
        </p:nvSpPr>
        <p:spPr>
          <a:xfrm>
            <a:off x="551276" y="2229391"/>
            <a:ext cx="15167055" cy="51744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l"/>
            <a:r>
              <a:rPr lang="ru-RU" sz="3200" b="1" i="1" dirty="0">
                <a:solidFill>
                  <a:srgbClr val="FEF418"/>
                </a:solidFill>
                <a:latin typeface="Arial"/>
                <a:cs typeface="Arial"/>
              </a:rPr>
              <a:t>Региональный штаб </a:t>
            </a:r>
            <a:r>
              <a:rPr lang="en-US" sz="3200" b="1" i="1" dirty="0">
                <a:solidFill>
                  <a:srgbClr val="FEF418"/>
                </a:solidFill>
                <a:latin typeface="Arial"/>
                <a:cs typeface="Arial"/>
              </a:rPr>
              <a:t>#</a:t>
            </a:r>
            <a:r>
              <a:rPr lang="ru-RU" sz="3200" b="1" i="1" dirty="0">
                <a:solidFill>
                  <a:srgbClr val="FEF418"/>
                </a:solidFill>
                <a:latin typeface="Arial"/>
                <a:cs typeface="Arial"/>
              </a:rPr>
              <a:t>МЫВМЕСТЕ (27.03.2020 – наст. время)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2F8F2B-8FC1-D074-103E-1FB55842F0C3}"/>
              </a:ext>
            </a:extLst>
          </p:cNvPr>
          <p:cNvSpPr txBox="1"/>
          <p:nvPr/>
        </p:nvSpPr>
        <p:spPr>
          <a:xfrm>
            <a:off x="551276" y="3444237"/>
            <a:ext cx="1370262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6" indent="-428626">
              <a:buFont typeface="Arial" panose="020B0604020202020204" pitchFamily="34" charset="0"/>
              <a:buChar char="•"/>
            </a:pPr>
            <a:r>
              <a:rPr lang="ru-RU" sz="3200" b="1" i="1" dirty="0">
                <a:solidFill>
                  <a:srgbClr val="53267B"/>
                </a:solidFill>
                <a:latin typeface="Arial"/>
                <a:cs typeface="Arial"/>
              </a:rPr>
              <a:t>адресная помощь одиноким пожилым гражданам и маломобильным людям</a:t>
            </a:r>
          </a:p>
          <a:p>
            <a:pPr marL="428626" indent="-428626">
              <a:buFont typeface="Arial" panose="020B0604020202020204" pitchFamily="34" charset="0"/>
              <a:buChar char="•"/>
            </a:pPr>
            <a:r>
              <a:rPr lang="ru-RU" sz="3200" b="1" i="1" dirty="0">
                <a:solidFill>
                  <a:srgbClr val="53267B"/>
                </a:solidFill>
                <a:latin typeface="Arial"/>
                <a:cs typeface="Arial"/>
              </a:rPr>
              <a:t>помощь медицинским учреждениям</a:t>
            </a:r>
          </a:p>
          <a:p>
            <a:pPr marL="428626" indent="-428626">
              <a:buFont typeface="Arial" panose="020B0604020202020204" pitchFamily="34" charset="0"/>
              <a:buChar char="•"/>
            </a:pPr>
            <a:r>
              <a:rPr lang="ru-RU" sz="3200" b="1" i="1" dirty="0" err="1">
                <a:solidFill>
                  <a:srgbClr val="53267B"/>
                </a:solidFill>
                <a:latin typeface="Arial"/>
                <a:cs typeface="Arial"/>
              </a:rPr>
              <a:t>автоволонтерство</a:t>
            </a:r>
            <a:endParaRPr lang="ru-RU" sz="3200" b="1" i="1" dirty="0">
              <a:solidFill>
                <a:srgbClr val="53267B"/>
              </a:solidFill>
              <a:latin typeface="Arial"/>
              <a:cs typeface="Arial"/>
            </a:endParaRPr>
          </a:p>
          <a:p>
            <a:pPr marL="428626" indent="-428626">
              <a:buFont typeface="Arial" panose="020B0604020202020204" pitchFamily="34" charset="0"/>
              <a:buChar char="•"/>
            </a:pPr>
            <a:r>
              <a:rPr lang="ru-RU" sz="3200" b="1" i="1" dirty="0">
                <a:solidFill>
                  <a:srgbClr val="53267B"/>
                </a:solidFill>
                <a:latin typeface="Arial"/>
                <a:cs typeface="Arial"/>
              </a:rPr>
              <a:t>оказание помощи гражданам новых территорий</a:t>
            </a:r>
          </a:p>
          <a:p>
            <a:pPr marL="428626" indent="-428626">
              <a:buFont typeface="Arial" panose="020B0604020202020204" pitchFamily="34" charset="0"/>
              <a:buChar char="•"/>
            </a:pPr>
            <a:r>
              <a:rPr lang="ru-RU" sz="3200" b="1" i="1" dirty="0">
                <a:solidFill>
                  <a:srgbClr val="53267B"/>
                </a:solidFill>
                <a:latin typeface="Arial"/>
                <a:cs typeface="Arial"/>
              </a:rPr>
              <a:t>оказание помощи военнослужащим, мобилизованным гражданам и их семьям</a:t>
            </a:r>
          </a:p>
          <a:p>
            <a:pPr marL="428626" indent="-428626">
              <a:buFont typeface="Arial" panose="020B0604020202020204" pitchFamily="34" charset="0"/>
              <a:buChar char="•"/>
            </a:pPr>
            <a:r>
              <a:rPr lang="ru-RU" sz="3200" b="1" i="1" dirty="0">
                <a:solidFill>
                  <a:srgbClr val="53267B"/>
                </a:solidFill>
                <a:latin typeface="Arial"/>
                <a:cs typeface="Arial"/>
              </a:rPr>
              <a:t>работа пункта гуманитарной помощи</a:t>
            </a:r>
          </a:p>
          <a:p>
            <a:pPr marL="428626" indent="-428626">
              <a:buFont typeface="Arial" panose="020B0604020202020204" pitchFamily="34" charset="0"/>
              <a:buChar char="•"/>
            </a:pPr>
            <a:r>
              <a:rPr lang="ru-RU" sz="3200" b="1" i="1" dirty="0">
                <a:solidFill>
                  <a:srgbClr val="53267B"/>
                </a:solidFill>
                <a:latin typeface="Arial"/>
                <a:cs typeface="Arial"/>
              </a:rPr>
              <a:t>подготовка волонтеров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27EEAB4-D6F9-4E78-903D-9A19F1C51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063" y="3505560"/>
            <a:ext cx="4968552" cy="330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E47466BF-8EB1-3A09-E076-07077D88C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292" y="7267963"/>
            <a:ext cx="3988836" cy="26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356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87107" y="1028752"/>
            <a:ext cx="952500" cy="828675"/>
          </a:xfrm>
          <a:custGeom>
            <a:avLst/>
            <a:gdLst/>
            <a:ahLst/>
            <a:cxnLst/>
            <a:rect l="l" t="t" r="r" b="b"/>
            <a:pathLst>
              <a:path w="952500" h="828675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47026" y="11"/>
            <a:ext cx="3689985" cy="1470660"/>
          </a:xfrm>
          <a:custGeom>
            <a:avLst/>
            <a:gdLst/>
            <a:ahLst/>
            <a:cxnLst/>
            <a:rect l="l" t="t" r="r" b="b"/>
            <a:pathLst>
              <a:path w="3689984" h="1470660">
                <a:moveTo>
                  <a:pt x="1400124" y="259930"/>
                </a:moveTo>
                <a:lnTo>
                  <a:pt x="1249692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w="3689984" h="1470660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w="3689984" h="1470660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09" h="17145">
                <a:moveTo>
                  <a:pt x="29153" y="0"/>
                </a:moveTo>
                <a:lnTo>
                  <a:pt x="0" y="16871"/>
                </a:lnTo>
                <a:lnTo>
                  <a:pt x="0" y="0"/>
                </a:lnTo>
                <a:lnTo>
                  <a:pt x="29153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383" y="1"/>
            <a:ext cx="546735" cy="158115"/>
          </a:xfrm>
          <a:custGeom>
            <a:avLst/>
            <a:gdLst/>
            <a:ahLst/>
            <a:cxnLst/>
            <a:rect l="l" t="t" r="r" b="b"/>
            <a:pathLst>
              <a:path w="546735" h="158115">
                <a:moveTo>
                  <a:pt x="546424" y="0"/>
                </a:moveTo>
                <a:lnTo>
                  <a:pt x="273212" y="158113"/>
                </a:lnTo>
                <a:lnTo>
                  <a:pt x="0" y="0"/>
                </a:lnTo>
                <a:lnTo>
                  <a:pt x="546424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2381250"/>
            <a:chOff x="0" y="0"/>
            <a:chExt cx="18288000" cy="2381250"/>
          </a:xfrm>
        </p:grpSpPr>
        <p:sp>
          <p:nvSpPr>
            <p:cNvPr id="7" name="object 7"/>
            <p:cNvSpPr/>
            <p:nvPr/>
          </p:nvSpPr>
          <p:spPr>
            <a:xfrm>
              <a:off x="17436848" y="289195"/>
              <a:ext cx="851535" cy="1209675"/>
            </a:xfrm>
            <a:custGeom>
              <a:avLst/>
              <a:gdLst/>
              <a:ahLst/>
              <a:cxnLst/>
              <a:rect l="l" t="t" r="r" b="b"/>
              <a:pathLst>
                <a:path w="851534" h="1209675">
                  <a:moveTo>
                    <a:pt x="851150" y="1209674"/>
                  </a:moveTo>
                  <a:lnTo>
                    <a:pt x="350031" y="1209674"/>
                  </a:lnTo>
                  <a:lnTo>
                    <a:pt x="0" y="604837"/>
                  </a:lnTo>
                  <a:lnTo>
                    <a:pt x="350031" y="0"/>
                  </a:lnTo>
                  <a:lnTo>
                    <a:pt x="851150" y="0"/>
                  </a:lnTo>
                  <a:lnTo>
                    <a:pt x="851150" y="1209674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8286730" cy="426720"/>
            </a:xfrm>
            <a:custGeom>
              <a:avLst/>
              <a:gdLst/>
              <a:ahLst/>
              <a:cxnLst/>
              <a:rect l="l" t="t" r="r" b="b"/>
              <a:pathLst>
                <a:path w="18286730" h="426720">
                  <a:moveTo>
                    <a:pt x="0" y="426625"/>
                  </a:moveTo>
                  <a:lnTo>
                    <a:pt x="0" y="0"/>
                  </a:lnTo>
                  <a:lnTo>
                    <a:pt x="18286415" y="0"/>
                  </a:lnTo>
                  <a:lnTo>
                    <a:pt x="18286415" y="426625"/>
                  </a:lnTo>
                  <a:lnTo>
                    <a:pt x="0" y="42662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03200" y="895050"/>
              <a:ext cx="1533524" cy="148589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0" y="8728405"/>
            <a:ext cx="3346450" cy="1558925"/>
          </a:xfrm>
          <a:custGeom>
            <a:avLst/>
            <a:gdLst/>
            <a:ahLst/>
            <a:cxnLst/>
            <a:rect l="l" t="t" r="r" b="b"/>
            <a:pathLst>
              <a:path w="3346450" h="1558925">
                <a:moveTo>
                  <a:pt x="1056551" y="1210703"/>
                </a:moveTo>
                <a:lnTo>
                  <a:pt x="706513" y="605866"/>
                </a:lnTo>
                <a:lnTo>
                  <a:pt x="6451" y="605866"/>
                </a:lnTo>
                <a:lnTo>
                  <a:pt x="0" y="617016"/>
                </a:lnTo>
                <a:lnTo>
                  <a:pt x="0" y="1558594"/>
                </a:lnTo>
                <a:lnTo>
                  <a:pt x="855205" y="1558594"/>
                </a:lnTo>
                <a:lnTo>
                  <a:pt x="1056551" y="1210703"/>
                </a:lnTo>
                <a:close/>
              </a:path>
              <a:path w="3346450" h="1558925">
                <a:moveTo>
                  <a:pt x="2197849" y="604837"/>
                </a:moveTo>
                <a:lnTo>
                  <a:pt x="1847811" y="0"/>
                </a:lnTo>
                <a:lnTo>
                  <a:pt x="1147749" y="0"/>
                </a:lnTo>
                <a:lnTo>
                  <a:pt x="797725" y="604837"/>
                </a:lnTo>
                <a:lnTo>
                  <a:pt x="1147749" y="1209675"/>
                </a:lnTo>
                <a:lnTo>
                  <a:pt x="1847811" y="1209675"/>
                </a:lnTo>
                <a:lnTo>
                  <a:pt x="2197849" y="604837"/>
                </a:lnTo>
                <a:close/>
              </a:path>
              <a:path w="3346450" h="1558925">
                <a:moveTo>
                  <a:pt x="3346158" y="1210703"/>
                </a:moveTo>
                <a:lnTo>
                  <a:pt x="2996120" y="605866"/>
                </a:lnTo>
                <a:lnTo>
                  <a:pt x="2296058" y="605866"/>
                </a:lnTo>
                <a:lnTo>
                  <a:pt x="1946033" y="1210703"/>
                </a:lnTo>
                <a:lnTo>
                  <a:pt x="2147366" y="1558594"/>
                </a:lnTo>
                <a:lnTo>
                  <a:pt x="3144824" y="1558594"/>
                </a:lnTo>
                <a:lnTo>
                  <a:pt x="3346158" y="1210703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23278" y="8698234"/>
            <a:ext cx="4661535" cy="1588770"/>
            <a:chOff x="4123278" y="8698234"/>
            <a:chExt cx="4661535" cy="1588770"/>
          </a:xfrm>
        </p:grpSpPr>
        <p:sp>
          <p:nvSpPr>
            <p:cNvPr id="12" name="object 12"/>
            <p:cNvSpPr/>
            <p:nvPr/>
          </p:nvSpPr>
          <p:spPr>
            <a:xfrm>
              <a:off x="4123271" y="9425838"/>
              <a:ext cx="4661535" cy="861694"/>
            </a:xfrm>
            <a:custGeom>
              <a:avLst/>
              <a:gdLst/>
              <a:ahLst/>
              <a:cxnLst/>
              <a:rect l="l" t="t" r="r" b="b"/>
              <a:pathLst>
                <a:path w="4661534" h="861695">
                  <a:moveTo>
                    <a:pt x="1400124" y="604837"/>
                  </a:moveTo>
                  <a:lnTo>
                    <a:pt x="1050099" y="0"/>
                  </a:lnTo>
                  <a:lnTo>
                    <a:pt x="350037" y="0"/>
                  </a:lnTo>
                  <a:lnTo>
                    <a:pt x="0" y="604837"/>
                  </a:lnTo>
                  <a:lnTo>
                    <a:pt x="148348" y="861161"/>
                  </a:lnTo>
                  <a:lnTo>
                    <a:pt x="1251788" y="861161"/>
                  </a:lnTo>
                  <a:lnTo>
                    <a:pt x="1400124" y="604837"/>
                  </a:lnTo>
                  <a:close/>
                </a:path>
                <a:path w="4661534" h="861695">
                  <a:moveTo>
                    <a:pt x="2371560" y="861161"/>
                  </a:moveTo>
                  <a:lnTo>
                    <a:pt x="2170138" y="513130"/>
                  </a:lnTo>
                  <a:lnTo>
                    <a:pt x="1470075" y="513130"/>
                  </a:lnTo>
                  <a:lnTo>
                    <a:pt x="1268666" y="861161"/>
                  </a:lnTo>
                  <a:lnTo>
                    <a:pt x="2371560" y="861161"/>
                  </a:lnTo>
                  <a:close/>
                </a:path>
                <a:path w="4661534" h="861695">
                  <a:moveTo>
                    <a:pt x="3641636" y="633082"/>
                  </a:moveTo>
                  <a:lnTo>
                    <a:pt x="3291598" y="28244"/>
                  </a:lnTo>
                  <a:lnTo>
                    <a:pt x="2591536" y="28244"/>
                  </a:lnTo>
                  <a:lnTo>
                    <a:pt x="2241499" y="633082"/>
                  </a:lnTo>
                  <a:lnTo>
                    <a:pt x="2373503" y="861161"/>
                  </a:lnTo>
                  <a:lnTo>
                    <a:pt x="3509632" y="861161"/>
                  </a:lnTo>
                  <a:lnTo>
                    <a:pt x="3641636" y="633082"/>
                  </a:lnTo>
                  <a:close/>
                </a:path>
                <a:path w="4661534" h="861695">
                  <a:moveTo>
                    <a:pt x="4661166" y="861161"/>
                  </a:moveTo>
                  <a:lnTo>
                    <a:pt x="4459757" y="513130"/>
                  </a:lnTo>
                  <a:lnTo>
                    <a:pt x="3759695" y="513130"/>
                  </a:lnTo>
                  <a:lnTo>
                    <a:pt x="3558273" y="861161"/>
                  </a:lnTo>
                  <a:lnTo>
                    <a:pt x="4661166" y="861161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24665" y="8698242"/>
              <a:ext cx="3281045" cy="1209675"/>
            </a:xfrm>
            <a:custGeom>
              <a:avLst/>
              <a:gdLst/>
              <a:ahLst/>
              <a:cxnLst/>
              <a:rect l="l" t="t" r="r" b="b"/>
              <a:pathLst>
                <a:path w="3281045" h="1209675">
                  <a:moveTo>
                    <a:pt x="1400124" y="604837"/>
                  </a:moveTo>
                  <a:lnTo>
                    <a:pt x="1050086" y="0"/>
                  </a:lnTo>
                  <a:lnTo>
                    <a:pt x="350024" y="0"/>
                  </a:lnTo>
                  <a:lnTo>
                    <a:pt x="0" y="604837"/>
                  </a:lnTo>
                  <a:lnTo>
                    <a:pt x="350024" y="1209675"/>
                  </a:lnTo>
                  <a:lnTo>
                    <a:pt x="1050086" y="1209675"/>
                  </a:lnTo>
                  <a:lnTo>
                    <a:pt x="1400124" y="604837"/>
                  </a:lnTo>
                  <a:close/>
                </a:path>
                <a:path w="3281045" h="1209675">
                  <a:moveTo>
                    <a:pt x="3280918" y="561187"/>
                  </a:moveTo>
                  <a:lnTo>
                    <a:pt x="3038056" y="137325"/>
                  </a:lnTo>
                  <a:lnTo>
                    <a:pt x="2552344" y="137325"/>
                  </a:lnTo>
                  <a:lnTo>
                    <a:pt x="2309495" y="561187"/>
                  </a:lnTo>
                  <a:lnTo>
                    <a:pt x="2552344" y="985050"/>
                  </a:lnTo>
                  <a:lnTo>
                    <a:pt x="3038056" y="985050"/>
                  </a:lnTo>
                  <a:lnTo>
                    <a:pt x="3280918" y="561187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84486" y="900093"/>
            <a:ext cx="14618791" cy="73994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5850"/>
              </a:lnSpc>
              <a:spcBef>
                <a:spcPts val="220"/>
              </a:spcBef>
            </a:pPr>
            <a:r>
              <a:rPr lang="ru-RU" sz="4900" b="1" spc="45" dirty="0">
                <a:solidFill>
                  <a:srgbClr val="53267B"/>
                </a:solidFill>
                <a:latin typeface="Trebuchet MS"/>
                <a:cs typeface="Trebuchet MS"/>
              </a:rPr>
              <a:t>ОКАЗАНИЕ ПОМОЩИ НАСЕЛЕНИЮ</a:t>
            </a:r>
            <a:endParaRPr sz="4900" dirty="0">
              <a:latin typeface="Trebuchet MS"/>
              <a:cs typeface="Trebuchet MS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0157F5F8-7D02-2824-5F06-684E8A8DC7EF}"/>
              </a:ext>
            </a:extLst>
          </p:cNvPr>
          <p:cNvSpPr/>
          <p:nvPr/>
        </p:nvSpPr>
        <p:spPr>
          <a:xfrm>
            <a:off x="-383" y="2158253"/>
            <a:ext cx="14047026" cy="788776"/>
          </a:xfrm>
          <a:custGeom>
            <a:avLst/>
            <a:gdLst/>
            <a:ahLst/>
            <a:cxnLst/>
            <a:rect l="l" t="t" r="r" b="b"/>
            <a:pathLst>
              <a:path w="14046200" h="1514475">
                <a:moveTo>
                  <a:pt x="0" y="1514472"/>
                </a:moveTo>
                <a:lnTo>
                  <a:pt x="0" y="0"/>
                </a:lnTo>
                <a:lnTo>
                  <a:pt x="14046080" y="0"/>
                </a:lnTo>
                <a:lnTo>
                  <a:pt x="14046080" y="1514472"/>
                </a:lnTo>
                <a:lnTo>
                  <a:pt x="0" y="1514472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ADEDD413-8779-DCF6-FF72-55280864D03E}"/>
              </a:ext>
            </a:extLst>
          </p:cNvPr>
          <p:cNvSpPr txBox="1"/>
          <p:nvPr/>
        </p:nvSpPr>
        <p:spPr>
          <a:xfrm>
            <a:off x="551276" y="2229391"/>
            <a:ext cx="15167055" cy="51744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l"/>
            <a:r>
              <a:rPr lang="ru-RU" sz="3200" b="1" i="1" dirty="0">
                <a:solidFill>
                  <a:srgbClr val="FEF418"/>
                </a:solidFill>
                <a:latin typeface="Arial"/>
                <a:cs typeface="Arial"/>
              </a:rPr>
              <a:t>Региональный штаб </a:t>
            </a:r>
            <a:r>
              <a:rPr lang="en-US" sz="3200" b="1" i="1" dirty="0">
                <a:solidFill>
                  <a:srgbClr val="FEF418"/>
                </a:solidFill>
                <a:latin typeface="Arial"/>
                <a:cs typeface="Arial"/>
              </a:rPr>
              <a:t>#</a:t>
            </a:r>
            <a:r>
              <a:rPr lang="ru-RU" sz="3200" b="1" i="1" dirty="0">
                <a:solidFill>
                  <a:srgbClr val="FEF418"/>
                </a:solidFill>
                <a:latin typeface="Arial"/>
                <a:cs typeface="Arial"/>
              </a:rPr>
              <a:t>МЫВМЕСТЕ (27.03.2020 – наст. время)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AFB58EAB-98C6-48AF-6207-C45193898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038" y="3425973"/>
            <a:ext cx="4661535" cy="310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FC90F97D-73BA-8001-484C-6045AF124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27" y="3444049"/>
            <a:ext cx="4745402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746DE8D0-168F-2D68-29E8-AAD8643BC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9716" y="3336193"/>
            <a:ext cx="4661537" cy="310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id="{B120ABED-170A-49DF-51CA-D227AAFD5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744" y="6932238"/>
            <a:ext cx="4661537" cy="310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917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87107" y="1028752"/>
            <a:ext cx="952500" cy="828675"/>
          </a:xfrm>
          <a:custGeom>
            <a:avLst/>
            <a:gdLst/>
            <a:ahLst/>
            <a:cxnLst/>
            <a:rect l="l" t="t" r="r" b="b"/>
            <a:pathLst>
              <a:path w="952500" h="828675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47026" y="11"/>
            <a:ext cx="3689985" cy="1470660"/>
          </a:xfrm>
          <a:custGeom>
            <a:avLst/>
            <a:gdLst/>
            <a:ahLst/>
            <a:cxnLst/>
            <a:rect l="l" t="t" r="r" b="b"/>
            <a:pathLst>
              <a:path w="3689984" h="1470660">
                <a:moveTo>
                  <a:pt x="1400124" y="259930"/>
                </a:moveTo>
                <a:lnTo>
                  <a:pt x="1249692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w="3689984" h="1470660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w="3689984" h="1470660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09" h="17145">
                <a:moveTo>
                  <a:pt x="29153" y="0"/>
                </a:moveTo>
                <a:lnTo>
                  <a:pt x="0" y="16871"/>
                </a:lnTo>
                <a:lnTo>
                  <a:pt x="0" y="0"/>
                </a:lnTo>
                <a:lnTo>
                  <a:pt x="29153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383" y="1"/>
            <a:ext cx="546735" cy="158115"/>
          </a:xfrm>
          <a:custGeom>
            <a:avLst/>
            <a:gdLst/>
            <a:ahLst/>
            <a:cxnLst/>
            <a:rect l="l" t="t" r="r" b="b"/>
            <a:pathLst>
              <a:path w="546735" h="158115">
                <a:moveTo>
                  <a:pt x="546424" y="0"/>
                </a:moveTo>
                <a:lnTo>
                  <a:pt x="273212" y="158113"/>
                </a:lnTo>
                <a:lnTo>
                  <a:pt x="0" y="0"/>
                </a:lnTo>
                <a:lnTo>
                  <a:pt x="546424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2381250"/>
            <a:chOff x="0" y="0"/>
            <a:chExt cx="18288000" cy="2381250"/>
          </a:xfrm>
        </p:grpSpPr>
        <p:sp>
          <p:nvSpPr>
            <p:cNvPr id="7" name="object 7"/>
            <p:cNvSpPr/>
            <p:nvPr/>
          </p:nvSpPr>
          <p:spPr>
            <a:xfrm>
              <a:off x="17436848" y="289195"/>
              <a:ext cx="851535" cy="1209675"/>
            </a:xfrm>
            <a:custGeom>
              <a:avLst/>
              <a:gdLst/>
              <a:ahLst/>
              <a:cxnLst/>
              <a:rect l="l" t="t" r="r" b="b"/>
              <a:pathLst>
                <a:path w="851534" h="1209675">
                  <a:moveTo>
                    <a:pt x="851150" y="1209674"/>
                  </a:moveTo>
                  <a:lnTo>
                    <a:pt x="350031" y="1209674"/>
                  </a:lnTo>
                  <a:lnTo>
                    <a:pt x="0" y="604837"/>
                  </a:lnTo>
                  <a:lnTo>
                    <a:pt x="350031" y="0"/>
                  </a:lnTo>
                  <a:lnTo>
                    <a:pt x="851150" y="0"/>
                  </a:lnTo>
                  <a:lnTo>
                    <a:pt x="851150" y="1209674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8286730" cy="426720"/>
            </a:xfrm>
            <a:custGeom>
              <a:avLst/>
              <a:gdLst/>
              <a:ahLst/>
              <a:cxnLst/>
              <a:rect l="l" t="t" r="r" b="b"/>
              <a:pathLst>
                <a:path w="18286730" h="426720">
                  <a:moveTo>
                    <a:pt x="0" y="426625"/>
                  </a:moveTo>
                  <a:lnTo>
                    <a:pt x="0" y="0"/>
                  </a:lnTo>
                  <a:lnTo>
                    <a:pt x="18286415" y="0"/>
                  </a:lnTo>
                  <a:lnTo>
                    <a:pt x="18286415" y="426625"/>
                  </a:lnTo>
                  <a:lnTo>
                    <a:pt x="0" y="42662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03200" y="895050"/>
              <a:ext cx="1533524" cy="148589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0" y="8728405"/>
            <a:ext cx="3346450" cy="1558925"/>
          </a:xfrm>
          <a:custGeom>
            <a:avLst/>
            <a:gdLst/>
            <a:ahLst/>
            <a:cxnLst/>
            <a:rect l="l" t="t" r="r" b="b"/>
            <a:pathLst>
              <a:path w="3346450" h="1558925">
                <a:moveTo>
                  <a:pt x="1056551" y="1210703"/>
                </a:moveTo>
                <a:lnTo>
                  <a:pt x="706513" y="605866"/>
                </a:lnTo>
                <a:lnTo>
                  <a:pt x="6451" y="605866"/>
                </a:lnTo>
                <a:lnTo>
                  <a:pt x="0" y="617016"/>
                </a:lnTo>
                <a:lnTo>
                  <a:pt x="0" y="1558594"/>
                </a:lnTo>
                <a:lnTo>
                  <a:pt x="855205" y="1558594"/>
                </a:lnTo>
                <a:lnTo>
                  <a:pt x="1056551" y="1210703"/>
                </a:lnTo>
                <a:close/>
              </a:path>
              <a:path w="3346450" h="1558925">
                <a:moveTo>
                  <a:pt x="2197849" y="604837"/>
                </a:moveTo>
                <a:lnTo>
                  <a:pt x="1847811" y="0"/>
                </a:lnTo>
                <a:lnTo>
                  <a:pt x="1147749" y="0"/>
                </a:lnTo>
                <a:lnTo>
                  <a:pt x="797725" y="604837"/>
                </a:lnTo>
                <a:lnTo>
                  <a:pt x="1147749" y="1209675"/>
                </a:lnTo>
                <a:lnTo>
                  <a:pt x="1847811" y="1209675"/>
                </a:lnTo>
                <a:lnTo>
                  <a:pt x="2197849" y="604837"/>
                </a:lnTo>
                <a:close/>
              </a:path>
              <a:path w="3346450" h="1558925">
                <a:moveTo>
                  <a:pt x="3346158" y="1210703"/>
                </a:moveTo>
                <a:lnTo>
                  <a:pt x="2996120" y="605866"/>
                </a:lnTo>
                <a:lnTo>
                  <a:pt x="2296058" y="605866"/>
                </a:lnTo>
                <a:lnTo>
                  <a:pt x="1946033" y="1210703"/>
                </a:lnTo>
                <a:lnTo>
                  <a:pt x="2147366" y="1558594"/>
                </a:lnTo>
                <a:lnTo>
                  <a:pt x="3144824" y="1558594"/>
                </a:lnTo>
                <a:lnTo>
                  <a:pt x="3346158" y="1210703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23278" y="8698234"/>
            <a:ext cx="4661535" cy="1588770"/>
            <a:chOff x="4123278" y="8698234"/>
            <a:chExt cx="4661535" cy="1588770"/>
          </a:xfrm>
        </p:grpSpPr>
        <p:sp>
          <p:nvSpPr>
            <p:cNvPr id="12" name="object 12"/>
            <p:cNvSpPr/>
            <p:nvPr/>
          </p:nvSpPr>
          <p:spPr>
            <a:xfrm>
              <a:off x="4123271" y="9425838"/>
              <a:ext cx="4661535" cy="861694"/>
            </a:xfrm>
            <a:custGeom>
              <a:avLst/>
              <a:gdLst/>
              <a:ahLst/>
              <a:cxnLst/>
              <a:rect l="l" t="t" r="r" b="b"/>
              <a:pathLst>
                <a:path w="4661534" h="861695">
                  <a:moveTo>
                    <a:pt x="1400124" y="604837"/>
                  </a:moveTo>
                  <a:lnTo>
                    <a:pt x="1050099" y="0"/>
                  </a:lnTo>
                  <a:lnTo>
                    <a:pt x="350037" y="0"/>
                  </a:lnTo>
                  <a:lnTo>
                    <a:pt x="0" y="604837"/>
                  </a:lnTo>
                  <a:lnTo>
                    <a:pt x="148348" y="861161"/>
                  </a:lnTo>
                  <a:lnTo>
                    <a:pt x="1251788" y="861161"/>
                  </a:lnTo>
                  <a:lnTo>
                    <a:pt x="1400124" y="604837"/>
                  </a:lnTo>
                  <a:close/>
                </a:path>
                <a:path w="4661534" h="861695">
                  <a:moveTo>
                    <a:pt x="2371560" y="861161"/>
                  </a:moveTo>
                  <a:lnTo>
                    <a:pt x="2170138" y="513130"/>
                  </a:lnTo>
                  <a:lnTo>
                    <a:pt x="1470075" y="513130"/>
                  </a:lnTo>
                  <a:lnTo>
                    <a:pt x="1268666" y="861161"/>
                  </a:lnTo>
                  <a:lnTo>
                    <a:pt x="2371560" y="861161"/>
                  </a:lnTo>
                  <a:close/>
                </a:path>
                <a:path w="4661534" h="861695">
                  <a:moveTo>
                    <a:pt x="3641636" y="633082"/>
                  </a:moveTo>
                  <a:lnTo>
                    <a:pt x="3291598" y="28244"/>
                  </a:lnTo>
                  <a:lnTo>
                    <a:pt x="2591536" y="28244"/>
                  </a:lnTo>
                  <a:lnTo>
                    <a:pt x="2241499" y="633082"/>
                  </a:lnTo>
                  <a:lnTo>
                    <a:pt x="2373503" y="861161"/>
                  </a:lnTo>
                  <a:lnTo>
                    <a:pt x="3509632" y="861161"/>
                  </a:lnTo>
                  <a:lnTo>
                    <a:pt x="3641636" y="633082"/>
                  </a:lnTo>
                  <a:close/>
                </a:path>
                <a:path w="4661534" h="861695">
                  <a:moveTo>
                    <a:pt x="4661166" y="861161"/>
                  </a:moveTo>
                  <a:lnTo>
                    <a:pt x="4459757" y="513130"/>
                  </a:lnTo>
                  <a:lnTo>
                    <a:pt x="3759695" y="513130"/>
                  </a:lnTo>
                  <a:lnTo>
                    <a:pt x="3558273" y="861161"/>
                  </a:lnTo>
                  <a:lnTo>
                    <a:pt x="4661166" y="861161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24665" y="8698242"/>
              <a:ext cx="3281045" cy="1209675"/>
            </a:xfrm>
            <a:custGeom>
              <a:avLst/>
              <a:gdLst/>
              <a:ahLst/>
              <a:cxnLst/>
              <a:rect l="l" t="t" r="r" b="b"/>
              <a:pathLst>
                <a:path w="3281045" h="1209675">
                  <a:moveTo>
                    <a:pt x="1400124" y="604837"/>
                  </a:moveTo>
                  <a:lnTo>
                    <a:pt x="1050086" y="0"/>
                  </a:lnTo>
                  <a:lnTo>
                    <a:pt x="350024" y="0"/>
                  </a:lnTo>
                  <a:lnTo>
                    <a:pt x="0" y="604837"/>
                  </a:lnTo>
                  <a:lnTo>
                    <a:pt x="350024" y="1209675"/>
                  </a:lnTo>
                  <a:lnTo>
                    <a:pt x="1050086" y="1209675"/>
                  </a:lnTo>
                  <a:lnTo>
                    <a:pt x="1400124" y="604837"/>
                  </a:lnTo>
                  <a:close/>
                </a:path>
                <a:path w="3281045" h="1209675">
                  <a:moveTo>
                    <a:pt x="3280918" y="561187"/>
                  </a:moveTo>
                  <a:lnTo>
                    <a:pt x="3038056" y="137325"/>
                  </a:lnTo>
                  <a:lnTo>
                    <a:pt x="2552344" y="137325"/>
                  </a:lnTo>
                  <a:lnTo>
                    <a:pt x="2309495" y="561187"/>
                  </a:lnTo>
                  <a:lnTo>
                    <a:pt x="2552344" y="985050"/>
                  </a:lnTo>
                  <a:lnTo>
                    <a:pt x="3038056" y="985050"/>
                  </a:lnTo>
                  <a:lnTo>
                    <a:pt x="3280918" y="561187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84486" y="900093"/>
            <a:ext cx="14618791" cy="73994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5850"/>
              </a:lnSpc>
              <a:spcBef>
                <a:spcPts val="220"/>
              </a:spcBef>
            </a:pPr>
            <a:r>
              <a:rPr lang="ru-RU" sz="4900" b="1" spc="45" dirty="0">
                <a:solidFill>
                  <a:srgbClr val="53267B"/>
                </a:solidFill>
                <a:latin typeface="Trebuchet MS"/>
                <a:cs typeface="Trebuchet MS"/>
              </a:rPr>
              <a:t>РАБОТА С ЛЮДЬМИ С ОВЗ</a:t>
            </a:r>
            <a:endParaRPr sz="4900" dirty="0">
              <a:latin typeface="Trebuchet MS"/>
              <a:cs typeface="Trebuchet MS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0157F5F8-7D02-2824-5F06-684E8A8DC7EF}"/>
              </a:ext>
            </a:extLst>
          </p:cNvPr>
          <p:cNvSpPr/>
          <p:nvPr/>
        </p:nvSpPr>
        <p:spPr>
          <a:xfrm>
            <a:off x="-383" y="2158253"/>
            <a:ext cx="14047026" cy="788776"/>
          </a:xfrm>
          <a:custGeom>
            <a:avLst/>
            <a:gdLst/>
            <a:ahLst/>
            <a:cxnLst/>
            <a:rect l="l" t="t" r="r" b="b"/>
            <a:pathLst>
              <a:path w="14046200" h="1514475">
                <a:moveTo>
                  <a:pt x="0" y="1514472"/>
                </a:moveTo>
                <a:lnTo>
                  <a:pt x="0" y="0"/>
                </a:lnTo>
                <a:lnTo>
                  <a:pt x="14046080" y="0"/>
                </a:lnTo>
                <a:lnTo>
                  <a:pt x="14046080" y="1514472"/>
                </a:lnTo>
                <a:lnTo>
                  <a:pt x="0" y="1514472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ADEDD413-8779-DCF6-FF72-55280864D03E}"/>
              </a:ext>
            </a:extLst>
          </p:cNvPr>
          <p:cNvSpPr txBox="1"/>
          <p:nvPr/>
        </p:nvSpPr>
        <p:spPr>
          <a:xfrm>
            <a:off x="551276" y="2229391"/>
            <a:ext cx="15167055" cy="51744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l"/>
            <a:r>
              <a:rPr lang="ru-RU" sz="3200" b="1" i="1" dirty="0" err="1">
                <a:solidFill>
                  <a:srgbClr val="FEF418"/>
                </a:solidFill>
                <a:latin typeface="Arial"/>
                <a:cs typeface="Arial"/>
              </a:rPr>
              <a:t>Лабаратория</a:t>
            </a:r>
            <a:r>
              <a:rPr lang="ru-RU" sz="3200" b="1" i="1" dirty="0">
                <a:solidFill>
                  <a:srgbClr val="FEF418"/>
                </a:solidFill>
                <a:latin typeface="Arial"/>
                <a:cs typeface="Arial"/>
              </a:rPr>
              <a:t> инклюзии «Взгляни иначе»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7F3095AE-7BB5-9186-CA18-BA80DF52D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7024" y="8427935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AEE24A-A09A-18A9-98C9-8F3EBEC7DCE5}"/>
              </a:ext>
            </a:extLst>
          </p:cNvPr>
          <p:cNvSpPr txBox="1"/>
          <p:nvPr/>
        </p:nvSpPr>
        <p:spPr>
          <a:xfrm>
            <a:off x="669368" y="3455386"/>
            <a:ext cx="127075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6" indent="-428626">
              <a:buFont typeface="Arial" panose="020B0604020202020204" pitchFamily="34" charset="0"/>
              <a:buChar char="•"/>
            </a:pPr>
            <a:r>
              <a:rPr lang="ru-RU" sz="3200" b="1" i="1" dirty="0">
                <a:solidFill>
                  <a:srgbClr val="53267B"/>
                </a:solidFill>
                <a:latin typeface="Arial"/>
                <a:cs typeface="Arial"/>
              </a:rPr>
              <a:t>Фестиваль творчества «Виктория» </a:t>
            </a:r>
          </a:p>
          <a:p>
            <a:pPr marL="428626" indent="-428626">
              <a:buFont typeface="Arial" panose="020B0604020202020204" pitchFamily="34" charset="0"/>
              <a:buChar char="•"/>
            </a:pPr>
            <a:r>
              <a:rPr lang="ru-RU" sz="3200" b="1" i="1" dirty="0">
                <a:solidFill>
                  <a:srgbClr val="53267B"/>
                </a:solidFill>
                <a:latin typeface="Arial"/>
                <a:cs typeface="Arial"/>
              </a:rPr>
              <a:t>Областная профориентационная смена «Славное дело»</a:t>
            </a:r>
          </a:p>
          <a:p>
            <a:pPr marL="428626" indent="-428626">
              <a:buFont typeface="Arial" panose="020B0604020202020204" pitchFamily="34" charset="0"/>
              <a:buChar char="•"/>
            </a:pPr>
            <a:r>
              <a:rPr lang="ru-RU" sz="3200" b="1" i="1" dirty="0">
                <a:solidFill>
                  <a:srgbClr val="53267B"/>
                </a:solidFill>
                <a:latin typeface="Arial"/>
                <a:cs typeface="Arial"/>
              </a:rPr>
              <a:t>Лаборатория инклюзивных практик</a:t>
            </a:r>
          </a:p>
          <a:p>
            <a:pPr marL="428626" indent="-428626">
              <a:buFont typeface="Arial" panose="020B0604020202020204" pitchFamily="34" charset="0"/>
              <a:buChar char="•"/>
            </a:pPr>
            <a:r>
              <a:rPr lang="ru-RU" sz="3200" b="1" i="1" dirty="0">
                <a:solidFill>
                  <a:srgbClr val="53267B"/>
                </a:solidFill>
                <a:latin typeface="Arial"/>
                <a:cs typeface="Arial"/>
              </a:rPr>
              <a:t>Школа социального волонтера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0A65734F-6546-3B17-BC73-F6EF25557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815" y="4529434"/>
            <a:ext cx="4515161" cy="301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>
            <a:extLst>
              <a:ext uri="{FF2B5EF4-FFF2-40B4-BE49-F238E27FC236}">
                <a16:creationId xmlns:a16="http://schemas.microsoft.com/office/drawing/2014/main" id="{AC82DE8B-DDB0-0728-81FC-F25506A64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803" y="5794169"/>
            <a:ext cx="4355214" cy="290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57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87107" y="1028752"/>
            <a:ext cx="952500" cy="828675"/>
          </a:xfrm>
          <a:custGeom>
            <a:avLst/>
            <a:gdLst/>
            <a:ahLst/>
            <a:cxnLst/>
            <a:rect l="l" t="t" r="r" b="b"/>
            <a:pathLst>
              <a:path w="952500" h="828675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47026" y="11"/>
            <a:ext cx="3689985" cy="1470660"/>
          </a:xfrm>
          <a:custGeom>
            <a:avLst/>
            <a:gdLst/>
            <a:ahLst/>
            <a:cxnLst/>
            <a:rect l="l" t="t" r="r" b="b"/>
            <a:pathLst>
              <a:path w="3689984" h="1470660">
                <a:moveTo>
                  <a:pt x="1400124" y="259930"/>
                </a:moveTo>
                <a:lnTo>
                  <a:pt x="1249692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w="3689984" h="1470660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w="3689984" h="1470660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09" h="17145">
                <a:moveTo>
                  <a:pt x="29153" y="0"/>
                </a:moveTo>
                <a:lnTo>
                  <a:pt x="0" y="16871"/>
                </a:lnTo>
                <a:lnTo>
                  <a:pt x="0" y="0"/>
                </a:lnTo>
                <a:lnTo>
                  <a:pt x="29153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383" y="1"/>
            <a:ext cx="546735" cy="158115"/>
          </a:xfrm>
          <a:custGeom>
            <a:avLst/>
            <a:gdLst/>
            <a:ahLst/>
            <a:cxnLst/>
            <a:rect l="l" t="t" r="r" b="b"/>
            <a:pathLst>
              <a:path w="546735" h="158115">
                <a:moveTo>
                  <a:pt x="546424" y="0"/>
                </a:moveTo>
                <a:lnTo>
                  <a:pt x="273212" y="158113"/>
                </a:lnTo>
                <a:lnTo>
                  <a:pt x="0" y="0"/>
                </a:lnTo>
                <a:lnTo>
                  <a:pt x="546424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2381250"/>
            <a:chOff x="0" y="0"/>
            <a:chExt cx="18288000" cy="2381250"/>
          </a:xfrm>
        </p:grpSpPr>
        <p:sp>
          <p:nvSpPr>
            <p:cNvPr id="7" name="object 7"/>
            <p:cNvSpPr/>
            <p:nvPr/>
          </p:nvSpPr>
          <p:spPr>
            <a:xfrm>
              <a:off x="17436848" y="289195"/>
              <a:ext cx="851535" cy="1209675"/>
            </a:xfrm>
            <a:custGeom>
              <a:avLst/>
              <a:gdLst/>
              <a:ahLst/>
              <a:cxnLst/>
              <a:rect l="l" t="t" r="r" b="b"/>
              <a:pathLst>
                <a:path w="851534" h="1209675">
                  <a:moveTo>
                    <a:pt x="851150" y="1209674"/>
                  </a:moveTo>
                  <a:lnTo>
                    <a:pt x="350031" y="1209674"/>
                  </a:lnTo>
                  <a:lnTo>
                    <a:pt x="0" y="604837"/>
                  </a:lnTo>
                  <a:lnTo>
                    <a:pt x="350031" y="0"/>
                  </a:lnTo>
                  <a:lnTo>
                    <a:pt x="851150" y="0"/>
                  </a:lnTo>
                  <a:lnTo>
                    <a:pt x="851150" y="1209674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8286730" cy="426720"/>
            </a:xfrm>
            <a:custGeom>
              <a:avLst/>
              <a:gdLst/>
              <a:ahLst/>
              <a:cxnLst/>
              <a:rect l="l" t="t" r="r" b="b"/>
              <a:pathLst>
                <a:path w="18286730" h="426720">
                  <a:moveTo>
                    <a:pt x="0" y="426625"/>
                  </a:moveTo>
                  <a:lnTo>
                    <a:pt x="0" y="0"/>
                  </a:lnTo>
                  <a:lnTo>
                    <a:pt x="18286415" y="0"/>
                  </a:lnTo>
                  <a:lnTo>
                    <a:pt x="18286415" y="426625"/>
                  </a:lnTo>
                  <a:lnTo>
                    <a:pt x="0" y="42662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03200" y="895050"/>
              <a:ext cx="1533524" cy="148589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0" y="8728405"/>
            <a:ext cx="3346450" cy="1558925"/>
          </a:xfrm>
          <a:custGeom>
            <a:avLst/>
            <a:gdLst/>
            <a:ahLst/>
            <a:cxnLst/>
            <a:rect l="l" t="t" r="r" b="b"/>
            <a:pathLst>
              <a:path w="3346450" h="1558925">
                <a:moveTo>
                  <a:pt x="1056551" y="1210703"/>
                </a:moveTo>
                <a:lnTo>
                  <a:pt x="706513" y="605866"/>
                </a:lnTo>
                <a:lnTo>
                  <a:pt x="6451" y="605866"/>
                </a:lnTo>
                <a:lnTo>
                  <a:pt x="0" y="617016"/>
                </a:lnTo>
                <a:lnTo>
                  <a:pt x="0" y="1558594"/>
                </a:lnTo>
                <a:lnTo>
                  <a:pt x="855205" y="1558594"/>
                </a:lnTo>
                <a:lnTo>
                  <a:pt x="1056551" y="1210703"/>
                </a:lnTo>
                <a:close/>
              </a:path>
              <a:path w="3346450" h="1558925">
                <a:moveTo>
                  <a:pt x="2197849" y="604837"/>
                </a:moveTo>
                <a:lnTo>
                  <a:pt x="1847811" y="0"/>
                </a:lnTo>
                <a:lnTo>
                  <a:pt x="1147749" y="0"/>
                </a:lnTo>
                <a:lnTo>
                  <a:pt x="797725" y="604837"/>
                </a:lnTo>
                <a:lnTo>
                  <a:pt x="1147749" y="1209675"/>
                </a:lnTo>
                <a:lnTo>
                  <a:pt x="1847811" y="1209675"/>
                </a:lnTo>
                <a:lnTo>
                  <a:pt x="2197849" y="604837"/>
                </a:lnTo>
                <a:close/>
              </a:path>
              <a:path w="3346450" h="1558925">
                <a:moveTo>
                  <a:pt x="3346158" y="1210703"/>
                </a:moveTo>
                <a:lnTo>
                  <a:pt x="2996120" y="605866"/>
                </a:lnTo>
                <a:lnTo>
                  <a:pt x="2296058" y="605866"/>
                </a:lnTo>
                <a:lnTo>
                  <a:pt x="1946033" y="1210703"/>
                </a:lnTo>
                <a:lnTo>
                  <a:pt x="2147366" y="1558594"/>
                </a:lnTo>
                <a:lnTo>
                  <a:pt x="3144824" y="1558594"/>
                </a:lnTo>
                <a:lnTo>
                  <a:pt x="3346158" y="1210703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23278" y="8698234"/>
            <a:ext cx="4661535" cy="1588770"/>
            <a:chOff x="4123278" y="8698234"/>
            <a:chExt cx="4661535" cy="1588770"/>
          </a:xfrm>
        </p:grpSpPr>
        <p:sp>
          <p:nvSpPr>
            <p:cNvPr id="12" name="object 12"/>
            <p:cNvSpPr/>
            <p:nvPr/>
          </p:nvSpPr>
          <p:spPr>
            <a:xfrm>
              <a:off x="4123271" y="9425838"/>
              <a:ext cx="4661535" cy="861694"/>
            </a:xfrm>
            <a:custGeom>
              <a:avLst/>
              <a:gdLst/>
              <a:ahLst/>
              <a:cxnLst/>
              <a:rect l="l" t="t" r="r" b="b"/>
              <a:pathLst>
                <a:path w="4661534" h="861695">
                  <a:moveTo>
                    <a:pt x="1400124" y="604837"/>
                  </a:moveTo>
                  <a:lnTo>
                    <a:pt x="1050099" y="0"/>
                  </a:lnTo>
                  <a:lnTo>
                    <a:pt x="350037" y="0"/>
                  </a:lnTo>
                  <a:lnTo>
                    <a:pt x="0" y="604837"/>
                  </a:lnTo>
                  <a:lnTo>
                    <a:pt x="148348" y="861161"/>
                  </a:lnTo>
                  <a:lnTo>
                    <a:pt x="1251788" y="861161"/>
                  </a:lnTo>
                  <a:lnTo>
                    <a:pt x="1400124" y="604837"/>
                  </a:lnTo>
                  <a:close/>
                </a:path>
                <a:path w="4661534" h="861695">
                  <a:moveTo>
                    <a:pt x="2371560" y="861161"/>
                  </a:moveTo>
                  <a:lnTo>
                    <a:pt x="2170138" y="513130"/>
                  </a:lnTo>
                  <a:lnTo>
                    <a:pt x="1470075" y="513130"/>
                  </a:lnTo>
                  <a:lnTo>
                    <a:pt x="1268666" y="861161"/>
                  </a:lnTo>
                  <a:lnTo>
                    <a:pt x="2371560" y="861161"/>
                  </a:lnTo>
                  <a:close/>
                </a:path>
                <a:path w="4661534" h="861695">
                  <a:moveTo>
                    <a:pt x="3641636" y="633082"/>
                  </a:moveTo>
                  <a:lnTo>
                    <a:pt x="3291598" y="28244"/>
                  </a:lnTo>
                  <a:lnTo>
                    <a:pt x="2591536" y="28244"/>
                  </a:lnTo>
                  <a:lnTo>
                    <a:pt x="2241499" y="633082"/>
                  </a:lnTo>
                  <a:lnTo>
                    <a:pt x="2373503" y="861161"/>
                  </a:lnTo>
                  <a:lnTo>
                    <a:pt x="3509632" y="861161"/>
                  </a:lnTo>
                  <a:lnTo>
                    <a:pt x="3641636" y="633082"/>
                  </a:lnTo>
                  <a:close/>
                </a:path>
                <a:path w="4661534" h="861695">
                  <a:moveTo>
                    <a:pt x="4661166" y="861161"/>
                  </a:moveTo>
                  <a:lnTo>
                    <a:pt x="4459757" y="513130"/>
                  </a:lnTo>
                  <a:lnTo>
                    <a:pt x="3759695" y="513130"/>
                  </a:lnTo>
                  <a:lnTo>
                    <a:pt x="3558273" y="861161"/>
                  </a:lnTo>
                  <a:lnTo>
                    <a:pt x="4661166" y="861161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24665" y="8698242"/>
              <a:ext cx="3281045" cy="1209675"/>
            </a:xfrm>
            <a:custGeom>
              <a:avLst/>
              <a:gdLst/>
              <a:ahLst/>
              <a:cxnLst/>
              <a:rect l="l" t="t" r="r" b="b"/>
              <a:pathLst>
                <a:path w="3281045" h="1209675">
                  <a:moveTo>
                    <a:pt x="1400124" y="604837"/>
                  </a:moveTo>
                  <a:lnTo>
                    <a:pt x="1050086" y="0"/>
                  </a:lnTo>
                  <a:lnTo>
                    <a:pt x="350024" y="0"/>
                  </a:lnTo>
                  <a:lnTo>
                    <a:pt x="0" y="604837"/>
                  </a:lnTo>
                  <a:lnTo>
                    <a:pt x="350024" y="1209675"/>
                  </a:lnTo>
                  <a:lnTo>
                    <a:pt x="1050086" y="1209675"/>
                  </a:lnTo>
                  <a:lnTo>
                    <a:pt x="1400124" y="604837"/>
                  </a:lnTo>
                  <a:close/>
                </a:path>
                <a:path w="3281045" h="1209675">
                  <a:moveTo>
                    <a:pt x="3280918" y="561187"/>
                  </a:moveTo>
                  <a:lnTo>
                    <a:pt x="3038056" y="137325"/>
                  </a:lnTo>
                  <a:lnTo>
                    <a:pt x="2552344" y="137325"/>
                  </a:lnTo>
                  <a:lnTo>
                    <a:pt x="2309495" y="561187"/>
                  </a:lnTo>
                  <a:lnTo>
                    <a:pt x="2552344" y="985050"/>
                  </a:lnTo>
                  <a:lnTo>
                    <a:pt x="3038056" y="985050"/>
                  </a:lnTo>
                  <a:lnTo>
                    <a:pt x="3280918" y="561187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84486" y="900093"/>
            <a:ext cx="14618791" cy="73994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5850"/>
              </a:lnSpc>
              <a:spcBef>
                <a:spcPts val="220"/>
              </a:spcBef>
            </a:pPr>
            <a:r>
              <a:rPr lang="ru-RU" sz="4900" b="1" spc="45" dirty="0">
                <a:solidFill>
                  <a:srgbClr val="53267B"/>
                </a:solidFill>
                <a:latin typeface="Trebuchet MS"/>
                <a:cs typeface="Trebuchet MS"/>
              </a:rPr>
              <a:t>ОРГАНИЗАЦИЯ СОБЫТИЙ</a:t>
            </a:r>
            <a:endParaRPr sz="4900" dirty="0">
              <a:latin typeface="Trebuchet MS"/>
              <a:cs typeface="Trebuchet MS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2651F305-7139-76E0-6B7A-C522FB0D6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75" y="4816455"/>
            <a:ext cx="5484501" cy="365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C4F05120-B5C0-E077-0BB8-E4C849D1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973" y="3587204"/>
            <a:ext cx="4253284" cy="567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4D65C9B3-C893-2DBB-E1AD-2553D56E2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21" y="1258447"/>
            <a:ext cx="4192193" cy="31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8B538D98-8577-AABA-329A-3D0379E47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4" y="2794788"/>
            <a:ext cx="6631274" cy="44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102503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441194"/>
            <a:ext cx="18288000" cy="1845945"/>
            <a:chOff x="0" y="8441194"/>
            <a:chExt cx="18288000" cy="1845945"/>
          </a:xfrm>
        </p:grpSpPr>
        <p:sp>
          <p:nvSpPr>
            <p:cNvPr id="3" name="object 3"/>
            <p:cNvSpPr/>
            <p:nvPr/>
          </p:nvSpPr>
          <p:spPr>
            <a:xfrm>
              <a:off x="0" y="8443137"/>
              <a:ext cx="4241165" cy="1844039"/>
            </a:xfrm>
            <a:custGeom>
              <a:avLst/>
              <a:gdLst/>
              <a:ahLst/>
              <a:cxnLst/>
              <a:rect b="b" l="l" r="r" t="t"/>
              <a:pathLst>
                <a:path h="1844040" w="4241165">
                  <a:moveTo>
                    <a:pt x="851077" y="604837"/>
                  </a:moveTo>
                  <a:lnTo>
                    <a:pt x="501040" y="0"/>
                  </a:lnTo>
                  <a:lnTo>
                    <a:pt x="0" y="0"/>
                  </a:lnTo>
                  <a:lnTo>
                    <a:pt x="0" y="1209675"/>
                  </a:lnTo>
                  <a:lnTo>
                    <a:pt x="501040" y="1209675"/>
                  </a:lnTo>
                  <a:lnTo>
                    <a:pt x="851077" y="604837"/>
                  </a:lnTo>
                  <a:close/>
                </a:path>
                <a:path h="1844040" w="4241165">
                  <a:moveTo>
                    <a:pt x="1951278" y="1238923"/>
                  </a:moveTo>
                  <a:lnTo>
                    <a:pt x="1601241" y="634085"/>
                  </a:lnTo>
                  <a:lnTo>
                    <a:pt x="901179" y="634085"/>
                  </a:lnTo>
                  <a:lnTo>
                    <a:pt x="551154" y="1238923"/>
                  </a:lnTo>
                  <a:lnTo>
                    <a:pt x="901179" y="1843760"/>
                  </a:lnTo>
                  <a:lnTo>
                    <a:pt x="1601241" y="1843760"/>
                  </a:lnTo>
                  <a:lnTo>
                    <a:pt x="1951278" y="1238923"/>
                  </a:lnTo>
                  <a:close/>
                </a:path>
                <a:path h="1844040" w="4241165">
                  <a:moveTo>
                    <a:pt x="3092577" y="633069"/>
                  </a:moveTo>
                  <a:lnTo>
                    <a:pt x="2742552" y="28232"/>
                  </a:lnTo>
                  <a:lnTo>
                    <a:pt x="2042477" y="28232"/>
                  </a:lnTo>
                  <a:lnTo>
                    <a:pt x="1692452" y="633069"/>
                  </a:lnTo>
                  <a:lnTo>
                    <a:pt x="2042477" y="1237907"/>
                  </a:lnTo>
                  <a:lnTo>
                    <a:pt x="2742552" y="1237907"/>
                  </a:lnTo>
                  <a:lnTo>
                    <a:pt x="3092577" y="633069"/>
                  </a:lnTo>
                  <a:close/>
                </a:path>
                <a:path h="1844040" w="4241165">
                  <a:moveTo>
                    <a:pt x="4240885" y="1238923"/>
                  </a:moveTo>
                  <a:lnTo>
                    <a:pt x="3890861" y="634085"/>
                  </a:lnTo>
                  <a:lnTo>
                    <a:pt x="3190798" y="634085"/>
                  </a:lnTo>
                  <a:lnTo>
                    <a:pt x="2840761" y="1238923"/>
                  </a:lnTo>
                  <a:lnTo>
                    <a:pt x="3190798" y="1843760"/>
                  </a:lnTo>
                  <a:lnTo>
                    <a:pt x="3890861" y="1843760"/>
                  </a:lnTo>
                  <a:lnTo>
                    <a:pt x="4240885" y="1238923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8441194"/>
              <a:ext cx="18288000" cy="1845945"/>
            </a:xfrm>
            <a:custGeom>
              <a:avLst/>
              <a:gdLst/>
              <a:ahLst/>
              <a:cxnLst/>
              <a:rect b="b" l="l" r="r" t="t"/>
              <a:pathLst>
                <a:path h="1845945" w="18288000">
                  <a:moveTo>
                    <a:pt x="5295582" y="604837"/>
                  </a:moveTo>
                  <a:lnTo>
                    <a:pt x="4945558" y="0"/>
                  </a:lnTo>
                  <a:lnTo>
                    <a:pt x="4245495" y="0"/>
                  </a:lnTo>
                  <a:lnTo>
                    <a:pt x="3895458" y="604837"/>
                  </a:lnTo>
                  <a:lnTo>
                    <a:pt x="4245495" y="1209675"/>
                  </a:lnTo>
                  <a:lnTo>
                    <a:pt x="4945558" y="1209675"/>
                  </a:lnTo>
                  <a:lnTo>
                    <a:pt x="5295582" y="604837"/>
                  </a:lnTo>
                  <a:close/>
                </a:path>
                <a:path h="1845945" w="18288000">
                  <a:moveTo>
                    <a:pt x="18288000" y="1421815"/>
                  </a:moveTo>
                  <a:lnTo>
                    <a:pt x="0" y="1421815"/>
                  </a:lnTo>
                  <a:lnTo>
                    <a:pt x="0" y="1845805"/>
                  </a:lnTo>
                  <a:lnTo>
                    <a:pt x="18288000" y="1845805"/>
                  </a:lnTo>
                  <a:lnTo>
                    <a:pt x="18288000" y="142181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4187107" y="1028750"/>
            <a:ext cx="952500" cy="828675"/>
          </a:xfrm>
          <a:custGeom>
            <a:avLst/>
            <a:gdLst/>
            <a:ahLst/>
            <a:cxnLst/>
            <a:rect b="b" l="l" r="r" t="t"/>
            <a:pathLst>
              <a:path h="828675" w="952500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47026" y="11"/>
            <a:ext cx="3689985" cy="1470660"/>
          </a:xfrm>
          <a:custGeom>
            <a:avLst/>
            <a:gdLst/>
            <a:ahLst/>
            <a:cxnLst/>
            <a:rect b="b" l="l" r="r" t="t"/>
            <a:pathLst>
              <a:path h="1470660" w="3689984">
                <a:moveTo>
                  <a:pt x="1400124" y="259930"/>
                </a:moveTo>
                <a:lnTo>
                  <a:pt x="1249705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h="1470660" w="3689984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h="1470660" w="3689984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</a:pathLst>
          </a:custGeom>
          <a:solidFill>
            <a:srgbClr val="53267B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29209" cy="17145"/>
          </a:xfrm>
          <a:custGeom>
            <a:avLst/>
            <a:gdLst/>
            <a:ahLst/>
            <a:cxnLst/>
            <a:rect b="b" l="l" r="r" t="t"/>
            <a:pathLst>
              <a:path h="17145" w="29209">
                <a:moveTo>
                  <a:pt x="29156" y="0"/>
                </a:moveTo>
                <a:lnTo>
                  <a:pt x="0" y="16873"/>
                </a:lnTo>
                <a:lnTo>
                  <a:pt x="0" y="0"/>
                </a:lnTo>
                <a:lnTo>
                  <a:pt x="29156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9381" y="0"/>
            <a:ext cx="546735" cy="158115"/>
          </a:xfrm>
          <a:custGeom>
            <a:avLst/>
            <a:gdLst/>
            <a:ahLst/>
            <a:cxnLst/>
            <a:rect b="b" l="l" r="r" t="t"/>
            <a:pathLst>
              <a:path h="158115" w="546735">
                <a:moveTo>
                  <a:pt x="546429" y="0"/>
                </a:moveTo>
                <a:lnTo>
                  <a:pt x="273214" y="158115"/>
                </a:lnTo>
                <a:lnTo>
                  <a:pt x="0" y="0"/>
                </a:lnTo>
                <a:lnTo>
                  <a:pt x="546429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bIns="0" lIns="0" rIns="0" rtlCol="0" tIns="0" wrap="square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0"/>
            <a:ext cx="18288000" cy="1499235"/>
            <a:chOff x="0" y="0"/>
            <a:chExt cx="18288000" cy="1499235"/>
          </a:xfrm>
        </p:grpSpPr>
        <p:sp>
          <p:nvSpPr>
            <p:cNvPr id="10" name="object 10"/>
            <p:cNvSpPr/>
            <p:nvPr/>
          </p:nvSpPr>
          <p:spPr>
            <a:xfrm>
              <a:off x="17436848" y="289194"/>
              <a:ext cx="851535" cy="1209675"/>
            </a:xfrm>
            <a:custGeom>
              <a:avLst/>
              <a:gdLst/>
              <a:ahLst/>
              <a:cxnLst/>
              <a:rect b="b" l="l" r="r" t="t"/>
              <a:pathLst>
                <a:path h="1209675" w="851534">
                  <a:moveTo>
                    <a:pt x="851150" y="1209674"/>
                  </a:moveTo>
                  <a:lnTo>
                    <a:pt x="350031" y="1209674"/>
                  </a:lnTo>
                  <a:lnTo>
                    <a:pt x="0" y="604837"/>
                  </a:lnTo>
                  <a:lnTo>
                    <a:pt x="350031" y="0"/>
                  </a:lnTo>
                  <a:lnTo>
                    <a:pt x="851150" y="0"/>
                  </a:lnTo>
                  <a:lnTo>
                    <a:pt x="851150" y="1209674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18286730" cy="426720"/>
            </a:xfrm>
            <a:custGeom>
              <a:avLst/>
              <a:gdLst/>
              <a:ahLst/>
              <a:cxnLst/>
              <a:rect b="b" l="l" r="r" t="t"/>
              <a:pathLst>
                <a:path h="426720" w="18286730">
                  <a:moveTo>
                    <a:pt x="0" y="426625"/>
                  </a:moveTo>
                  <a:lnTo>
                    <a:pt x="0" y="0"/>
                  </a:lnTo>
                  <a:lnTo>
                    <a:pt x="18286415" y="0"/>
                  </a:lnTo>
                  <a:lnTo>
                    <a:pt x="18286415" y="426625"/>
                  </a:lnTo>
                  <a:lnTo>
                    <a:pt x="0" y="42662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552346" y="7715527"/>
            <a:ext cx="1400175" cy="1209675"/>
          </a:xfrm>
          <a:custGeom>
            <a:avLst/>
            <a:gdLst/>
            <a:ahLst/>
            <a:cxnLst/>
            <a:rect b="b" l="l" r="r" t="t"/>
            <a:pathLst>
              <a:path h="1209675" w="1400175">
                <a:moveTo>
                  <a:pt x="1050095" y="1209674"/>
                </a:moveTo>
                <a:lnTo>
                  <a:pt x="350031" y="1209674"/>
                </a:lnTo>
                <a:lnTo>
                  <a:pt x="0" y="604837"/>
                </a:lnTo>
                <a:lnTo>
                  <a:pt x="350031" y="0"/>
                </a:lnTo>
                <a:lnTo>
                  <a:pt x="1050095" y="0"/>
                </a:lnTo>
                <a:lnTo>
                  <a:pt x="1400127" y="604837"/>
                </a:lnTo>
                <a:lnTo>
                  <a:pt x="1050095" y="1209674"/>
                </a:lnTo>
                <a:close/>
              </a:path>
            </a:pathLst>
          </a:custGeom>
          <a:solidFill>
            <a:srgbClr val="FEF418"/>
          </a:solidFill>
        </p:spPr>
        <p:txBody>
          <a:bodyPr bIns="0" lIns="0" rIns="0" rtlCol="0" tIns="0" wrap="square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16203200" y="895050"/>
            <a:ext cx="1533524" cy="14858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295046" y="5193642"/>
            <a:ext cx="4141418" cy="2221332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18796" y="616281"/>
            <a:ext cx="13458190" cy="1514475"/>
          </a:xfrm>
          <a:prstGeom prst="rect">
            <a:avLst/>
          </a:prstGeom>
        </p:spPr>
        <p:txBody>
          <a:bodyPr bIns="0" lIns="0" rIns="0" rtlCol="0" tIns="27940" vert="horz" wrap="square">
            <a:spAutoFit/>
          </a:bodyPr>
          <a:lstStyle/>
          <a:p>
            <a:pPr marL="12700" marR="5080">
              <a:lnSpc>
                <a:spcPts val="5850"/>
              </a:lnSpc>
              <a:spcBef>
                <a:spcPts val="220"/>
              </a:spcBef>
            </a:pPr>
            <a:r>
              <a:rPr b="1" dirty="0" spc="45" sz="4900">
                <a:solidFill>
                  <a:srgbClr val="53267B"/>
                </a:solidFill>
                <a:latin typeface="Trebuchet MS"/>
                <a:cs typeface="Trebuchet MS"/>
              </a:rPr>
              <a:t>СТРУКТУРА</a:t>
            </a:r>
            <a:r>
              <a:rPr b="1" dirty="0" spc="-355" sz="4900">
                <a:solidFill>
                  <a:srgbClr val="53267B"/>
                </a:solidFill>
                <a:latin typeface="Trebuchet MS"/>
                <a:cs typeface="Trebuchet MS"/>
              </a:rPr>
              <a:t> </a:t>
            </a:r>
            <a:r>
              <a:rPr b="1" dirty="0" spc="155" sz="4900">
                <a:solidFill>
                  <a:srgbClr val="53267B"/>
                </a:solidFill>
                <a:latin typeface="Trebuchet MS"/>
                <a:cs typeface="Trebuchet MS"/>
              </a:rPr>
              <a:t>РАЗВИТИЯ</a:t>
            </a:r>
            <a:r>
              <a:rPr b="1" dirty="0" spc="-355" sz="4900">
                <a:solidFill>
                  <a:srgbClr val="53267B"/>
                </a:solidFill>
                <a:latin typeface="Trebuchet MS"/>
                <a:cs typeface="Trebuchet MS"/>
              </a:rPr>
              <a:t> </a:t>
            </a:r>
            <a:r>
              <a:rPr b="1" dirty="0" spc="140" sz="4900">
                <a:solidFill>
                  <a:srgbClr val="53267B"/>
                </a:solidFill>
                <a:latin typeface="Trebuchet MS"/>
                <a:cs typeface="Trebuchet MS"/>
              </a:rPr>
              <a:t>ДОБРОВОЛЬЧЕСТВА</a:t>
            </a:r>
            <a:r>
              <a:rPr b="1" dirty="0" lang="ru-RU" spc="140" sz="4900">
                <a:solidFill>
                  <a:srgbClr val="53267B"/>
                </a:solidFill>
                <a:latin typeface="Trebuchet MS"/>
                <a:cs typeface="Trebuchet MS"/>
              </a:rPr>
              <a:t> </a:t>
            </a:r>
            <a:r>
              <a:rPr b="1" dirty="0" lang="ru-RU" spc="-1460" sz="4900">
                <a:solidFill>
                  <a:srgbClr val="53267B"/>
                </a:solidFill>
                <a:latin typeface="Trebuchet MS"/>
                <a:cs typeface="Trebuchet MS"/>
              </a:rPr>
              <a:t> </a:t>
            </a:r>
            <a:r>
              <a:rPr b="1" dirty="0" lang="ru-RU" spc="135" sz="4900">
                <a:solidFill>
                  <a:srgbClr val="53267B"/>
                </a:solidFill>
                <a:latin typeface="Trebuchet MS"/>
                <a:cs typeface="Trebuchet MS"/>
              </a:rPr>
              <a:t>В</a:t>
            </a:r>
            <a:r>
              <a:rPr b="1" dirty="0" lang="ru-RU" spc="-335" sz="4900">
                <a:solidFill>
                  <a:srgbClr val="53267B"/>
                </a:solidFill>
                <a:latin typeface="Trebuchet MS"/>
                <a:cs typeface="Trebuchet MS"/>
              </a:rPr>
              <a:t> </a:t>
            </a:r>
            <a:r>
              <a:rPr b="1" dirty="0" lang="ru-RU" spc="90" sz="4900">
                <a:solidFill>
                  <a:srgbClr val="53267B"/>
                </a:solidFill>
                <a:latin typeface="Trebuchet MS"/>
                <a:cs typeface="Trebuchet MS"/>
              </a:rPr>
              <a:t>ЯРОСЛАВСКОЙ ОБЛАСТИ</a:t>
            </a:r>
            <a:endParaRPr dirty="0" sz="49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026648" y="2736191"/>
            <a:ext cx="5410200" cy="1392689"/>
          </a:xfrm>
          <a:prstGeom prst="rect">
            <a:avLst/>
          </a:prstGeom>
          <a:solidFill>
            <a:srgbClr val="FEF418"/>
          </a:solidFill>
        </p:spPr>
        <p:txBody>
          <a:bodyPr bIns="0" lIns="0" rIns="0" rtlCol="0" tIns="266700" vert="horz" wrap="square">
            <a:spAutoFit/>
          </a:bodyPr>
          <a:lstStyle/>
          <a:p>
            <a:pPr algn="ctr" marR="205740">
              <a:lnSpc>
                <a:spcPct val="100000"/>
              </a:lnSpc>
            </a:pPr>
            <a:r>
              <a:rPr b="1" dirty="0" lang="ru-RU" spc="-65" sz="3650">
                <a:solidFill>
                  <a:srgbClr val="6A2587"/>
                </a:solidFill>
                <a:latin typeface="Trebuchet MS"/>
              </a:rPr>
              <a:t>Муниципальные представительства</a:t>
            </a:r>
            <a:endParaRPr b="1" dirty="0" spc="-65" sz="3650">
              <a:solidFill>
                <a:srgbClr val="6A2587"/>
              </a:solidFill>
              <a:latin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026648" y="6628743"/>
            <a:ext cx="5410200" cy="1392689"/>
          </a:xfrm>
          <a:prstGeom prst="rect">
            <a:avLst/>
          </a:prstGeom>
          <a:solidFill>
            <a:srgbClr val="FEF418"/>
          </a:solidFill>
        </p:spPr>
        <p:txBody>
          <a:bodyPr bIns="0" lIns="0" rIns="0" rtlCol="0" tIns="266700" vert="horz" wrap="square">
            <a:spAutoFit/>
          </a:bodyPr>
          <a:lstStyle/>
          <a:p>
            <a:pPr algn="ctr" marR="205740">
              <a:lnSpc>
                <a:spcPct val="100000"/>
              </a:lnSpc>
            </a:pPr>
            <a:r>
              <a:rPr b="1" dirty="0" lang="ru-RU" spc="-65" sz="3650">
                <a:solidFill>
                  <a:srgbClr val="6A2587"/>
                </a:solidFill>
                <a:latin typeface="Trebuchet MS"/>
              </a:rPr>
              <a:t>Образовательные организации</a:t>
            </a:r>
            <a:endParaRPr b="1" dirty="0" spc="-65" sz="3650">
              <a:solidFill>
                <a:srgbClr val="6A2587"/>
              </a:solidFill>
              <a:latin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026648" y="4711848"/>
            <a:ext cx="5410200" cy="1392689"/>
          </a:xfrm>
          <a:prstGeom prst="rect">
            <a:avLst/>
          </a:prstGeom>
          <a:solidFill>
            <a:srgbClr val="FEF418"/>
          </a:solidFill>
        </p:spPr>
        <p:txBody>
          <a:bodyPr bIns="0" lIns="0" rIns="0" rtlCol="0" tIns="266700" vert="horz" wrap="square">
            <a:spAutoFit/>
          </a:bodyPr>
          <a:lstStyle/>
          <a:p>
            <a:pPr algn="ctr" marR="205740"/>
            <a:r>
              <a:rPr b="1" dirty="0" lang="ru-RU" spc="-65" sz="3650">
                <a:solidFill>
                  <a:srgbClr val="6A2587"/>
                </a:solidFill>
                <a:latin typeface="Trebuchet MS"/>
              </a:rPr>
              <a:t>Волонтерские объединения и НКО</a:t>
            </a:r>
            <a:endParaRPr b="1" dirty="0" spc="-65" sz="3650">
              <a:solidFill>
                <a:srgbClr val="6A2587"/>
              </a:solidFill>
              <a:latin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026648" y="8527978"/>
            <a:ext cx="5509801" cy="794448"/>
          </a:xfrm>
          <a:prstGeom prst="rect">
            <a:avLst/>
          </a:prstGeom>
          <a:solidFill>
            <a:srgbClr val="FEF418"/>
          </a:solidFill>
        </p:spPr>
        <p:txBody>
          <a:bodyPr bIns="0" lIns="0" rIns="0" rtlCol="0" tIns="230505" vert="horz" wrap="square">
            <a:spAutoFit/>
          </a:bodyPr>
          <a:lstStyle/>
          <a:p>
            <a:pPr algn="ctr" marR="205740"/>
            <a:r>
              <a:rPr b="1" dirty="0" err="1" lang="ru-RU" spc="-65" sz="3650">
                <a:solidFill>
                  <a:srgbClr val="6A2587"/>
                </a:solidFill>
                <a:latin typeface="Trebuchet MS"/>
              </a:rPr>
              <a:t>Добро.Центры</a:t>
            </a:r>
            <a:endParaRPr b="1" dirty="0" lang="ru-RU" spc="-65" sz="3650">
              <a:solidFill>
                <a:srgbClr val="6A2587"/>
              </a:solidFill>
              <a:latin typeface="Trebuchet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436464" y="4280622"/>
            <a:ext cx="1990613" cy="1105168"/>
            <a:chOff x="6262311" y="3413505"/>
            <a:chExt cx="1552575" cy="610235"/>
          </a:xfrm>
        </p:grpSpPr>
        <p:sp>
          <p:nvSpPr>
            <p:cNvPr id="30" name="object 30"/>
            <p:cNvSpPr/>
            <p:nvPr/>
          </p:nvSpPr>
          <p:spPr>
            <a:xfrm>
              <a:off x="6262311" y="3642255"/>
              <a:ext cx="1094105" cy="152400"/>
            </a:xfrm>
            <a:custGeom>
              <a:avLst/>
              <a:gdLst/>
              <a:ahLst/>
              <a:cxnLst/>
              <a:rect b="b" l="l" r="r" t="t"/>
              <a:pathLst>
                <a:path h="152400" w="1094104">
                  <a:moveTo>
                    <a:pt x="0" y="0"/>
                  </a:moveTo>
                  <a:lnTo>
                    <a:pt x="1093880" y="0"/>
                  </a:lnTo>
                  <a:lnTo>
                    <a:pt x="1093880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432608" y="3489855"/>
              <a:ext cx="306070" cy="457200"/>
            </a:xfrm>
            <a:custGeom>
              <a:avLst/>
              <a:gdLst/>
              <a:ahLst/>
              <a:cxnLst/>
              <a:rect b="b" l="l" r="r" t="t"/>
              <a:pathLst>
                <a:path h="457200" w="306070">
                  <a:moveTo>
                    <a:pt x="0" y="457199"/>
                  </a:moveTo>
                  <a:lnTo>
                    <a:pt x="0" y="0"/>
                  </a:lnTo>
                  <a:lnTo>
                    <a:pt x="305665" y="228599"/>
                  </a:lnTo>
                  <a:lnTo>
                    <a:pt x="0" y="457199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432608" y="3489855"/>
              <a:ext cx="306070" cy="457200"/>
            </a:xfrm>
            <a:custGeom>
              <a:avLst/>
              <a:gdLst/>
              <a:ahLst/>
              <a:cxnLst/>
              <a:rect b="b" l="l" r="r" t="t"/>
              <a:pathLst>
                <a:path h="457200" w="306070">
                  <a:moveTo>
                    <a:pt x="0" y="0"/>
                  </a:moveTo>
                  <a:lnTo>
                    <a:pt x="305665" y="228599"/>
                  </a:lnTo>
                  <a:lnTo>
                    <a:pt x="0" y="457199"/>
                  </a:lnTo>
                  <a:lnTo>
                    <a:pt x="0" y="0"/>
                  </a:lnTo>
                  <a:close/>
                </a:path>
              </a:pathLst>
            </a:custGeom>
            <a:ln w="152699">
              <a:solidFill>
                <a:srgbClr val="53267B"/>
              </a:solidFill>
            </a:ln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28C8145C-E378-74CB-09AE-91F14CD29B2A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0" y="2195045"/>
            <a:ext cx="2591269" cy="259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>
            <a:extLst>
              <a:ext uri="{FF2B5EF4-FFF2-40B4-BE49-F238E27FC236}">
                <a16:creationId xmlns:a16="http://schemas.microsoft.com/office/drawing/2014/main" id="{446FFDE9-C6DD-5B21-30BB-CB4520FD7190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" l="132" r="75" t="25"/>
          <a:stretch/>
        </p:blipFill>
        <p:spPr bwMode="auto">
          <a:xfrm>
            <a:off x="6899911" y="2400614"/>
            <a:ext cx="2454851" cy="23857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object 13">
            <a:extLst>
              <a:ext uri="{FF2B5EF4-FFF2-40B4-BE49-F238E27FC236}">
                <a16:creationId xmlns:a16="http://schemas.microsoft.com/office/drawing/2014/main" id="{34223FCD-0034-A347-5DD2-A7CC7FBBF626}"/>
              </a:ext>
            </a:extLst>
          </p:cNvPr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6721591" y="5102740"/>
            <a:ext cx="2562628" cy="2572027"/>
          </a:xfrm>
          <a:prstGeom prst="rect">
            <a:avLst/>
          </a:prstGeom>
        </p:spPr>
      </p:pic>
      <p:grpSp>
        <p:nvGrpSpPr>
          <p:cNvPr id="63" name="object 29">
            <a:extLst>
              <a:ext uri="{FF2B5EF4-FFF2-40B4-BE49-F238E27FC236}">
                <a16:creationId xmlns:a16="http://schemas.microsoft.com/office/drawing/2014/main" id="{28863B68-1C1A-99D7-06EB-5F5679EC0245}"/>
              </a:ext>
            </a:extLst>
          </p:cNvPr>
          <p:cNvGrpSpPr/>
          <p:nvPr/>
        </p:nvGrpSpPr>
        <p:grpSpPr>
          <a:xfrm>
            <a:off x="9871465" y="4233730"/>
            <a:ext cx="1990613" cy="1105168"/>
            <a:chOff x="6262311" y="3413505"/>
            <a:chExt cx="1552575" cy="610235"/>
          </a:xfrm>
        </p:grpSpPr>
        <p:sp>
          <p:nvSpPr>
            <p:cNvPr id="1024" name="object 30">
              <a:extLst>
                <a:ext uri="{FF2B5EF4-FFF2-40B4-BE49-F238E27FC236}">
                  <a16:creationId xmlns:a16="http://schemas.microsoft.com/office/drawing/2014/main" id="{AF0A00FB-EE32-A3B8-8793-382EF78B910F}"/>
                </a:ext>
              </a:extLst>
            </p:cNvPr>
            <p:cNvSpPr/>
            <p:nvPr/>
          </p:nvSpPr>
          <p:spPr>
            <a:xfrm>
              <a:off x="6262311" y="3642255"/>
              <a:ext cx="1094105" cy="152400"/>
            </a:xfrm>
            <a:custGeom>
              <a:avLst/>
              <a:gdLst/>
              <a:ahLst/>
              <a:cxnLst/>
              <a:rect b="b" l="l" r="r" t="t"/>
              <a:pathLst>
                <a:path h="152400" w="1094104">
                  <a:moveTo>
                    <a:pt x="0" y="0"/>
                  </a:moveTo>
                  <a:lnTo>
                    <a:pt x="1093880" y="0"/>
                  </a:lnTo>
                  <a:lnTo>
                    <a:pt x="1093880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025" name="object 31">
              <a:extLst>
                <a:ext uri="{FF2B5EF4-FFF2-40B4-BE49-F238E27FC236}">
                  <a16:creationId xmlns:a16="http://schemas.microsoft.com/office/drawing/2014/main" id="{9A7BD779-BF3E-63E3-A169-623340DD8D82}"/>
                </a:ext>
              </a:extLst>
            </p:cNvPr>
            <p:cNvSpPr/>
            <p:nvPr/>
          </p:nvSpPr>
          <p:spPr>
            <a:xfrm>
              <a:off x="7432608" y="3489855"/>
              <a:ext cx="306070" cy="457200"/>
            </a:xfrm>
            <a:custGeom>
              <a:avLst/>
              <a:gdLst/>
              <a:ahLst/>
              <a:cxnLst/>
              <a:rect b="b" l="l" r="r" t="t"/>
              <a:pathLst>
                <a:path h="457200" w="306070">
                  <a:moveTo>
                    <a:pt x="0" y="457199"/>
                  </a:moveTo>
                  <a:lnTo>
                    <a:pt x="0" y="0"/>
                  </a:lnTo>
                  <a:lnTo>
                    <a:pt x="305665" y="228599"/>
                  </a:lnTo>
                  <a:lnTo>
                    <a:pt x="0" y="457199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027" name="object 32">
              <a:extLst>
                <a:ext uri="{FF2B5EF4-FFF2-40B4-BE49-F238E27FC236}">
                  <a16:creationId xmlns:a16="http://schemas.microsoft.com/office/drawing/2014/main" id="{3296759B-2F47-69E5-C537-C207C48C955B}"/>
                </a:ext>
              </a:extLst>
            </p:cNvPr>
            <p:cNvSpPr/>
            <p:nvPr/>
          </p:nvSpPr>
          <p:spPr>
            <a:xfrm>
              <a:off x="7432608" y="3489855"/>
              <a:ext cx="306070" cy="457200"/>
            </a:xfrm>
            <a:custGeom>
              <a:avLst/>
              <a:gdLst/>
              <a:ahLst/>
              <a:cxnLst/>
              <a:rect b="b" l="l" r="r" t="t"/>
              <a:pathLst>
                <a:path h="457200" w="306070">
                  <a:moveTo>
                    <a:pt x="0" y="0"/>
                  </a:moveTo>
                  <a:lnTo>
                    <a:pt x="305665" y="228599"/>
                  </a:lnTo>
                  <a:lnTo>
                    <a:pt x="0" y="457199"/>
                  </a:lnTo>
                  <a:lnTo>
                    <a:pt x="0" y="0"/>
                  </a:lnTo>
                  <a:close/>
                </a:path>
              </a:pathLst>
            </a:custGeom>
            <a:ln w="152699">
              <a:solidFill>
                <a:srgbClr val="53267B"/>
              </a:solidFill>
            </a:ln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87107" y="1028752"/>
            <a:ext cx="952500" cy="828675"/>
          </a:xfrm>
          <a:custGeom>
            <a:avLst/>
            <a:gdLst/>
            <a:ahLst/>
            <a:cxnLst/>
            <a:rect l="l" t="t" r="r" b="b"/>
            <a:pathLst>
              <a:path w="952500" h="828675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47026" y="11"/>
            <a:ext cx="3689985" cy="1470660"/>
          </a:xfrm>
          <a:custGeom>
            <a:avLst/>
            <a:gdLst/>
            <a:ahLst/>
            <a:cxnLst/>
            <a:rect l="l" t="t" r="r" b="b"/>
            <a:pathLst>
              <a:path w="3689984" h="1470660">
                <a:moveTo>
                  <a:pt x="1400124" y="259930"/>
                </a:moveTo>
                <a:lnTo>
                  <a:pt x="1249692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w="3689984" h="1470660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w="3689984" h="1470660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09" h="17145">
                <a:moveTo>
                  <a:pt x="29153" y="0"/>
                </a:moveTo>
                <a:lnTo>
                  <a:pt x="0" y="16871"/>
                </a:lnTo>
                <a:lnTo>
                  <a:pt x="0" y="0"/>
                </a:lnTo>
                <a:lnTo>
                  <a:pt x="29153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383" y="1"/>
            <a:ext cx="546735" cy="158115"/>
          </a:xfrm>
          <a:custGeom>
            <a:avLst/>
            <a:gdLst/>
            <a:ahLst/>
            <a:cxnLst/>
            <a:rect l="l" t="t" r="r" b="b"/>
            <a:pathLst>
              <a:path w="546735" h="158115">
                <a:moveTo>
                  <a:pt x="546424" y="0"/>
                </a:moveTo>
                <a:lnTo>
                  <a:pt x="273212" y="158113"/>
                </a:lnTo>
                <a:lnTo>
                  <a:pt x="0" y="0"/>
                </a:lnTo>
                <a:lnTo>
                  <a:pt x="546424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2381250"/>
            <a:chOff x="0" y="0"/>
            <a:chExt cx="18288000" cy="2381250"/>
          </a:xfrm>
        </p:grpSpPr>
        <p:sp>
          <p:nvSpPr>
            <p:cNvPr id="7" name="object 7"/>
            <p:cNvSpPr/>
            <p:nvPr/>
          </p:nvSpPr>
          <p:spPr>
            <a:xfrm>
              <a:off x="17436848" y="289195"/>
              <a:ext cx="851535" cy="1209675"/>
            </a:xfrm>
            <a:custGeom>
              <a:avLst/>
              <a:gdLst/>
              <a:ahLst/>
              <a:cxnLst/>
              <a:rect l="l" t="t" r="r" b="b"/>
              <a:pathLst>
                <a:path w="851534" h="1209675">
                  <a:moveTo>
                    <a:pt x="851150" y="1209674"/>
                  </a:moveTo>
                  <a:lnTo>
                    <a:pt x="350031" y="1209674"/>
                  </a:lnTo>
                  <a:lnTo>
                    <a:pt x="0" y="604837"/>
                  </a:lnTo>
                  <a:lnTo>
                    <a:pt x="350031" y="0"/>
                  </a:lnTo>
                  <a:lnTo>
                    <a:pt x="851150" y="0"/>
                  </a:lnTo>
                  <a:lnTo>
                    <a:pt x="851150" y="1209674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8286730" cy="426720"/>
            </a:xfrm>
            <a:custGeom>
              <a:avLst/>
              <a:gdLst/>
              <a:ahLst/>
              <a:cxnLst/>
              <a:rect l="l" t="t" r="r" b="b"/>
              <a:pathLst>
                <a:path w="18286730" h="426720">
                  <a:moveTo>
                    <a:pt x="0" y="426625"/>
                  </a:moveTo>
                  <a:lnTo>
                    <a:pt x="0" y="0"/>
                  </a:lnTo>
                  <a:lnTo>
                    <a:pt x="18286415" y="0"/>
                  </a:lnTo>
                  <a:lnTo>
                    <a:pt x="18286415" y="426625"/>
                  </a:lnTo>
                  <a:lnTo>
                    <a:pt x="0" y="42662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03200" y="895050"/>
              <a:ext cx="1533524" cy="148589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0" y="8728405"/>
            <a:ext cx="3346450" cy="1558925"/>
          </a:xfrm>
          <a:custGeom>
            <a:avLst/>
            <a:gdLst/>
            <a:ahLst/>
            <a:cxnLst/>
            <a:rect l="l" t="t" r="r" b="b"/>
            <a:pathLst>
              <a:path w="3346450" h="1558925">
                <a:moveTo>
                  <a:pt x="1056551" y="1210703"/>
                </a:moveTo>
                <a:lnTo>
                  <a:pt x="706513" y="605866"/>
                </a:lnTo>
                <a:lnTo>
                  <a:pt x="6451" y="605866"/>
                </a:lnTo>
                <a:lnTo>
                  <a:pt x="0" y="617016"/>
                </a:lnTo>
                <a:lnTo>
                  <a:pt x="0" y="1558594"/>
                </a:lnTo>
                <a:lnTo>
                  <a:pt x="855205" y="1558594"/>
                </a:lnTo>
                <a:lnTo>
                  <a:pt x="1056551" y="1210703"/>
                </a:lnTo>
                <a:close/>
              </a:path>
              <a:path w="3346450" h="1558925">
                <a:moveTo>
                  <a:pt x="2197849" y="604837"/>
                </a:moveTo>
                <a:lnTo>
                  <a:pt x="1847811" y="0"/>
                </a:lnTo>
                <a:lnTo>
                  <a:pt x="1147749" y="0"/>
                </a:lnTo>
                <a:lnTo>
                  <a:pt x="797725" y="604837"/>
                </a:lnTo>
                <a:lnTo>
                  <a:pt x="1147749" y="1209675"/>
                </a:lnTo>
                <a:lnTo>
                  <a:pt x="1847811" y="1209675"/>
                </a:lnTo>
                <a:lnTo>
                  <a:pt x="2197849" y="604837"/>
                </a:lnTo>
                <a:close/>
              </a:path>
              <a:path w="3346450" h="1558925">
                <a:moveTo>
                  <a:pt x="3346158" y="1210703"/>
                </a:moveTo>
                <a:lnTo>
                  <a:pt x="2996120" y="605866"/>
                </a:lnTo>
                <a:lnTo>
                  <a:pt x="2296058" y="605866"/>
                </a:lnTo>
                <a:lnTo>
                  <a:pt x="1946033" y="1210703"/>
                </a:lnTo>
                <a:lnTo>
                  <a:pt x="2147366" y="1558594"/>
                </a:lnTo>
                <a:lnTo>
                  <a:pt x="3144824" y="1558594"/>
                </a:lnTo>
                <a:lnTo>
                  <a:pt x="3346158" y="1210703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23278" y="8698234"/>
            <a:ext cx="4661535" cy="1588770"/>
            <a:chOff x="4123278" y="8698234"/>
            <a:chExt cx="4661535" cy="1588770"/>
          </a:xfrm>
        </p:grpSpPr>
        <p:sp>
          <p:nvSpPr>
            <p:cNvPr id="12" name="object 12"/>
            <p:cNvSpPr/>
            <p:nvPr/>
          </p:nvSpPr>
          <p:spPr>
            <a:xfrm>
              <a:off x="4123271" y="9425838"/>
              <a:ext cx="4661535" cy="861694"/>
            </a:xfrm>
            <a:custGeom>
              <a:avLst/>
              <a:gdLst/>
              <a:ahLst/>
              <a:cxnLst/>
              <a:rect l="l" t="t" r="r" b="b"/>
              <a:pathLst>
                <a:path w="4661534" h="861695">
                  <a:moveTo>
                    <a:pt x="1400124" y="604837"/>
                  </a:moveTo>
                  <a:lnTo>
                    <a:pt x="1050099" y="0"/>
                  </a:lnTo>
                  <a:lnTo>
                    <a:pt x="350037" y="0"/>
                  </a:lnTo>
                  <a:lnTo>
                    <a:pt x="0" y="604837"/>
                  </a:lnTo>
                  <a:lnTo>
                    <a:pt x="148348" y="861161"/>
                  </a:lnTo>
                  <a:lnTo>
                    <a:pt x="1251788" y="861161"/>
                  </a:lnTo>
                  <a:lnTo>
                    <a:pt x="1400124" y="604837"/>
                  </a:lnTo>
                  <a:close/>
                </a:path>
                <a:path w="4661534" h="861695">
                  <a:moveTo>
                    <a:pt x="2371560" y="861161"/>
                  </a:moveTo>
                  <a:lnTo>
                    <a:pt x="2170138" y="513130"/>
                  </a:lnTo>
                  <a:lnTo>
                    <a:pt x="1470075" y="513130"/>
                  </a:lnTo>
                  <a:lnTo>
                    <a:pt x="1268666" y="861161"/>
                  </a:lnTo>
                  <a:lnTo>
                    <a:pt x="2371560" y="861161"/>
                  </a:lnTo>
                  <a:close/>
                </a:path>
                <a:path w="4661534" h="861695">
                  <a:moveTo>
                    <a:pt x="3641636" y="633082"/>
                  </a:moveTo>
                  <a:lnTo>
                    <a:pt x="3291598" y="28244"/>
                  </a:lnTo>
                  <a:lnTo>
                    <a:pt x="2591536" y="28244"/>
                  </a:lnTo>
                  <a:lnTo>
                    <a:pt x="2241499" y="633082"/>
                  </a:lnTo>
                  <a:lnTo>
                    <a:pt x="2373503" y="861161"/>
                  </a:lnTo>
                  <a:lnTo>
                    <a:pt x="3509632" y="861161"/>
                  </a:lnTo>
                  <a:lnTo>
                    <a:pt x="3641636" y="633082"/>
                  </a:lnTo>
                  <a:close/>
                </a:path>
                <a:path w="4661534" h="861695">
                  <a:moveTo>
                    <a:pt x="4661166" y="861161"/>
                  </a:moveTo>
                  <a:lnTo>
                    <a:pt x="4459757" y="513130"/>
                  </a:lnTo>
                  <a:lnTo>
                    <a:pt x="3759695" y="513130"/>
                  </a:lnTo>
                  <a:lnTo>
                    <a:pt x="3558273" y="861161"/>
                  </a:lnTo>
                  <a:lnTo>
                    <a:pt x="4661166" y="861161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24665" y="8698242"/>
              <a:ext cx="3281045" cy="1209675"/>
            </a:xfrm>
            <a:custGeom>
              <a:avLst/>
              <a:gdLst/>
              <a:ahLst/>
              <a:cxnLst/>
              <a:rect l="l" t="t" r="r" b="b"/>
              <a:pathLst>
                <a:path w="3281045" h="1209675">
                  <a:moveTo>
                    <a:pt x="1400124" y="604837"/>
                  </a:moveTo>
                  <a:lnTo>
                    <a:pt x="1050086" y="0"/>
                  </a:lnTo>
                  <a:lnTo>
                    <a:pt x="350024" y="0"/>
                  </a:lnTo>
                  <a:lnTo>
                    <a:pt x="0" y="604837"/>
                  </a:lnTo>
                  <a:lnTo>
                    <a:pt x="350024" y="1209675"/>
                  </a:lnTo>
                  <a:lnTo>
                    <a:pt x="1050086" y="1209675"/>
                  </a:lnTo>
                  <a:lnTo>
                    <a:pt x="1400124" y="604837"/>
                  </a:lnTo>
                  <a:close/>
                </a:path>
                <a:path w="3281045" h="1209675">
                  <a:moveTo>
                    <a:pt x="3280918" y="561187"/>
                  </a:moveTo>
                  <a:lnTo>
                    <a:pt x="3038056" y="137325"/>
                  </a:lnTo>
                  <a:lnTo>
                    <a:pt x="2552344" y="137325"/>
                  </a:lnTo>
                  <a:lnTo>
                    <a:pt x="2309495" y="561187"/>
                  </a:lnTo>
                  <a:lnTo>
                    <a:pt x="2552344" y="985050"/>
                  </a:lnTo>
                  <a:lnTo>
                    <a:pt x="3038056" y="985050"/>
                  </a:lnTo>
                  <a:lnTo>
                    <a:pt x="3280918" y="561187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36500" y="844168"/>
            <a:ext cx="13458190" cy="73994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5850"/>
              </a:lnSpc>
              <a:spcBef>
                <a:spcPts val="220"/>
              </a:spcBef>
            </a:pPr>
            <a:r>
              <a:rPr lang="ru-RU" sz="4900" b="1" spc="45" dirty="0">
                <a:solidFill>
                  <a:srgbClr val="53267B"/>
                </a:solidFill>
                <a:latin typeface="Trebuchet MS"/>
              </a:rPr>
              <a:t>ПРОФИЛЬНЫЕ ДОБРОВОЛЬЧЕСКИЕ ЦЕНТРЫ</a:t>
            </a: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0157F5F8-7D02-2824-5F06-684E8A8DC7EF}"/>
              </a:ext>
            </a:extLst>
          </p:cNvPr>
          <p:cNvSpPr/>
          <p:nvPr/>
        </p:nvSpPr>
        <p:spPr>
          <a:xfrm>
            <a:off x="0" y="1969436"/>
            <a:ext cx="14047026" cy="1470660"/>
          </a:xfrm>
          <a:custGeom>
            <a:avLst/>
            <a:gdLst/>
            <a:ahLst/>
            <a:cxnLst/>
            <a:rect l="l" t="t" r="r" b="b"/>
            <a:pathLst>
              <a:path w="14046200" h="1514475">
                <a:moveTo>
                  <a:pt x="0" y="1514472"/>
                </a:moveTo>
                <a:lnTo>
                  <a:pt x="0" y="0"/>
                </a:lnTo>
                <a:lnTo>
                  <a:pt x="14046080" y="0"/>
                </a:lnTo>
                <a:lnTo>
                  <a:pt x="14046080" y="1514472"/>
                </a:lnTo>
                <a:lnTo>
                  <a:pt x="0" y="1514472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ADEDD413-8779-DCF6-FF72-55280864D03E}"/>
              </a:ext>
            </a:extLst>
          </p:cNvPr>
          <p:cNvSpPr txBox="1"/>
          <p:nvPr/>
        </p:nvSpPr>
        <p:spPr>
          <a:xfrm>
            <a:off x="436500" y="2159407"/>
            <a:ext cx="13894690" cy="104067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l"/>
            <a:r>
              <a:rPr lang="ru-RU" sz="3300" b="1" i="1" dirty="0">
                <a:solidFill>
                  <a:srgbClr val="FEF418"/>
                </a:solidFill>
                <a:latin typeface="Arial"/>
                <a:cs typeface="Arial"/>
              </a:rPr>
              <a:t>Добровольческий центр «Научись спасать жизнь» </a:t>
            </a:r>
          </a:p>
          <a:p>
            <a:pPr algn="l"/>
            <a:r>
              <a:rPr lang="ru-RU" sz="3300" b="1" i="1" dirty="0">
                <a:solidFill>
                  <a:srgbClr val="FEF418"/>
                </a:solidFill>
                <a:latin typeface="Arial"/>
                <a:cs typeface="Arial"/>
              </a:rPr>
              <a:t>на базе ГУ МЧС России по Ярославской области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F3F43FF8-D508-CAFD-6679-B478B7BEA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0" y="4289108"/>
            <a:ext cx="5564250" cy="370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AA58FA7C-1597-B2CC-5C57-BB4D38060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778" y="3657072"/>
            <a:ext cx="4528937" cy="60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A386C0AF-62B2-ED2B-D03C-2BC3ECB35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413" y="4196500"/>
            <a:ext cx="5663787" cy="377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>
            <a:extLst>
              <a:ext uri="{FF2B5EF4-FFF2-40B4-BE49-F238E27FC236}">
                <a16:creationId xmlns:a16="http://schemas.microsoft.com/office/drawing/2014/main" id="{EA12A2B5-A381-17B2-8223-EAF4A6520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050" y="8650617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423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87107" y="1028752"/>
            <a:ext cx="952500" cy="828675"/>
          </a:xfrm>
          <a:custGeom>
            <a:avLst/>
            <a:gdLst/>
            <a:ahLst/>
            <a:cxnLst/>
            <a:rect l="l" t="t" r="r" b="b"/>
            <a:pathLst>
              <a:path w="952500" h="828675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47026" y="11"/>
            <a:ext cx="3689985" cy="1470660"/>
          </a:xfrm>
          <a:custGeom>
            <a:avLst/>
            <a:gdLst/>
            <a:ahLst/>
            <a:cxnLst/>
            <a:rect l="l" t="t" r="r" b="b"/>
            <a:pathLst>
              <a:path w="3689984" h="1470660">
                <a:moveTo>
                  <a:pt x="1400124" y="259930"/>
                </a:moveTo>
                <a:lnTo>
                  <a:pt x="1249692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w="3689984" h="1470660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w="3689984" h="1470660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09" h="17145">
                <a:moveTo>
                  <a:pt x="29153" y="0"/>
                </a:moveTo>
                <a:lnTo>
                  <a:pt x="0" y="16871"/>
                </a:lnTo>
                <a:lnTo>
                  <a:pt x="0" y="0"/>
                </a:lnTo>
                <a:lnTo>
                  <a:pt x="29153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383" y="1"/>
            <a:ext cx="546735" cy="158115"/>
          </a:xfrm>
          <a:custGeom>
            <a:avLst/>
            <a:gdLst/>
            <a:ahLst/>
            <a:cxnLst/>
            <a:rect l="l" t="t" r="r" b="b"/>
            <a:pathLst>
              <a:path w="546735" h="158115">
                <a:moveTo>
                  <a:pt x="546424" y="0"/>
                </a:moveTo>
                <a:lnTo>
                  <a:pt x="273212" y="158113"/>
                </a:lnTo>
                <a:lnTo>
                  <a:pt x="0" y="0"/>
                </a:lnTo>
                <a:lnTo>
                  <a:pt x="546424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2381250"/>
            <a:chOff x="0" y="0"/>
            <a:chExt cx="18288000" cy="2381250"/>
          </a:xfrm>
        </p:grpSpPr>
        <p:sp>
          <p:nvSpPr>
            <p:cNvPr id="7" name="object 7"/>
            <p:cNvSpPr/>
            <p:nvPr/>
          </p:nvSpPr>
          <p:spPr>
            <a:xfrm>
              <a:off x="17436848" y="289195"/>
              <a:ext cx="851535" cy="1209675"/>
            </a:xfrm>
            <a:custGeom>
              <a:avLst/>
              <a:gdLst/>
              <a:ahLst/>
              <a:cxnLst/>
              <a:rect l="l" t="t" r="r" b="b"/>
              <a:pathLst>
                <a:path w="851534" h="1209675">
                  <a:moveTo>
                    <a:pt x="851150" y="1209674"/>
                  </a:moveTo>
                  <a:lnTo>
                    <a:pt x="350031" y="1209674"/>
                  </a:lnTo>
                  <a:lnTo>
                    <a:pt x="0" y="604837"/>
                  </a:lnTo>
                  <a:lnTo>
                    <a:pt x="350031" y="0"/>
                  </a:lnTo>
                  <a:lnTo>
                    <a:pt x="851150" y="0"/>
                  </a:lnTo>
                  <a:lnTo>
                    <a:pt x="851150" y="1209674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8286730" cy="426720"/>
            </a:xfrm>
            <a:custGeom>
              <a:avLst/>
              <a:gdLst/>
              <a:ahLst/>
              <a:cxnLst/>
              <a:rect l="l" t="t" r="r" b="b"/>
              <a:pathLst>
                <a:path w="18286730" h="426720">
                  <a:moveTo>
                    <a:pt x="0" y="426625"/>
                  </a:moveTo>
                  <a:lnTo>
                    <a:pt x="0" y="0"/>
                  </a:lnTo>
                  <a:lnTo>
                    <a:pt x="18286415" y="0"/>
                  </a:lnTo>
                  <a:lnTo>
                    <a:pt x="18286415" y="426625"/>
                  </a:lnTo>
                  <a:lnTo>
                    <a:pt x="0" y="42662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03200" y="895050"/>
              <a:ext cx="1533524" cy="148589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0" y="8728405"/>
            <a:ext cx="3346450" cy="1558925"/>
          </a:xfrm>
          <a:custGeom>
            <a:avLst/>
            <a:gdLst/>
            <a:ahLst/>
            <a:cxnLst/>
            <a:rect l="l" t="t" r="r" b="b"/>
            <a:pathLst>
              <a:path w="3346450" h="1558925">
                <a:moveTo>
                  <a:pt x="1056551" y="1210703"/>
                </a:moveTo>
                <a:lnTo>
                  <a:pt x="706513" y="605866"/>
                </a:lnTo>
                <a:lnTo>
                  <a:pt x="6451" y="605866"/>
                </a:lnTo>
                <a:lnTo>
                  <a:pt x="0" y="617016"/>
                </a:lnTo>
                <a:lnTo>
                  <a:pt x="0" y="1558594"/>
                </a:lnTo>
                <a:lnTo>
                  <a:pt x="855205" y="1558594"/>
                </a:lnTo>
                <a:lnTo>
                  <a:pt x="1056551" y="1210703"/>
                </a:lnTo>
                <a:close/>
              </a:path>
              <a:path w="3346450" h="1558925">
                <a:moveTo>
                  <a:pt x="2197849" y="604837"/>
                </a:moveTo>
                <a:lnTo>
                  <a:pt x="1847811" y="0"/>
                </a:lnTo>
                <a:lnTo>
                  <a:pt x="1147749" y="0"/>
                </a:lnTo>
                <a:lnTo>
                  <a:pt x="797725" y="604837"/>
                </a:lnTo>
                <a:lnTo>
                  <a:pt x="1147749" y="1209675"/>
                </a:lnTo>
                <a:lnTo>
                  <a:pt x="1847811" y="1209675"/>
                </a:lnTo>
                <a:lnTo>
                  <a:pt x="2197849" y="604837"/>
                </a:lnTo>
                <a:close/>
              </a:path>
              <a:path w="3346450" h="1558925">
                <a:moveTo>
                  <a:pt x="3346158" y="1210703"/>
                </a:moveTo>
                <a:lnTo>
                  <a:pt x="2996120" y="605866"/>
                </a:lnTo>
                <a:lnTo>
                  <a:pt x="2296058" y="605866"/>
                </a:lnTo>
                <a:lnTo>
                  <a:pt x="1946033" y="1210703"/>
                </a:lnTo>
                <a:lnTo>
                  <a:pt x="2147366" y="1558594"/>
                </a:lnTo>
                <a:lnTo>
                  <a:pt x="3144824" y="1558594"/>
                </a:lnTo>
                <a:lnTo>
                  <a:pt x="3346158" y="1210703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23278" y="8698234"/>
            <a:ext cx="4661535" cy="1588770"/>
            <a:chOff x="4123278" y="8698234"/>
            <a:chExt cx="4661535" cy="1588770"/>
          </a:xfrm>
        </p:grpSpPr>
        <p:sp>
          <p:nvSpPr>
            <p:cNvPr id="12" name="object 12"/>
            <p:cNvSpPr/>
            <p:nvPr/>
          </p:nvSpPr>
          <p:spPr>
            <a:xfrm>
              <a:off x="4123271" y="9425838"/>
              <a:ext cx="4661535" cy="861694"/>
            </a:xfrm>
            <a:custGeom>
              <a:avLst/>
              <a:gdLst/>
              <a:ahLst/>
              <a:cxnLst/>
              <a:rect l="l" t="t" r="r" b="b"/>
              <a:pathLst>
                <a:path w="4661534" h="861695">
                  <a:moveTo>
                    <a:pt x="1400124" y="604837"/>
                  </a:moveTo>
                  <a:lnTo>
                    <a:pt x="1050099" y="0"/>
                  </a:lnTo>
                  <a:lnTo>
                    <a:pt x="350037" y="0"/>
                  </a:lnTo>
                  <a:lnTo>
                    <a:pt x="0" y="604837"/>
                  </a:lnTo>
                  <a:lnTo>
                    <a:pt x="148348" y="861161"/>
                  </a:lnTo>
                  <a:lnTo>
                    <a:pt x="1251788" y="861161"/>
                  </a:lnTo>
                  <a:lnTo>
                    <a:pt x="1400124" y="604837"/>
                  </a:lnTo>
                  <a:close/>
                </a:path>
                <a:path w="4661534" h="861695">
                  <a:moveTo>
                    <a:pt x="2371560" y="861161"/>
                  </a:moveTo>
                  <a:lnTo>
                    <a:pt x="2170138" y="513130"/>
                  </a:lnTo>
                  <a:lnTo>
                    <a:pt x="1470075" y="513130"/>
                  </a:lnTo>
                  <a:lnTo>
                    <a:pt x="1268666" y="861161"/>
                  </a:lnTo>
                  <a:lnTo>
                    <a:pt x="2371560" y="861161"/>
                  </a:lnTo>
                  <a:close/>
                </a:path>
                <a:path w="4661534" h="861695">
                  <a:moveTo>
                    <a:pt x="3641636" y="633082"/>
                  </a:moveTo>
                  <a:lnTo>
                    <a:pt x="3291598" y="28244"/>
                  </a:lnTo>
                  <a:lnTo>
                    <a:pt x="2591536" y="28244"/>
                  </a:lnTo>
                  <a:lnTo>
                    <a:pt x="2241499" y="633082"/>
                  </a:lnTo>
                  <a:lnTo>
                    <a:pt x="2373503" y="861161"/>
                  </a:lnTo>
                  <a:lnTo>
                    <a:pt x="3509632" y="861161"/>
                  </a:lnTo>
                  <a:lnTo>
                    <a:pt x="3641636" y="633082"/>
                  </a:lnTo>
                  <a:close/>
                </a:path>
                <a:path w="4661534" h="861695">
                  <a:moveTo>
                    <a:pt x="4661166" y="861161"/>
                  </a:moveTo>
                  <a:lnTo>
                    <a:pt x="4459757" y="513130"/>
                  </a:lnTo>
                  <a:lnTo>
                    <a:pt x="3759695" y="513130"/>
                  </a:lnTo>
                  <a:lnTo>
                    <a:pt x="3558273" y="861161"/>
                  </a:lnTo>
                  <a:lnTo>
                    <a:pt x="4661166" y="861161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24665" y="8698242"/>
              <a:ext cx="3281045" cy="1209675"/>
            </a:xfrm>
            <a:custGeom>
              <a:avLst/>
              <a:gdLst/>
              <a:ahLst/>
              <a:cxnLst/>
              <a:rect l="l" t="t" r="r" b="b"/>
              <a:pathLst>
                <a:path w="3281045" h="1209675">
                  <a:moveTo>
                    <a:pt x="1400124" y="604837"/>
                  </a:moveTo>
                  <a:lnTo>
                    <a:pt x="1050086" y="0"/>
                  </a:lnTo>
                  <a:lnTo>
                    <a:pt x="350024" y="0"/>
                  </a:lnTo>
                  <a:lnTo>
                    <a:pt x="0" y="604837"/>
                  </a:lnTo>
                  <a:lnTo>
                    <a:pt x="350024" y="1209675"/>
                  </a:lnTo>
                  <a:lnTo>
                    <a:pt x="1050086" y="1209675"/>
                  </a:lnTo>
                  <a:lnTo>
                    <a:pt x="1400124" y="604837"/>
                  </a:lnTo>
                  <a:close/>
                </a:path>
                <a:path w="3281045" h="1209675">
                  <a:moveTo>
                    <a:pt x="3280918" y="561187"/>
                  </a:moveTo>
                  <a:lnTo>
                    <a:pt x="3038056" y="137325"/>
                  </a:lnTo>
                  <a:lnTo>
                    <a:pt x="2552344" y="137325"/>
                  </a:lnTo>
                  <a:lnTo>
                    <a:pt x="2309495" y="561187"/>
                  </a:lnTo>
                  <a:lnTo>
                    <a:pt x="2552344" y="985050"/>
                  </a:lnTo>
                  <a:lnTo>
                    <a:pt x="3038056" y="985050"/>
                  </a:lnTo>
                  <a:lnTo>
                    <a:pt x="3280918" y="561187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36500" y="844168"/>
            <a:ext cx="13458190" cy="73994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5850"/>
              </a:lnSpc>
              <a:spcBef>
                <a:spcPts val="220"/>
              </a:spcBef>
            </a:pPr>
            <a:r>
              <a:rPr lang="ru-RU" sz="4900" b="1" spc="45" dirty="0">
                <a:solidFill>
                  <a:srgbClr val="53267B"/>
                </a:solidFill>
                <a:latin typeface="Trebuchet MS"/>
              </a:rPr>
              <a:t>ПРОФИЛЬНЫЕ ДОБРОВОЛЬЧЕСКИЕ ЦЕНТРЫ</a:t>
            </a: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0157F5F8-7D02-2824-5F06-684E8A8DC7EF}"/>
              </a:ext>
            </a:extLst>
          </p:cNvPr>
          <p:cNvSpPr/>
          <p:nvPr/>
        </p:nvSpPr>
        <p:spPr>
          <a:xfrm>
            <a:off x="0" y="1969436"/>
            <a:ext cx="15892018" cy="1878664"/>
          </a:xfrm>
          <a:custGeom>
            <a:avLst/>
            <a:gdLst/>
            <a:ahLst/>
            <a:cxnLst/>
            <a:rect l="l" t="t" r="r" b="b"/>
            <a:pathLst>
              <a:path w="14046200" h="1514475">
                <a:moveTo>
                  <a:pt x="0" y="1514472"/>
                </a:moveTo>
                <a:lnTo>
                  <a:pt x="0" y="0"/>
                </a:lnTo>
                <a:lnTo>
                  <a:pt x="14046080" y="0"/>
                </a:lnTo>
                <a:lnTo>
                  <a:pt x="14046080" y="1514472"/>
                </a:lnTo>
                <a:lnTo>
                  <a:pt x="0" y="1514472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ADEDD413-8779-DCF6-FF72-55280864D03E}"/>
              </a:ext>
            </a:extLst>
          </p:cNvPr>
          <p:cNvSpPr txBox="1"/>
          <p:nvPr/>
        </p:nvSpPr>
        <p:spPr>
          <a:xfrm>
            <a:off x="436499" y="2159407"/>
            <a:ext cx="15215041" cy="154850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l"/>
            <a:r>
              <a:rPr lang="ru-RU" sz="3300" b="1" i="1" dirty="0">
                <a:solidFill>
                  <a:srgbClr val="FEF418"/>
                </a:solidFill>
                <a:latin typeface="Arial"/>
                <a:cs typeface="Arial"/>
              </a:rPr>
              <a:t>Волонтёрский медицинский центр и региональное отделение ВОД «Волонтеры-медики» на базе Ярославского государственного медицинского университета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968EDD52-B6FD-20C3-1EC9-F5DF1395B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36" y="4163253"/>
            <a:ext cx="5626447" cy="421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8C12C90C-72E8-6581-336C-AA22B94E9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018" y="4145127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>
            <a:extLst>
              <a:ext uri="{FF2B5EF4-FFF2-40B4-BE49-F238E27FC236}">
                <a16:creationId xmlns:a16="http://schemas.microsoft.com/office/drawing/2014/main" id="{42EA4E9F-49E2-F641-EA35-4BDA61C86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915" y="8383088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306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87107" y="1028752"/>
            <a:ext cx="952500" cy="828675"/>
          </a:xfrm>
          <a:custGeom>
            <a:avLst/>
            <a:gdLst/>
            <a:ahLst/>
            <a:cxnLst/>
            <a:rect l="l" t="t" r="r" b="b"/>
            <a:pathLst>
              <a:path w="952500" h="828675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47026" y="11"/>
            <a:ext cx="3689985" cy="1470660"/>
          </a:xfrm>
          <a:custGeom>
            <a:avLst/>
            <a:gdLst/>
            <a:ahLst/>
            <a:cxnLst/>
            <a:rect l="l" t="t" r="r" b="b"/>
            <a:pathLst>
              <a:path w="3689984" h="1470660">
                <a:moveTo>
                  <a:pt x="1400124" y="259930"/>
                </a:moveTo>
                <a:lnTo>
                  <a:pt x="1249692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w="3689984" h="1470660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w="3689984" h="1470660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09" h="17145">
                <a:moveTo>
                  <a:pt x="29153" y="0"/>
                </a:moveTo>
                <a:lnTo>
                  <a:pt x="0" y="16871"/>
                </a:lnTo>
                <a:lnTo>
                  <a:pt x="0" y="0"/>
                </a:lnTo>
                <a:lnTo>
                  <a:pt x="29153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383" y="1"/>
            <a:ext cx="546735" cy="158115"/>
          </a:xfrm>
          <a:custGeom>
            <a:avLst/>
            <a:gdLst/>
            <a:ahLst/>
            <a:cxnLst/>
            <a:rect l="l" t="t" r="r" b="b"/>
            <a:pathLst>
              <a:path w="546735" h="158115">
                <a:moveTo>
                  <a:pt x="546424" y="0"/>
                </a:moveTo>
                <a:lnTo>
                  <a:pt x="273212" y="158113"/>
                </a:lnTo>
                <a:lnTo>
                  <a:pt x="0" y="0"/>
                </a:lnTo>
                <a:lnTo>
                  <a:pt x="546424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2381250"/>
            <a:chOff x="0" y="0"/>
            <a:chExt cx="18288000" cy="2381250"/>
          </a:xfrm>
        </p:grpSpPr>
        <p:sp>
          <p:nvSpPr>
            <p:cNvPr id="7" name="object 7"/>
            <p:cNvSpPr/>
            <p:nvPr/>
          </p:nvSpPr>
          <p:spPr>
            <a:xfrm>
              <a:off x="17436848" y="289195"/>
              <a:ext cx="851535" cy="1209675"/>
            </a:xfrm>
            <a:custGeom>
              <a:avLst/>
              <a:gdLst/>
              <a:ahLst/>
              <a:cxnLst/>
              <a:rect l="l" t="t" r="r" b="b"/>
              <a:pathLst>
                <a:path w="851534" h="1209675">
                  <a:moveTo>
                    <a:pt x="851150" y="1209674"/>
                  </a:moveTo>
                  <a:lnTo>
                    <a:pt x="350031" y="1209674"/>
                  </a:lnTo>
                  <a:lnTo>
                    <a:pt x="0" y="604837"/>
                  </a:lnTo>
                  <a:lnTo>
                    <a:pt x="350031" y="0"/>
                  </a:lnTo>
                  <a:lnTo>
                    <a:pt x="851150" y="0"/>
                  </a:lnTo>
                  <a:lnTo>
                    <a:pt x="851150" y="1209674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8286730" cy="426720"/>
            </a:xfrm>
            <a:custGeom>
              <a:avLst/>
              <a:gdLst/>
              <a:ahLst/>
              <a:cxnLst/>
              <a:rect l="l" t="t" r="r" b="b"/>
              <a:pathLst>
                <a:path w="18286730" h="426720">
                  <a:moveTo>
                    <a:pt x="0" y="426625"/>
                  </a:moveTo>
                  <a:lnTo>
                    <a:pt x="0" y="0"/>
                  </a:lnTo>
                  <a:lnTo>
                    <a:pt x="18286415" y="0"/>
                  </a:lnTo>
                  <a:lnTo>
                    <a:pt x="18286415" y="426625"/>
                  </a:lnTo>
                  <a:lnTo>
                    <a:pt x="0" y="42662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03200" y="895050"/>
              <a:ext cx="1533524" cy="148589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0" y="8728405"/>
            <a:ext cx="3346450" cy="1558925"/>
          </a:xfrm>
          <a:custGeom>
            <a:avLst/>
            <a:gdLst/>
            <a:ahLst/>
            <a:cxnLst/>
            <a:rect l="l" t="t" r="r" b="b"/>
            <a:pathLst>
              <a:path w="3346450" h="1558925">
                <a:moveTo>
                  <a:pt x="1056551" y="1210703"/>
                </a:moveTo>
                <a:lnTo>
                  <a:pt x="706513" y="605866"/>
                </a:lnTo>
                <a:lnTo>
                  <a:pt x="6451" y="605866"/>
                </a:lnTo>
                <a:lnTo>
                  <a:pt x="0" y="617016"/>
                </a:lnTo>
                <a:lnTo>
                  <a:pt x="0" y="1558594"/>
                </a:lnTo>
                <a:lnTo>
                  <a:pt x="855205" y="1558594"/>
                </a:lnTo>
                <a:lnTo>
                  <a:pt x="1056551" y="1210703"/>
                </a:lnTo>
                <a:close/>
              </a:path>
              <a:path w="3346450" h="1558925">
                <a:moveTo>
                  <a:pt x="2197849" y="604837"/>
                </a:moveTo>
                <a:lnTo>
                  <a:pt x="1847811" y="0"/>
                </a:lnTo>
                <a:lnTo>
                  <a:pt x="1147749" y="0"/>
                </a:lnTo>
                <a:lnTo>
                  <a:pt x="797725" y="604837"/>
                </a:lnTo>
                <a:lnTo>
                  <a:pt x="1147749" y="1209675"/>
                </a:lnTo>
                <a:lnTo>
                  <a:pt x="1847811" y="1209675"/>
                </a:lnTo>
                <a:lnTo>
                  <a:pt x="2197849" y="604837"/>
                </a:lnTo>
                <a:close/>
              </a:path>
              <a:path w="3346450" h="1558925">
                <a:moveTo>
                  <a:pt x="3346158" y="1210703"/>
                </a:moveTo>
                <a:lnTo>
                  <a:pt x="2996120" y="605866"/>
                </a:lnTo>
                <a:lnTo>
                  <a:pt x="2296058" y="605866"/>
                </a:lnTo>
                <a:lnTo>
                  <a:pt x="1946033" y="1210703"/>
                </a:lnTo>
                <a:lnTo>
                  <a:pt x="2147366" y="1558594"/>
                </a:lnTo>
                <a:lnTo>
                  <a:pt x="3144824" y="1558594"/>
                </a:lnTo>
                <a:lnTo>
                  <a:pt x="3346158" y="1210703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23278" y="8698234"/>
            <a:ext cx="4661535" cy="1588770"/>
            <a:chOff x="4123278" y="8698234"/>
            <a:chExt cx="4661535" cy="1588770"/>
          </a:xfrm>
        </p:grpSpPr>
        <p:sp>
          <p:nvSpPr>
            <p:cNvPr id="12" name="object 12"/>
            <p:cNvSpPr/>
            <p:nvPr/>
          </p:nvSpPr>
          <p:spPr>
            <a:xfrm>
              <a:off x="4123271" y="9425838"/>
              <a:ext cx="4661535" cy="861694"/>
            </a:xfrm>
            <a:custGeom>
              <a:avLst/>
              <a:gdLst/>
              <a:ahLst/>
              <a:cxnLst/>
              <a:rect l="l" t="t" r="r" b="b"/>
              <a:pathLst>
                <a:path w="4661534" h="861695">
                  <a:moveTo>
                    <a:pt x="1400124" y="604837"/>
                  </a:moveTo>
                  <a:lnTo>
                    <a:pt x="1050099" y="0"/>
                  </a:lnTo>
                  <a:lnTo>
                    <a:pt x="350037" y="0"/>
                  </a:lnTo>
                  <a:lnTo>
                    <a:pt x="0" y="604837"/>
                  </a:lnTo>
                  <a:lnTo>
                    <a:pt x="148348" y="861161"/>
                  </a:lnTo>
                  <a:lnTo>
                    <a:pt x="1251788" y="861161"/>
                  </a:lnTo>
                  <a:lnTo>
                    <a:pt x="1400124" y="604837"/>
                  </a:lnTo>
                  <a:close/>
                </a:path>
                <a:path w="4661534" h="861695">
                  <a:moveTo>
                    <a:pt x="2371560" y="861161"/>
                  </a:moveTo>
                  <a:lnTo>
                    <a:pt x="2170138" y="513130"/>
                  </a:lnTo>
                  <a:lnTo>
                    <a:pt x="1470075" y="513130"/>
                  </a:lnTo>
                  <a:lnTo>
                    <a:pt x="1268666" y="861161"/>
                  </a:lnTo>
                  <a:lnTo>
                    <a:pt x="2371560" y="861161"/>
                  </a:lnTo>
                  <a:close/>
                </a:path>
                <a:path w="4661534" h="861695">
                  <a:moveTo>
                    <a:pt x="3641636" y="633082"/>
                  </a:moveTo>
                  <a:lnTo>
                    <a:pt x="3291598" y="28244"/>
                  </a:lnTo>
                  <a:lnTo>
                    <a:pt x="2591536" y="28244"/>
                  </a:lnTo>
                  <a:lnTo>
                    <a:pt x="2241499" y="633082"/>
                  </a:lnTo>
                  <a:lnTo>
                    <a:pt x="2373503" y="861161"/>
                  </a:lnTo>
                  <a:lnTo>
                    <a:pt x="3509632" y="861161"/>
                  </a:lnTo>
                  <a:lnTo>
                    <a:pt x="3641636" y="633082"/>
                  </a:lnTo>
                  <a:close/>
                </a:path>
                <a:path w="4661534" h="861695">
                  <a:moveTo>
                    <a:pt x="4661166" y="861161"/>
                  </a:moveTo>
                  <a:lnTo>
                    <a:pt x="4459757" y="513130"/>
                  </a:lnTo>
                  <a:lnTo>
                    <a:pt x="3759695" y="513130"/>
                  </a:lnTo>
                  <a:lnTo>
                    <a:pt x="3558273" y="861161"/>
                  </a:lnTo>
                  <a:lnTo>
                    <a:pt x="4661166" y="861161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24665" y="8698242"/>
              <a:ext cx="3281045" cy="1209675"/>
            </a:xfrm>
            <a:custGeom>
              <a:avLst/>
              <a:gdLst/>
              <a:ahLst/>
              <a:cxnLst/>
              <a:rect l="l" t="t" r="r" b="b"/>
              <a:pathLst>
                <a:path w="3281045" h="1209675">
                  <a:moveTo>
                    <a:pt x="1400124" y="604837"/>
                  </a:moveTo>
                  <a:lnTo>
                    <a:pt x="1050086" y="0"/>
                  </a:lnTo>
                  <a:lnTo>
                    <a:pt x="350024" y="0"/>
                  </a:lnTo>
                  <a:lnTo>
                    <a:pt x="0" y="604837"/>
                  </a:lnTo>
                  <a:lnTo>
                    <a:pt x="350024" y="1209675"/>
                  </a:lnTo>
                  <a:lnTo>
                    <a:pt x="1050086" y="1209675"/>
                  </a:lnTo>
                  <a:lnTo>
                    <a:pt x="1400124" y="604837"/>
                  </a:lnTo>
                  <a:close/>
                </a:path>
                <a:path w="3281045" h="1209675">
                  <a:moveTo>
                    <a:pt x="3280918" y="561187"/>
                  </a:moveTo>
                  <a:lnTo>
                    <a:pt x="3038056" y="137325"/>
                  </a:lnTo>
                  <a:lnTo>
                    <a:pt x="2552344" y="137325"/>
                  </a:lnTo>
                  <a:lnTo>
                    <a:pt x="2309495" y="561187"/>
                  </a:lnTo>
                  <a:lnTo>
                    <a:pt x="2552344" y="985050"/>
                  </a:lnTo>
                  <a:lnTo>
                    <a:pt x="3038056" y="985050"/>
                  </a:lnTo>
                  <a:lnTo>
                    <a:pt x="3280918" y="561187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36500" y="844168"/>
            <a:ext cx="13458190" cy="73994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5850"/>
              </a:lnSpc>
              <a:spcBef>
                <a:spcPts val="220"/>
              </a:spcBef>
            </a:pPr>
            <a:r>
              <a:rPr lang="ru-RU" sz="4900" b="1" spc="45" dirty="0">
                <a:solidFill>
                  <a:srgbClr val="53267B"/>
                </a:solidFill>
                <a:latin typeface="Trebuchet MS"/>
              </a:rPr>
              <a:t>ПРОФИЛЬНЫЕ ДОБРОВОЛЬЧЕСКИЕ ЦЕНТРЫ</a:t>
            </a: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0157F5F8-7D02-2824-5F06-684E8A8DC7EF}"/>
              </a:ext>
            </a:extLst>
          </p:cNvPr>
          <p:cNvSpPr/>
          <p:nvPr/>
        </p:nvSpPr>
        <p:spPr>
          <a:xfrm>
            <a:off x="-1" y="1969436"/>
            <a:ext cx="15392401" cy="1937719"/>
          </a:xfrm>
          <a:custGeom>
            <a:avLst/>
            <a:gdLst/>
            <a:ahLst/>
            <a:cxnLst/>
            <a:rect l="l" t="t" r="r" b="b"/>
            <a:pathLst>
              <a:path w="14046200" h="1514475">
                <a:moveTo>
                  <a:pt x="0" y="1514472"/>
                </a:moveTo>
                <a:lnTo>
                  <a:pt x="0" y="0"/>
                </a:lnTo>
                <a:lnTo>
                  <a:pt x="14046080" y="0"/>
                </a:lnTo>
                <a:lnTo>
                  <a:pt x="14046080" y="1514472"/>
                </a:lnTo>
                <a:lnTo>
                  <a:pt x="0" y="1514472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ADEDD413-8779-DCF6-FF72-55280864D03E}"/>
              </a:ext>
            </a:extLst>
          </p:cNvPr>
          <p:cNvSpPr txBox="1"/>
          <p:nvPr/>
        </p:nvSpPr>
        <p:spPr>
          <a:xfrm>
            <a:off x="436500" y="2159407"/>
            <a:ext cx="14955900" cy="154850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l"/>
            <a:r>
              <a:rPr lang="ru-RU" sz="3300" b="1" i="1" dirty="0">
                <a:solidFill>
                  <a:srgbClr val="FEF418"/>
                </a:solidFill>
                <a:latin typeface="Arial"/>
                <a:cs typeface="Arial"/>
              </a:rPr>
              <a:t>Региональный ресурсный центр департамента образования Ярославской области по направлению «Развитие добровольчества в образовательных организациях Ярославской области»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1C474EEB-9825-8676-AD60-12A49B72F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71347"/>
            <a:ext cx="5959418" cy="42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EDA10607-B91E-95BD-8A69-B23B24CF3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171347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5808FB2C-E7C4-9BA4-919D-18A448F6F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7024" y="8405648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813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87107" y="1028752"/>
            <a:ext cx="952500" cy="828675"/>
          </a:xfrm>
          <a:custGeom>
            <a:avLst/>
            <a:gdLst/>
            <a:ahLst/>
            <a:cxnLst/>
            <a:rect l="l" t="t" r="r" b="b"/>
            <a:pathLst>
              <a:path w="952500" h="828675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47026" y="11"/>
            <a:ext cx="3689985" cy="1470660"/>
          </a:xfrm>
          <a:custGeom>
            <a:avLst/>
            <a:gdLst/>
            <a:ahLst/>
            <a:cxnLst/>
            <a:rect l="l" t="t" r="r" b="b"/>
            <a:pathLst>
              <a:path w="3689984" h="1470660">
                <a:moveTo>
                  <a:pt x="1400124" y="259930"/>
                </a:moveTo>
                <a:lnTo>
                  <a:pt x="1249692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w="3689984" h="1470660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w="3689984" h="1470660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09" h="17145">
                <a:moveTo>
                  <a:pt x="29153" y="0"/>
                </a:moveTo>
                <a:lnTo>
                  <a:pt x="0" y="16871"/>
                </a:lnTo>
                <a:lnTo>
                  <a:pt x="0" y="0"/>
                </a:lnTo>
                <a:lnTo>
                  <a:pt x="29153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383" y="1"/>
            <a:ext cx="546735" cy="158115"/>
          </a:xfrm>
          <a:custGeom>
            <a:avLst/>
            <a:gdLst/>
            <a:ahLst/>
            <a:cxnLst/>
            <a:rect l="l" t="t" r="r" b="b"/>
            <a:pathLst>
              <a:path w="546735" h="158115">
                <a:moveTo>
                  <a:pt x="546424" y="0"/>
                </a:moveTo>
                <a:lnTo>
                  <a:pt x="273212" y="158113"/>
                </a:lnTo>
                <a:lnTo>
                  <a:pt x="0" y="0"/>
                </a:lnTo>
                <a:lnTo>
                  <a:pt x="546424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2381250"/>
            <a:chOff x="0" y="0"/>
            <a:chExt cx="18288000" cy="2381250"/>
          </a:xfrm>
        </p:grpSpPr>
        <p:sp>
          <p:nvSpPr>
            <p:cNvPr id="7" name="object 7"/>
            <p:cNvSpPr/>
            <p:nvPr/>
          </p:nvSpPr>
          <p:spPr>
            <a:xfrm>
              <a:off x="17436848" y="289195"/>
              <a:ext cx="851535" cy="1209675"/>
            </a:xfrm>
            <a:custGeom>
              <a:avLst/>
              <a:gdLst/>
              <a:ahLst/>
              <a:cxnLst/>
              <a:rect l="l" t="t" r="r" b="b"/>
              <a:pathLst>
                <a:path w="851534" h="1209675">
                  <a:moveTo>
                    <a:pt x="851150" y="1209674"/>
                  </a:moveTo>
                  <a:lnTo>
                    <a:pt x="350031" y="1209674"/>
                  </a:lnTo>
                  <a:lnTo>
                    <a:pt x="0" y="604837"/>
                  </a:lnTo>
                  <a:lnTo>
                    <a:pt x="350031" y="0"/>
                  </a:lnTo>
                  <a:lnTo>
                    <a:pt x="851150" y="0"/>
                  </a:lnTo>
                  <a:lnTo>
                    <a:pt x="851150" y="1209674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8286730" cy="426720"/>
            </a:xfrm>
            <a:custGeom>
              <a:avLst/>
              <a:gdLst/>
              <a:ahLst/>
              <a:cxnLst/>
              <a:rect l="l" t="t" r="r" b="b"/>
              <a:pathLst>
                <a:path w="18286730" h="426720">
                  <a:moveTo>
                    <a:pt x="0" y="426625"/>
                  </a:moveTo>
                  <a:lnTo>
                    <a:pt x="0" y="0"/>
                  </a:lnTo>
                  <a:lnTo>
                    <a:pt x="18286415" y="0"/>
                  </a:lnTo>
                  <a:lnTo>
                    <a:pt x="18286415" y="426625"/>
                  </a:lnTo>
                  <a:lnTo>
                    <a:pt x="0" y="42662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03200" y="895050"/>
              <a:ext cx="1533524" cy="148589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0" y="8728405"/>
            <a:ext cx="3346450" cy="1558925"/>
          </a:xfrm>
          <a:custGeom>
            <a:avLst/>
            <a:gdLst/>
            <a:ahLst/>
            <a:cxnLst/>
            <a:rect l="l" t="t" r="r" b="b"/>
            <a:pathLst>
              <a:path w="3346450" h="1558925">
                <a:moveTo>
                  <a:pt x="1056551" y="1210703"/>
                </a:moveTo>
                <a:lnTo>
                  <a:pt x="706513" y="605866"/>
                </a:lnTo>
                <a:lnTo>
                  <a:pt x="6451" y="605866"/>
                </a:lnTo>
                <a:lnTo>
                  <a:pt x="0" y="617016"/>
                </a:lnTo>
                <a:lnTo>
                  <a:pt x="0" y="1558594"/>
                </a:lnTo>
                <a:lnTo>
                  <a:pt x="855205" y="1558594"/>
                </a:lnTo>
                <a:lnTo>
                  <a:pt x="1056551" y="1210703"/>
                </a:lnTo>
                <a:close/>
              </a:path>
              <a:path w="3346450" h="1558925">
                <a:moveTo>
                  <a:pt x="2197849" y="604837"/>
                </a:moveTo>
                <a:lnTo>
                  <a:pt x="1847811" y="0"/>
                </a:lnTo>
                <a:lnTo>
                  <a:pt x="1147749" y="0"/>
                </a:lnTo>
                <a:lnTo>
                  <a:pt x="797725" y="604837"/>
                </a:lnTo>
                <a:lnTo>
                  <a:pt x="1147749" y="1209675"/>
                </a:lnTo>
                <a:lnTo>
                  <a:pt x="1847811" y="1209675"/>
                </a:lnTo>
                <a:lnTo>
                  <a:pt x="2197849" y="604837"/>
                </a:lnTo>
                <a:close/>
              </a:path>
              <a:path w="3346450" h="1558925">
                <a:moveTo>
                  <a:pt x="3346158" y="1210703"/>
                </a:moveTo>
                <a:lnTo>
                  <a:pt x="2996120" y="605866"/>
                </a:lnTo>
                <a:lnTo>
                  <a:pt x="2296058" y="605866"/>
                </a:lnTo>
                <a:lnTo>
                  <a:pt x="1946033" y="1210703"/>
                </a:lnTo>
                <a:lnTo>
                  <a:pt x="2147366" y="1558594"/>
                </a:lnTo>
                <a:lnTo>
                  <a:pt x="3144824" y="1558594"/>
                </a:lnTo>
                <a:lnTo>
                  <a:pt x="3346158" y="1210703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23278" y="8698234"/>
            <a:ext cx="4661535" cy="1588770"/>
            <a:chOff x="4123278" y="8698234"/>
            <a:chExt cx="4661535" cy="1588770"/>
          </a:xfrm>
        </p:grpSpPr>
        <p:sp>
          <p:nvSpPr>
            <p:cNvPr id="12" name="object 12"/>
            <p:cNvSpPr/>
            <p:nvPr/>
          </p:nvSpPr>
          <p:spPr>
            <a:xfrm>
              <a:off x="4123271" y="9425838"/>
              <a:ext cx="4661535" cy="861694"/>
            </a:xfrm>
            <a:custGeom>
              <a:avLst/>
              <a:gdLst/>
              <a:ahLst/>
              <a:cxnLst/>
              <a:rect l="l" t="t" r="r" b="b"/>
              <a:pathLst>
                <a:path w="4661534" h="861695">
                  <a:moveTo>
                    <a:pt x="1400124" y="604837"/>
                  </a:moveTo>
                  <a:lnTo>
                    <a:pt x="1050099" y="0"/>
                  </a:lnTo>
                  <a:lnTo>
                    <a:pt x="350037" y="0"/>
                  </a:lnTo>
                  <a:lnTo>
                    <a:pt x="0" y="604837"/>
                  </a:lnTo>
                  <a:lnTo>
                    <a:pt x="148348" y="861161"/>
                  </a:lnTo>
                  <a:lnTo>
                    <a:pt x="1251788" y="861161"/>
                  </a:lnTo>
                  <a:lnTo>
                    <a:pt x="1400124" y="604837"/>
                  </a:lnTo>
                  <a:close/>
                </a:path>
                <a:path w="4661534" h="861695">
                  <a:moveTo>
                    <a:pt x="2371560" y="861161"/>
                  </a:moveTo>
                  <a:lnTo>
                    <a:pt x="2170138" y="513130"/>
                  </a:lnTo>
                  <a:lnTo>
                    <a:pt x="1470075" y="513130"/>
                  </a:lnTo>
                  <a:lnTo>
                    <a:pt x="1268666" y="861161"/>
                  </a:lnTo>
                  <a:lnTo>
                    <a:pt x="2371560" y="861161"/>
                  </a:lnTo>
                  <a:close/>
                </a:path>
                <a:path w="4661534" h="861695">
                  <a:moveTo>
                    <a:pt x="3641636" y="633082"/>
                  </a:moveTo>
                  <a:lnTo>
                    <a:pt x="3291598" y="28244"/>
                  </a:lnTo>
                  <a:lnTo>
                    <a:pt x="2591536" y="28244"/>
                  </a:lnTo>
                  <a:lnTo>
                    <a:pt x="2241499" y="633082"/>
                  </a:lnTo>
                  <a:lnTo>
                    <a:pt x="2373503" y="861161"/>
                  </a:lnTo>
                  <a:lnTo>
                    <a:pt x="3509632" y="861161"/>
                  </a:lnTo>
                  <a:lnTo>
                    <a:pt x="3641636" y="633082"/>
                  </a:lnTo>
                  <a:close/>
                </a:path>
                <a:path w="4661534" h="861695">
                  <a:moveTo>
                    <a:pt x="4661166" y="861161"/>
                  </a:moveTo>
                  <a:lnTo>
                    <a:pt x="4459757" y="513130"/>
                  </a:lnTo>
                  <a:lnTo>
                    <a:pt x="3759695" y="513130"/>
                  </a:lnTo>
                  <a:lnTo>
                    <a:pt x="3558273" y="861161"/>
                  </a:lnTo>
                  <a:lnTo>
                    <a:pt x="4661166" y="861161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24665" y="8698242"/>
              <a:ext cx="3281045" cy="1209675"/>
            </a:xfrm>
            <a:custGeom>
              <a:avLst/>
              <a:gdLst/>
              <a:ahLst/>
              <a:cxnLst/>
              <a:rect l="l" t="t" r="r" b="b"/>
              <a:pathLst>
                <a:path w="3281045" h="1209675">
                  <a:moveTo>
                    <a:pt x="1400124" y="604837"/>
                  </a:moveTo>
                  <a:lnTo>
                    <a:pt x="1050086" y="0"/>
                  </a:lnTo>
                  <a:lnTo>
                    <a:pt x="350024" y="0"/>
                  </a:lnTo>
                  <a:lnTo>
                    <a:pt x="0" y="604837"/>
                  </a:lnTo>
                  <a:lnTo>
                    <a:pt x="350024" y="1209675"/>
                  </a:lnTo>
                  <a:lnTo>
                    <a:pt x="1050086" y="1209675"/>
                  </a:lnTo>
                  <a:lnTo>
                    <a:pt x="1400124" y="604837"/>
                  </a:lnTo>
                  <a:close/>
                </a:path>
                <a:path w="3281045" h="1209675">
                  <a:moveTo>
                    <a:pt x="3280918" y="561187"/>
                  </a:moveTo>
                  <a:lnTo>
                    <a:pt x="3038056" y="137325"/>
                  </a:lnTo>
                  <a:lnTo>
                    <a:pt x="2552344" y="137325"/>
                  </a:lnTo>
                  <a:lnTo>
                    <a:pt x="2309495" y="561187"/>
                  </a:lnTo>
                  <a:lnTo>
                    <a:pt x="2552344" y="985050"/>
                  </a:lnTo>
                  <a:lnTo>
                    <a:pt x="3038056" y="985050"/>
                  </a:lnTo>
                  <a:lnTo>
                    <a:pt x="3280918" y="561187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36500" y="844168"/>
            <a:ext cx="13458190" cy="73994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5850"/>
              </a:lnSpc>
              <a:spcBef>
                <a:spcPts val="220"/>
              </a:spcBef>
            </a:pPr>
            <a:r>
              <a:rPr lang="ru-RU" sz="4900" b="1" spc="45" dirty="0">
                <a:solidFill>
                  <a:srgbClr val="53267B"/>
                </a:solidFill>
                <a:latin typeface="Trebuchet MS"/>
              </a:rPr>
              <a:t>ПРОФИЛЬНЫЕ ДОБРОВОЛЬЧЕСКИЕ ЦЕНТРЫ</a:t>
            </a: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0157F5F8-7D02-2824-5F06-684E8A8DC7EF}"/>
              </a:ext>
            </a:extLst>
          </p:cNvPr>
          <p:cNvSpPr/>
          <p:nvPr/>
        </p:nvSpPr>
        <p:spPr>
          <a:xfrm>
            <a:off x="-1" y="1969436"/>
            <a:ext cx="15392401" cy="1937719"/>
          </a:xfrm>
          <a:custGeom>
            <a:avLst/>
            <a:gdLst/>
            <a:ahLst/>
            <a:cxnLst/>
            <a:rect l="l" t="t" r="r" b="b"/>
            <a:pathLst>
              <a:path w="14046200" h="1514475">
                <a:moveTo>
                  <a:pt x="0" y="1514472"/>
                </a:moveTo>
                <a:lnTo>
                  <a:pt x="0" y="0"/>
                </a:lnTo>
                <a:lnTo>
                  <a:pt x="14046080" y="0"/>
                </a:lnTo>
                <a:lnTo>
                  <a:pt x="14046080" y="1514472"/>
                </a:lnTo>
                <a:lnTo>
                  <a:pt x="0" y="1514472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ADEDD413-8779-DCF6-FF72-55280864D03E}"/>
              </a:ext>
            </a:extLst>
          </p:cNvPr>
          <p:cNvSpPr txBox="1"/>
          <p:nvPr/>
        </p:nvSpPr>
        <p:spPr>
          <a:xfrm>
            <a:off x="436500" y="2159407"/>
            <a:ext cx="14955900" cy="154850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l"/>
            <a:r>
              <a:rPr lang="ru-RU" sz="3300" b="1" i="1" dirty="0">
                <a:solidFill>
                  <a:srgbClr val="FEF418"/>
                </a:solidFill>
                <a:latin typeface="Arial"/>
                <a:cs typeface="Arial"/>
              </a:rPr>
              <a:t>Региональный координационный центр волонтеров культуры на базе Областной юношеской библиотеки им. А.А. Суркова и региональное отделение ВОД «Волонтеры культуры»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7BCE1334-0C9C-B882-DD2B-46E1E75C6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112" y="8446985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7EE763B9-F447-2FB8-CB2A-62CE3FDF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396" y="4188051"/>
            <a:ext cx="6602628" cy="437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142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87107" y="1028752"/>
            <a:ext cx="952500" cy="828675"/>
          </a:xfrm>
          <a:custGeom>
            <a:avLst/>
            <a:gdLst/>
            <a:ahLst/>
            <a:cxnLst/>
            <a:rect l="l" t="t" r="r" b="b"/>
            <a:pathLst>
              <a:path w="952500" h="828675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47026" y="11"/>
            <a:ext cx="3689985" cy="1470660"/>
          </a:xfrm>
          <a:custGeom>
            <a:avLst/>
            <a:gdLst/>
            <a:ahLst/>
            <a:cxnLst/>
            <a:rect l="l" t="t" r="r" b="b"/>
            <a:pathLst>
              <a:path w="3689984" h="1470660">
                <a:moveTo>
                  <a:pt x="1400124" y="259930"/>
                </a:moveTo>
                <a:lnTo>
                  <a:pt x="1249692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w="3689984" h="1470660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w="3689984" h="1470660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09" h="17145">
                <a:moveTo>
                  <a:pt x="29153" y="0"/>
                </a:moveTo>
                <a:lnTo>
                  <a:pt x="0" y="16871"/>
                </a:lnTo>
                <a:lnTo>
                  <a:pt x="0" y="0"/>
                </a:lnTo>
                <a:lnTo>
                  <a:pt x="29153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383" y="1"/>
            <a:ext cx="546735" cy="158115"/>
          </a:xfrm>
          <a:custGeom>
            <a:avLst/>
            <a:gdLst/>
            <a:ahLst/>
            <a:cxnLst/>
            <a:rect l="l" t="t" r="r" b="b"/>
            <a:pathLst>
              <a:path w="546735" h="158115">
                <a:moveTo>
                  <a:pt x="546424" y="0"/>
                </a:moveTo>
                <a:lnTo>
                  <a:pt x="273212" y="158113"/>
                </a:lnTo>
                <a:lnTo>
                  <a:pt x="0" y="0"/>
                </a:lnTo>
                <a:lnTo>
                  <a:pt x="546424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2381250"/>
            <a:chOff x="0" y="0"/>
            <a:chExt cx="18288000" cy="2381250"/>
          </a:xfrm>
        </p:grpSpPr>
        <p:sp>
          <p:nvSpPr>
            <p:cNvPr id="7" name="object 7"/>
            <p:cNvSpPr/>
            <p:nvPr/>
          </p:nvSpPr>
          <p:spPr>
            <a:xfrm>
              <a:off x="17436848" y="289195"/>
              <a:ext cx="851535" cy="1209675"/>
            </a:xfrm>
            <a:custGeom>
              <a:avLst/>
              <a:gdLst/>
              <a:ahLst/>
              <a:cxnLst/>
              <a:rect l="l" t="t" r="r" b="b"/>
              <a:pathLst>
                <a:path w="851534" h="1209675">
                  <a:moveTo>
                    <a:pt x="851150" y="1209674"/>
                  </a:moveTo>
                  <a:lnTo>
                    <a:pt x="350031" y="1209674"/>
                  </a:lnTo>
                  <a:lnTo>
                    <a:pt x="0" y="604837"/>
                  </a:lnTo>
                  <a:lnTo>
                    <a:pt x="350031" y="0"/>
                  </a:lnTo>
                  <a:lnTo>
                    <a:pt x="851150" y="0"/>
                  </a:lnTo>
                  <a:lnTo>
                    <a:pt x="851150" y="1209674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8286730" cy="426720"/>
            </a:xfrm>
            <a:custGeom>
              <a:avLst/>
              <a:gdLst/>
              <a:ahLst/>
              <a:cxnLst/>
              <a:rect l="l" t="t" r="r" b="b"/>
              <a:pathLst>
                <a:path w="18286730" h="426720">
                  <a:moveTo>
                    <a:pt x="0" y="426625"/>
                  </a:moveTo>
                  <a:lnTo>
                    <a:pt x="0" y="0"/>
                  </a:lnTo>
                  <a:lnTo>
                    <a:pt x="18286415" y="0"/>
                  </a:lnTo>
                  <a:lnTo>
                    <a:pt x="18286415" y="426625"/>
                  </a:lnTo>
                  <a:lnTo>
                    <a:pt x="0" y="42662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03200" y="895050"/>
              <a:ext cx="1533524" cy="148589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0" y="8728405"/>
            <a:ext cx="3346450" cy="1558925"/>
          </a:xfrm>
          <a:custGeom>
            <a:avLst/>
            <a:gdLst/>
            <a:ahLst/>
            <a:cxnLst/>
            <a:rect l="l" t="t" r="r" b="b"/>
            <a:pathLst>
              <a:path w="3346450" h="1558925">
                <a:moveTo>
                  <a:pt x="1056551" y="1210703"/>
                </a:moveTo>
                <a:lnTo>
                  <a:pt x="706513" y="605866"/>
                </a:lnTo>
                <a:lnTo>
                  <a:pt x="6451" y="605866"/>
                </a:lnTo>
                <a:lnTo>
                  <a:pt x="0" y="617016"/>
                </a:lnTo>
                <a:lnTo>
                  <a:pt x="0" y="1558594"/>
                </a:lnTo>
                <a:lnTo>
                  <a:pt x="855205" y="1558594"/>
                </a:lnTo>
                <a:lnTo>
                  <a:pt x="1056551" y="1210703"/>
                </a:lnTo>
                <a:close/>
              </a:path>
              <a:path w="3346450" h="1558925">
                <a:moveTo>
                  <a:pt x="2197849" y="604837"/>
                </a:moveTo>
                <a:lnTo>
                  <a:pt x="1847811" y="0"/>
                </a:lnTo>
                <a:lnTo>
                  <a:pt x="1147749" y="0"/>
                </a:lnTo>
                <a:lnTo>
                  <a:pt x="797725" y="604837"/>
                </a:lnTo>
                <a:lnTo>
                  <a:pt x="1147749" y="1209675"/>
                </a:lnTo>
                <a:lnTo>
                  <a:pt x="1847811" y="1209675"/>
                </a:lnTo>
                <a:lnTo>
                  <a:pt x="2197849" y="604837"/>
                </a:lnTo>
                <a:close/>
              </a:path>
              <a:path w="3346450" h="1558925">
                <a:moveTo>
                  <a:pt x="3346158" y="1210703"/>
                </a:moveTo>
                <a:lnTo>
                  <a:pt x="2996120" y="605866"/>
                </a:lnTo>
                <a:lnTo>
                  <a:pt x="2296058" y="605866"/>
                </a:lnTo>
                <a:lnTo>
                  <a:pt x="1946033" y="1210703"/>
                </a:lnTo>
                <a:lnTo>
                  <a:pt x="2147366" y="1558594"/>
                </a:lnTo>
                <a:lnTo>
                  <a:pt x="3144824" y="1558594"/>
                </a:lnTo>
                <a:lnTo>
                  <a:pt x="3346158" y="1210703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23278" y="8698234"/>
            <a:ext cx="4661535" cy="1588770"/>
            <a:chOff x="4123278" y="8698234"/>
            <a:chExt cx="4661535" cy="1588770"/>
          </a:xfrm>
        </p:grpSpPr>
        <p:sp>
          <p:nvSpPr>
            <p:cNvPr id="12" name="object 12"/>
            <p:cNvSpPr/>
            <p:nvPr/>
          </p:nvSpPr>
          <p:spPr>
            <a:xfrm>
              <a:off x="4123271" y="9425838"/>
              <a:ext cx="4661535" cy="861694"/>
            </a:xfrm>
            <a:custGeom>
              <a:avLst/>
              <a:gdLst/>
              <a:ahLst/>
              <a:cxnLst/>
              <a:rect l="l" t="t" r="r" b="b"/>
              <a:pathLst>
                <a:path w="4661534" h="861695">
                  <a:moveTo>
                    <a:pt x="1400124" y="604837"/>
                  </a:moveTo>
                  <a:lnTo>
                    <a:pt x="1050099" y="0"/>
                  </a:lnTo>
                  <a:lnTo>
                    <a:pt x="350037" y="0"/>
                  </a:lnTo>
                  <a:lnTo>
                    <a:pt x="0" y="604837"/>
                  </a:lnTo>
                  <a:lnTo>
                    <a:pt x="148348" y="861161"/>
                  </a:lnTo>
                  <a:lnTo>
                    <a:pt x="1251788" y="861161"/>
                  </a:lnTo>
                  <a:lnTo>
                    <a:pt x="1400124" y="604837"/>
                  </a:lnTo>
                  <a:close/>
                </a:path>
                <a:path w="4661534" h="861695">
                  <a:moveTo>
                    <a:pt x="2371560" y="861161"/>
                  </a:moveTo>
                  <a:lnTo>
                    <a:pt x="2170138" y="513130"/>
                  </a:lnTo>
                  <a:lnTo>
                    <a:pt x="1470075" y="513130"/>
                  </a:lnTo>
                  <a:lnTo>
                    <a:pt x="1268666" y="861161"/>
                  </a:lnTo>
                  <a:lnTo>
                    <a:pt x="2371560" y="861161"/>
                  </a:lnTo>
                  <a:close/>
                </a:path>
                <a:path w="4661534" h="861695">
                  <a:moveTo>
                    <a:pt x="3641636" y="633082"/>
                  </a:moveTo>
                  <a:lnTo>
                    <a:pt x="3291598" y="28244"/>
                  </a:lnTo>
                  <a:lnTo>
                    <a:pt x="2591536" y="28244"/>
                  </a:lnTo>
                  <a:lnTo>
                    <a:pt x="2241499" y="633082"/>
                  </a:lnTo>
                  <a:lnTo>
                    <a:pt x="2373503" y="861161"/>
                  </a:lnTo>
                  <a:lnTo>
                    <a:pt x="3509632" y="861161"/>
                  </a:lnTo>
                  <a:lnTo>
                    <a:pt x="3641636" y="633082"/>
                  </a:lnTo>
                  <a:close/>
                </a:path>
                <a:path w="4661534" h="861695">
                  <a:moveTo>
                    <a:pt x="4661166" y="861161"/>
                  </a:moveTo>
                  <a:lnTo>
                    <a:pt x="4459757" y="513130"/>
                  </a:lnTo>
                  <a:lnTo>
                    <a:pt x="3759695" y="513130"/>
                  </a:lnTo>
                  <a:lnTo>
                    <a:pt x="3558273" y="861161"/>
                  </a:lnTo>
                  <a:lnTo>
                    <a:pt x="4661166" y="861161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24665" y="8698242"/>
              <a:ext cx="3281045" cy="1209675"/>
            </a:xfrm>
            <a:custGeom>
              <a:avLst/>
              <a:gdLst/>
              <a:ahLst/>
              <a:cxnLst/>
              <a:rect l="l" t="t" r="r" b="b"/>
              <a:pathLst>
                <a:path w="3281045" h="1209675">
                  <a:moveTo>
                    <a:pt x="1400124" y="604837"/>
                  </a:moveTo>
                  <a:lnTo>
                    <a:pt x="1050086" y="0"/>
                  </a:lnTo>
                  <a:lnTo>
                    <a:pt x="350024" y="0"/>
                  </a:lnTo>
                  <a:lnTo>
                    <a:pt x="0" y="604837"/>
                  </a:lnTo>
                  <a:lnTo>
                    <a:pt x="350024" y="1209675"/>
                  </a:lnTo>
                  <a:lnTo>
                    <a:pt x="1050086" y="1209675"/>
                  </a:lnTo>
                  <a:lnTo>
                    <a:pt x="1400124" y="604837"/>
                  </a:lnTo>
                  <a:close/>
                </a:path>
                <a:path w="3281045" h="1209675">
                  <a:moveTo>
                    <a:pt x="3280918" y="561187"/>
                  </a:moveTo>
                  <a:lnTo>
                    <a:pt x="3038056" y="137325"/>
                  </a:lnTo>
                  <a:lnTo>
                    <a:pt x="2552344" y="137325"/>
                  </a:lnTo>
                  <a:lnTo>
                    <a:pt x="2309495" y="561187"/>
                  </a:lnTo>
                  <a:lnTo>
                    <a:pt x="2552344" y="985050"/>
                  </a:lnTo>
                  <a:lnTo>
                    <a:pt x="3038056" y="985050"/>
                  </a:lnTo>
                  <a:lnTo>
                    <a:pt x="3280918" y="561187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36500" y="844168"/>
            <a:ext cx="13458190" cy="73994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5850"/>
              </a:lnSpc>
              <a:spcBef>
                <a:spcPts val="220"/>
              </a:spcBef>
            </a:pPr>
            <a:r>
              <a:rPr lang="ru-RU" sz="4900" b="1" spc="45" dirty="0">
                <a:solidFill>
                  <a:srgbClr val="53267B"/>
                </a:solidFill>
                <a:latin typeface="Trebuchet MS"/>
              </a:rPr>
              <a:t>НАПРАВЛЕНИЯ ДОБРОВОЛЬЧЕСТВА</a:t>
            </a: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0157F5F8-7D02-2824-5F06-684E8A8DC7EF}"/>
              </a:ext>
            </a:extLst>
          </p:cNvPr>
          <p:cNvSpPr/>
          <p:nvPr/>
        </p:nvSpPr>
        <p:spPr>
          <a:xfrm>
            <a:off x="0" y="1969436"/>
            <a:ext cx="15139608" cy="997041"/>
          </a:xfrm>
          <a:custGeom>
            <a:avLst/>
            <a:gdLst/>
            <a:ahLst/>
            <a:cxnLst/>
            <a:rect l="l" t="t" r="r" b="b"/>
            <a:pathLst>
              <a:path w="14046200" h="1514475">
                <a:moveTo>
                  <a:pt x="0" y="1514472"/>
                </a:moveTo>
                <a:lnTo>
                  <a:pt x="0" y="0"/>
                </a:lnTo>
                <a:lnTo>
                  <a:pt x="14046080" y="0"/>
                </a:lnTo>
                <a:lnTo>
                  <a:pt x="14046080" y="1514472"/>
                </a:lnTo>
                <a:lnTo>
                  <a:pt x="0" y="1514472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ADEDD413-8779-DCF6-FF72-55280864D03E}"/>
              </a:ext>
            </a:extLst>
          </p:cNvPr>
          <p:cNvSpPr txBox="1"/>
          <p:nvPr/>
        </p:nvSpPr>
        <p:spPr>
          <a:xfrm>
            <a:off x="436500" y="2159407"/>
            <a:ext cx="14955900" cy="5328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l"/>
            <a:r>
              <a:rPr lang="ru-RU" sz="3300" b="1" i="1" dirty="0">
                <a:solidFill>
                  <a:srgbClr val="FEF418"/>
                </a:solidFill>
                <a:latin typeface="Arial"/>
                <a:cs typeface="Arial"/>
              </a:rPr>
              <a:t>Региональное отделение ВОД «Волонтеры Победы»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D0E8A247-1128-A8C5-1B12-D74BD14C3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7024" y="8446985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F227786D-BB7B-6861-B0E7-AE3100947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83" y="3661662"/>
            <a:ext cx="6340166" cy="422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AC8EE799-B353-D2DF-461F-C349010FB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852" y="3655213"/>
            <a:ext cx="6340166" cy="422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542366"/>
      </p:ext>
    </p:extLst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87107" y="1028752"/>
            <a:ext cx="952500" cy="828675"/>
          </a:xfrm>
          <a:custGeom>
            <a:avLst/>
            <a:gdLst/>
            <a:ahLst/>
            <a:cxnLst/>
            <a:rect b="b" l="l" r="r" t="t"/>
            <a:pathLst>
              <a:path h="828675" w="952500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47026" y="11"/>
            <a:ext cx="3689985" cy="1470660"/>
          </a:xfrm>
          <a:custGeom>
            <a:avLst/>
            <a:gdLst/>
            <a:ahLst/>
            <a:cxnLst/>
            <a:rect b="b" l="l" r="r" t="t"/>
            <a:pathLst>
              <a:path h="1470660" w="3689984">
                <a:moveTo>
                  <a:pt x="1400124" y="259930"/>
                </a:moveTo>
                <a:lnTo>
                  <a:pt x="1249692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h="1470660" w="3689984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h="1470660" w="3689984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</a:pathLst>
          </a:custGeom>
          <a:solidFill>
            <a:srgbClr val="53267B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29209" cy="17145"/>
          </a:xfrm>
          <a:custGeom>
            <a:avLst/>
            <a:gdLst/>
            <a:ahLst/>
            <a:cxnLst/>
            <a:rect b="b" l="l" r="r" t="t"/>
            <a:pathLst>
              <a:path h="17145" w="29209">
                <a:moveTo>
                  <a:pt x="29153" y="0"/>
                </a:moveTo>
                <a:lnTo>
                  <a:pt x="0" y="16871"/>
                </a:lnTo>
                <a:lnTo>
                  <a:pt x="0" y="0"/>
                </a:lnTo>
                <a:lnTo>
                  <a:pt x="29153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383" y="1"/>
            <a:ext cx="546735" cy="158115"/>
          </a:xfrm>
          <a:custGeom>
            <a:avLst/>
            <a:gdLst/>
            <a:ahLst/>
            <a:cxnLst/>
            <a:rect b="b" l="l" r="r" t="t"/>
            <a:pathLst>
              <a:path h="158115" w="546735">
                <a:moveTo>
                  <a:pt x="546424" y="0"/>
                </a:moveTo>
                <a:lnTo>
                  <a:pt x="273212" y="158113"/>
                </a:lnTo>
                <a:lnTo>
                  <a:pt x="0" y="0"/>
                </a:lnTo>
                <a:lnTo>
                  <a:pt x="546424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bIns="0" lIns="0" rIns="0" rtlCol="0" tIns="0" wrap="square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2381250"/>
            <a:chOff x="0" y="0"/>
            <a:chExt cx="18288000" cy="2381250"/>
          </a:xfrm>
        </p:grpSpPr>
        <p:sp>
          <p:nvSpPr>
            <p:cNvPr id="7" name="object 7"/>
            <p:cNvSpPr/>
            <p:nvPr/>
          </p:nvSpPr>
          <p:spPr>
            <a:xfrm>
              <a:off x="17436848" y="289195"/>
              <a:ext cx="851535" cy="1209675"/>
            </a:xfrm>
            <a:custGeom>
              <a:avLst/>
              <a:gdLst/>
              <a:ahLst/>
              <a:cxnLst/>
              <a:rect b="b" l="l" r="r" t="t"/>
              <a:pathLst>
                <a:path h="1209675" w="851534">
                  <a:moveTo>
                    <a:pt x="851150" y="1209674"/>
                  </a:moveTo>
                  <a:lnTo>
                    <a:pt x="350031" y="1209674"/>
                  </a:lnTo>
                  <a:lnTo>
                    <a:pt x="0" y="604837"/>
                  </a:lnTo>
                  <a:lnTo>
                    <a:pt x="350031" y="0"/>
                  </a:lnTo>
                  <a:lnTo>
                    <a:pt x="851150" y="0"/>
                  </a:lnTo>
                  <a:lnTo>
                    <a:pt x="851150" y="1209674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8286730" cy="426720"/>
            </a:xfrm>
            <a:custGeom>
              <a:avLst/>
              <a:gdLst/>
              <a:ahLst/>
              <a:cxnLst/>
              <a:rect b="b" l="l" r="r" t="t"/>
              <a:pathLst>
                <a:path h="426720" w="18286730">
                  <a:moveTo>
                    <a:pt x="0" y="426625"/>
                  </a:moveTo>
                  <a:lnTo>
                    <a:pt x="0" y="0"/>
                  </a:lnTo>
                  <a:lnTo>
                    <a:pt x="18286415" y="0"/>
                  </a:lnTo>
                  <a:lnTo>
                    <a:pt x="18286415" y="426625"/>
                  </a:lnTo>
                  <a:lnTo>
                    <a:pt x="0" y="42662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16203200" y="895050"/>
              <a:ext cx="1533524" cy="148589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0" y="8728405"/>
            <a:ext cx="3346450" cy="1558925"/>
          </a:xfrm>
          <a:custGeom>
            <a:avLst/>
            <a:gdLst/>
            <a:ahLst/>
            <a:cxnLst/>
            <a:rect b="b" l="l" r="r" t="t"/>
            <a:pathLst>
              <a:path h="1558925" w="3346450">
                <a:moveTo>
                  <a:pt x="1056551" y="1210703"/>
                </a:moveTo>
                <a:lnTo>
                  <a:pt x="706513" y="605866"/>
                </a:lnTo>
                <a:lnTo>
                  <a:pt x="6451" y="605866"/>
                </a:lnTo>
                <a:lnTo>
                  <a:pt x="0" y="617016"/>
                </a:lnTo>
                <a:lnTo>
                  <a:pt x="0" y="1558594"/>
                </a:lnTo>
                <a:lnTo>
                  <a:pt x="855205" y="1558594"/>
                </a:lnTo>
                <a:lnTo>
                  <a:pt x="1056551" y="1210703"/>
                </a:lnTo>
                <a:close/>
              </a:path>
              <a:path h="1558925" w="3346450">
                <a:moveTo>
                  <a:pt x="2197849" y="604837"/>
                </a:moveTo>
                <a:lnTo>
                  <a:pt x="1847811" y="0"/>
                </a:lnTo>
                <a:lnTo>
                  <a:pt x="1147749" y="0"/>
                </a:lnTo>
                <a:lnTo>
                  <a:pt x="797725" y="604837"/>
                </a:lnTo>
                <a:lnTo>
                  <a:pt x="1147749" y="1209675"/>
                </a:lnTo>
                <a:lnTo>
                  <a:pt x="1847811" y="1209675"/>
                </a:lnTo>
                <a:lnTo>
                  <a:pt x="2197849" y="604837"/>
                </a:lnTo>
                <a:close/>
              </a:path>
              <a:path h="1558925" w="3346450">
                <a:moveTo>
                  <a:pt x="3346158" y="1210703"/>
                </a:moveTo>
                <a:lnTo>
                  <a:pt x="2996120" y="605866"/>
                </a:lnTo>
                <a:lnTo>
                  <a:pt x="2296058" y="605866"/>
                </a:lnTo>
                <a:lnTo>
                  <a:pt x="1946033" y="1210703"/>
                </a:lnTo>
                <a:lnTo>
                  <a:pt x="2147366" y="1558594"/>
                </a:lnTo>
                <a:lnTo>
                  <a:pt x="3144824" y="1558594"/>
                </a:lnTo>
                <a:lnTo>
                  <a:pt x="3346158" y="1210703"/>
                </a:lnTo>
                <a:close/>
              </a:path>
            </a:pathLst>
          </a:custGeom>
          <a:solidFill>
            <a:srgbClr val="53267B"/>
          </a:solidFill>
        </p:spPr>
        <p:txBody>
          <a:bodyPr bIns="0" lIns="0" rIns="0" rtlCol="0" tIns="0" wrap="square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23278" y="8698234"/>
            <a:ext cx="4661535" cy="1588770"/>
            <a:chOff x="4123278" y="8698234"/>
            <a:chExt cx="4661535" cy="1588770"/>
          </a:xfrm>
        </p:grpSpPr>
        <p:sp>
          <p:nvSpPr>
            <p:cNvPr id="12" name="object 12"/>
            <p:cNvSpPr/>
            <p:nvPr/>
          </p:nvSpPr>
          <p:spPr>
            <a:xfrm>
              <a:off x="4123271" y="9425838"/>
              <a:ext cx="4661535" cy="861694"/>
            </a:xfrm>
            <a:custGeom>
              <a:avLst/>
              <a:gdLst/>
              <a:ahLst/>
              <a:cxnLst/>
              <a:rect b="b" l="l" r="r" t="t"/>
              <a:pathLst>
                <a:path h="861695" w="4661534">
                  <a:moveTo>
                    <a:pt x="1400124" y="604837"/>
                  </a:moveTo>
                  <a:lnTo>
                    <a:pt x="1050099" y="0"/>
                  </a:lnTo>
                  <a:lnTo>
                    <a:pt x="350037" y="0"/>
                  </a:lnTo>
                  <a:lnTo>
                    <a:pt x="0" y="604837"/>
                  </a:lnTo>
                  <a:lnTo>
                    <a:pt x="148348" y="861161"/>
                  </a:lnTo>
                  <a:lnTo>
                    <a:pt x="1251788" y="861161"/>
                  </a:lnTo>
                  <a:lnTo>
                    <a:pt x="1400124" y="604837"/>
                  </a:lnTo>
                  <a:close/>
                </a:path>
                <a:path h="861695" w="4661534">
                  <a:moveTo>
                    <a:pt x="2371560" y="861161"/>
                  </a:moveTo>
                  <a:lnTo>
                    <a:pt x="2170138" y="513130"/>
                  </a:lnTo>
                  <a:lnTo>
                    <a:pt x="1470075" y="513130"/>
                  </a:lnTo>
                  <a:lnTo>
                    <a:pt x="1268666" y="861161"/>
                  </a:lnTo>
                  <a:lnTo>
                    <a:pt x="2371560" y="861161"/>
                  </a:lnTo>
                  <a:close/>
                </a:path>
                <a:path h="861695" w="4661534">
                  <a:moveTo>
                    <a:pt x="3641636" y="633082"/>
                  </a:moveTo>
                  <a:lnTo>
                    <a:pt x="3291598" y="28244"/>
                  </a:lnTo>
                  <a:lnTo>
                    <a:pt x="2591536" y="28244"/>
                  </a:lnTo>
                  <a:lnTo>
                    <a:pt x="2241499" y="633082"/>
                  </a:lnTo>
                  <a:lnTo>
                    <a:pt x="2373503" y="861161"/>
                  </a:lnTo>
                  <a:lnTo>
                    <a:pt x="3509632" y="861161"/>
                  </a:lnTo>
                  <a:lnTo>
                    <a:pt x="3641636" y="633082"/>
                  </a:lnTo>
                  <a:close/>
                </a:path>
                <a:path h="861695" w="4661534">
                  <a:moveTo>
                    <a:pt x="4661166" y="861161"/>
                  </a:moveTo>
                  <a:lnTo>
                    <a:pt x="4459757" y="513130"/>
                  </a:lnTo>
                  <a:lnTo>
                    <a:pt x="3759695" y="513130"/>
                  </a:lnTo>
                  <a:lnTo>
                    <a:pt x="3558273" y="861161"/>
                  </a:lnTo>
                  <a:lnTo>
                    <a:pt x="4661166" y="861161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24665" y="8698242"/>
              <a:ext cx="3281045" cy="1209675"/>
            </a:xfrm>
            <a:custGeom>
              <a:avLst/>
              <a:gdLst/>
              <a:ahLst/>
              <a:cxnLst/>
              <a:rect b="b" l="l" r="r" t="t"/>
              <a:pathLst>
                <a:path h="1209675" w="3281045">
                  <a:moveTo>
                    <a:pt x="1400124" y="604837"/>
                  </a:moveTo>
                  <a:lnTo>
                    <a:pt x="1050086" y="0"/>
                  </a:lnTo>
                  <a:lnTo>
                    <a:pt x="350024" y="0"/>
                  </a:lnTo>
                  <a:lnTo>
                    <a:pt x="0" y="604837"/>
                  </a:lnTo>
                  <a:lnTo>
                    <a:pt x="350024" y="1209675"/>
                  </a:lnTo>
                  <a:lnTo>
                    <a:pt x="1050086" y="1209675"/>
                  </a:lnTo>
                  <a:lnTo>
                    <a:pt x="1400124" y="604837"/>
                  </a:lnTo>
                  <a:close/>
                </a:path>
                <a:path h="1209675" w="3281045">
                  <a:moveTo>
                    <a:pt x="3280918" y="561187"/>
                  </a:moveTo>
                  <a:lnTo>
                    <a:pt x="3038056" y="137325"/>
                  </a:lnTo>
                  <a:lnTo>
                    <a:pt x="2552344" y="137325"/>
                  </a:lnTo>
                  <a:lnTo>
                    <a:pt x="2309495" y="561187"/>
                  </a:lnTo>
                  <a:lnTo>
                    <a:pt x="2552344" y="985050"/>
                  </a:lnTo>
                  <a:lnTo>
                    <a:pt x="3038056" y="985050"/>
                  </a:lnTo>
                  <a:lnTo>
                    <a:pt x="3280918" y="561187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  <p:sp>
        <p:nvSpPr>
          <p:cNvPr id="14" name="object 6">
            <a:extLst>
              <a:ext uri="{FF2B5EF4-FFF2-40B4-BE49-F238E27FC236}">
                <a16:creationId xmlns:a16="http://schemas.microsoft.com/office/drawing/2014/main" id="{0157F5F8-7D02-2824-5F06-684E8A8DC7EF}"/>
              </a:ext>
            </a:extLst>
          </p:cNvPr>
          <p:cNvSpPr/>
          <p:nvPr/>
        </p:nvSpPr>
        <p:spPr>
          <a:xfrm>
            <a:off x="0" y="1969436"/>
            <a:ext cx="15139608" cy="997041"/>
          </a:xfrm>
          <a:custGeom>
            <a:avLst/>
            <a:gdLst/>
            <a:ahLst/>
            <a:cxnLst/>
            <a:rect b="b" l="l" r="r" t="t"/>
            <a:pathLst>
              <a:path h="1514475" w="14046200">
                <a:moveTo>
                  <a:pt x="0" y="1514472"/>
                </a:moveTo>
                <a:lnTo>
                  <a:pt x="0" y="0"/>
                </a:lnTo>
                <a:lnTo>
                  <a:pt x="14046080" y="0"/>
                </a:lnTo>
                <a:lnTo>
                  <a:pt x="14046080" y="1514472"/>
                </a:lnTo>
                <a:lnTo>
                  <a:pt x="0" y="1514472"/>
                </a:lnTo>
                <a:close/>
              </a:path>
            </a:pathLst>
          </a:custGeom>
          <a:solidFill>
            <a:srgbClr val="53267B"/>
          </a:solidFill>
        </p:spPr>
        <p:txBody>
          <a:bodyPr bIns="0" lIns="0" rIns="0" rtlCol="0" tIns="0" wrap="square"/>
          <a:lstStyle/>
          <a:p>
            <a:endParaRPr dirty="0"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ADEDD413-8779-DCF6-FF72-55280864D03E}"/>
              </a:ext>
            </a:extLst>
          </p:cNvPr>
          <p:cNvSpPr txBox="1"/>
          <p:nvPr/>
        </p:nvSpPr>
        <p:spPr>
          <a:xfrm>
            <a:off x="436500" y="2159407"/>
            <a:ext cx="14955900" cy="532838"/>
          </a:xfrm>
          <a:prstGeom prst="rect">
            <a:avLst/>
          </a:prstGeom>
        </p:spPr>
        <p:txBody>
          <a:bodyPr bIns="0" lIns="0" rIns="0" rtlCol="0" tIns="24765" vert="horz" wrap="square">
            <a:spAutoFit/>
          </a:bodyPr>
          <a:lstStyle/>
          <a:p>
            <a:pPr algn="l"/>
            <a:r>
              <a:rPr b="1" dirty="0" i="1" lang="ru-RU" sz="3300">
                <a:solidFill>
                  <a:srgbClr val="FEF418"/>
                </a:solidFill>
                <a:latin typeface="Arial"/>
                <a:cs typeface="Arial"/>
              </a:rPr>
              <a:t>«</a:t>
            </a:r>
            <a:r>
              <a:rPr b="1" dirty="0" err="1" i="1" lang="ru-RU" sz="3300">
                <a:solidFill>
                  <a:srgbClr val="FEF418"/>
                </a:solidFill>
                <a:latin typeface="Arial"/>
                <a:cs typeface="Arial"/>
              </a:rPr>
              <a:t>ЯрЭкомобиль</a:t>
            </a:r>
            <a:r>
              <a:rPr b="1" dirty="0" i="1" lang="ru-RU" sz="3300">
                <a:solidFill>
                  <a:srgbClr val="FEF418"/>
                </a:solidFill>
                <a:latin typeface="Arial"/>
                <a:cs typeface="Arial"/>
              </a:rPr>
              <a:t>» - Эко-лофт «ЛУВР»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FF1525E3-0CDD-E31D-51FE-9DE4C64CB00A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7024" y="8498217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F9529937-C60A-F32F-A3D4-B85D8E04862D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46" y="3694073"/>
            <a:ext cx="6138066" cy="46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A5BA1626-FBC5-02D3-0D56-612D7B7B56AD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156" y="6512421"/>
            <a:ext cx="4760535" cy="357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>
            <a:extLst>
              <a:ext uri="{FF2B5EF4-FFF2-40B4-BE49-F238E27FC236}">
                <a16:creationId xmlns:a16="http://schemas.microsoft.com/office/drawing/2014/main" id="{F1859754-00A3-E02D-104A-82421D7D4BEE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" t="34"/>
          <a:stretch/>
        </p:blipFill>
        <p:spPr bwMode="auto">
          <a:xfrm>
            <a:off x="11787528" y="3419193"/>
            <a:ext cx="5770030" cy="296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ject 39">
            <a:extLst>
              <a:ext uri="{FF2B5EF4-FFF2-40B4-BE49-F238E27FC236}">
                <a16:creationId xmlns:a16="http://schemas.microsoft.com/office/drawing/2014/main" id="{979F3D9E-398E-9038-0B47-3C7EFF1DE29A}"/>
              </a:ext>
            </a:extLst>
          </p:cNvPr>
          <p:cNvSpPr txBox="1">
            <a:spLocks/>
          </p:cNvSpPr>
          <p:nvPr/>
        </p:nvSpPr>
        <p:spPr>
          <a:xfrm>
            <a:off x="436500" y="844168"/>
            <a:ext cx="13458190" cy="739946"/>
          </a:xfrm>
          <a:prstGeom prst="rect">
            <a:avLst/>
          </a:prstGeom>
        </p:spPr>
        <p:txBody>
          <a:bodyPr bIns="0" lIns="0" rIns="0" rtlCol="0" tIns="27940" vert="horz" wrap="square">
            <a:spAutoFit/>
          </a:bodyPr>
          <a:lstStyle>
            <a:lvl1pPr>
              <a:defRPr b="0" i="0" sz="3800">
                <a:solidFill>
                  <a:srgbClr val="604534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5080">
              <a:lnSpc>
                <a:spcPts val="5850"/>
              </a:lnSpc>
              <a:spcBef>
                <a:spcPts val="220"/>
              </a:spcBef>
            </a:pPr>
            <a:r>
              <a:rPr b="1" kern="0" lang="ru-RU" spc="45" sz="4900">
                <a:solidFill>
                  <a:srgbClr val="53267B"/>
                </a:solidFill>
                <a:latin typeface="Trebuchet MS"/>
              </a:rPr>
              <a:t>НАПРАВЛЕНИЯ ДОБРОВОЛЬЧЕСТВА</a:t>
            </a:r>
            <a:endParaRPr b="1" dirty="0" kern="0" lang="ru-RU" spc="45" sz="4900">
              <a:solidFill>
                <a:srgbClr val="53267B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42464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87107" y="1028752"/>
            <a:ext cx="952500" cy="828675"/>
          </a:xfrm>
          <a:custGeom>
            <a:avLst/>
            <a:gdLst/>
            <a:ahLst/>
            <a:cxnLst/>
            <a:rect l="l" t="t" r="r" b="b"/>
            <a:pathLst>
              <a:path w="952500" h="828675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47026" y="11"/>
            <a:ext cx="3689985" cy="1470660"/>
          </a:xfrm>
          <a:custGeom>
            <a:avLst/>
            <a:gdLst/>
            <a:ahLst/>
            <a:cxnLst/>
            <a:rect l="l" t="t" r="r" b="b"/>
            <a:pathLst>
              <a:path w="3689984" h="1470660">
                <a:moveTo>
                  <a:pt x="1400124" y="259930"/>
                </a:moveTo>
                <a:lnTo>
                  <a:pt x="1249692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w="3689984" h="1470660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w="3689984" h="1470660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09" h="17145">
                <a:moveTo>
                  <a:pt x="29153" y="0"/>
                </a:moveTo>
                <a:lnTo>
                  <a:pt x="0" y="16871"/>
                </a:lnTo>
                <a:lnTo>
                  <a:pt x="0" y="0"/>
                </a:lnTo>
                <a:lnTo>
                  <a:pt x="29153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383" y="1"/>
            <a:ext cx="546735" cy="158115"/>
          </a:xfrm>
          <a:custGeom>
            <a:avLst/>
            <a:gdLst/>
            <a:ahLst/>
            <a:cxnLst/>
            <a:rect l="l" t="t" r="r" b="b"/>
            <a:pathLst>
              <a:path w="546735" h="158115">
                <a:moveTo>
                  <a:pt x="546424" y="0"/>
                </a:moveTo>
                <a:lnTo>
                  <a:pt x="273212" y="158113"/>
                </a:lnTo>
                <a:lnTo>
                  <a:pt x="0" y="0"/>
                </a:lnTo>
                <a:lnTo>
                  <a:pt x="546424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2381250"/>
            <a:chOff x="0" y="0"/>
            <a:chExt cx="18288000" cy="2381250"/>
          </a:xfrm>
        </p:grpSpPr>
        <p:sp>
          <p:nvSpPr>
            <p:cNvPr id="7" name="object 7"/>
            <p:cNvSpPr/>
            <p:nvPr/>
          </p:nvSpPr>
          <p:spPr>
            <a:xfrm>
              <a:off x="17436848" y="289195"/>
              <a:ext cx="851535" cy="1209675"/>
            </a:xfrm>
            <a:custGeom>
              <a:avLst/>
              <a:gdLst/>
              <a:ahLst/>
              <a:cxnLst/>
              <a:rect l="l" t="t" r="r" b="b"/>
              <a:pathLst>
                <a:path w="851534" h="1209675">
                  <a:moveTo>
                    <a:pt x="851150" y="1209674"/>
                  </a:moveTo>
                  <a:lnTo>
                    <a:pt x="350031" y="1209674"/>
                  </a:lnTo>
                  <a:lnTo>
                    <a:pt x="0" y="604837"/>
                  </a:lnTo>
                  <a:lnTo>
                    <a:pt x="350031" y="0"/>
                  </a:lnTo>
                  <a:lnTo>
                    <a:pt x="851150" y="0"/>
                  </a:lnTo>
                  <a:lnTo>
                    <a:pt x="851150" y="1209674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8286730" cy="426720"/>
            </a:xfrm>
            <a:custGeom>
              <a:avLst/>
              <a:gdLst/>
              <a:ahLst/>
              <a:cxnLst/>
              <a:rect l="l" t="t" r="r" b="b"/>
              <a:pathLst>
                <a:path w="18286730" h="426720">
                  <a:moveTo>
                    <a:pt x="0" y="426625"/>
                  </a:moveTo>
                  <a:lnTo>
                    <a:pt x="0" y="0"/>
                  </a:lnTo>
                  <a:lnTo>
                    <a:pt x="18286415" y="0"/>
                  </a:lnTo>
                  <a:lnTo>
                    <a:pt x="18286415" y="426625"/>
                  </a:lnTo>
                  <a:lnTo>
                    <a:pt x="0" y="42662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03200" y="895050"/>
              <a:ext cx="1533524" cy="148589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0" y="8728405"/>
            <a:ext cx="3346450" cy="1558925"/>
          </a:xfrm>
          <a:custGeom>
            <a:avLst/>
            <a:gdLst/>
            <a:ahLst/>
            <a:cxnLst/>
            <a:rect l="l" t="t" r="r" b="b"/>
            <a:pathLst>
              <a:path w="3346450" h="1558925">
                <a:moveTo>
                  <a:pt x="1056551" y="1210703"/>
                </a:moveTo>
                <a:lnTo>
                  <a:pt x="706513" y="605866"/>
                </a:lnTo>
                <a:lnTo>
                  <a:pt x="6451" y="605866"/>
                </a:lnTo>
                <a:lnTo>
                  <a:pt x="0" y="617016"/>
                </a:lnTo>
                <a:lnTo>
                  <a:pt x="0" y="1558594"/>
                </a:lnTo>
                <a:lnTo>
                  <a:pt x="855205" y="1558594"/>
                </a:lnTo>
                <a:lnTo>
                  <a:pt x="1056551" y="1210703"/>
                </a:lnTo>
                <a:close/>
              </a:path>
              <a:path w="3346450" h="1558925">
                <a:moveTo>
                  <a:pt x="2197849" y="604837"/>
                </a:moveTo>
                <a:lnTo>
                  <a:pt x="1847811" y="0"/>
                </a:lnTo>
                <a:lnTo>
                  <a:pt x="1147749" y="0"/>
                </a:lnTo>
                <a:lnTo>
                  <a:pt x="797725" y="604837"/>
                </a:lnTo>
                <a:lnTo>
                  <a:pt x="1147749" y="1209675"/>
                </a:lnTo>
                <a:lnTo>
                  <a:pt x="1847811" y="1209675"/>
                </a:lnTo>
                <a:lnTo>
                  <a:pt x="2197849" y="604837"/>
                </a:lnTo>
                <a:close/>
              </a:path>
              <a:path w="3346450" h="1558925">
                <a:moveTo>
                  <a:pt x="3346158" y="1210703"/>
                </a:moveTo>
                <a:lnTo>
                  <a:pt x="2996120" y="605866"/>
                </a:lnTo>
                <a:lnTo>
                  <a:pt x="2296058" y="605866"/>
                </a:lnTo>
                <a:lnTo>
                  <a:pt x="1946033" y="1210703"/>
                </a:lnTo>
                <a:lnTo>
                  <a:pt x="2147366" y="1558594"/>
                </a:lnTo>
                <a:lnTo>
                  <a:pt x="3144824" y="1558594"/>
                </a:lnTo>
                <a:lnTo>
                  <a:pt x="3346158" y="1210703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23278" y="8698234"/>
            <a:ext cx="4661535" cy="1588770"/>
            <a:chOff x="4123278" y="8698234"/>
            <a:chExt cx="4661535" cy="1588770"/>
          </a:xfrm>
        </p:grpSpPr>
        <p:sp>
          <p:nvSpPr>
            <p:cNvPr id="12" name="object 12"/>
            <p:cNvSpPr/>
            <p:nvPr/>
          </p:nvSpPr>
          <p:spPr>
            <a:xfrm>
              <a:off x="4123271" y="9425838"/>
              <a:ext cx="4661535" cy="861694"/>
            </a:xfrm>
            <a:custGeom>
              <a:avLst/>
              <a:gdLst/>
              <a:ahLst/>
              <a:cxnLst/>
              <a:rect l="l" t="t" r="r" b="b"/>
              <a:pathLst>
                <a:path w="4661534" h="861695">
                  <a:moveTo>
                    <a:pt x="1400124" y="604837"/>
                  </a:moveTo>
                  <a:lnTo>
                    <a:pt x="1050099" y="0"/>
                  </a:lnTo>
                  <a:lnTo>
                    <a:pt x="350037" y="0"/>
                  </a:lnTo>
                  <a:lnTo>
                    <a:pt x="0" y="604837"/>
                  </a:lnTo>
                  <a:lnTo>
                    <a:pt x="148348" y="861161"/>
                  </a:lnTo>
                  <a:lnTo>
                    <a:pt x="1251788" y="861161"/>
                  </a:lnTo>
                  <a:lnTo>
                    <a:pt x="1400124" y="604837"/>
                  </a:lnTo>
                  <a:close/>
                </a:path>
                <a:path w="4661534" h="861695">
                  <a:moveTo>
                    <a:pt x="2371560" y="861161"/>
                  </a:moveTo>
                  <a:lnTo>
                    <a:pt x="2170138" y="513130"/>
                  </a:lnTo>
                  <a:lnTo>
                    <a:pt x="1470075" y="513130"/>
                  </a:lnTo>
                  <a:lnTo>
                    <a:pt x="1268666" y="861161"/>
                  </a:lnTo>
                  <a:lnTo>
                    <a:pt x="2371560" y="861161"/>
                  </a:lnTo>
                  <a:close/>
                </a:path>
                <a:path w="4661534" h="861695">
                  <a:moveTo>
                    <a:pt x="3641636" y="633082"/>
                  </a:moveTo>
                  <a:lnTo>
                    <a:pt x="3291598" y="28244"/>
                  </a:lnTo>
                  <a:lnTo>
                    <a:pt x="2591536" y="28244"/>
                  </a:lnTo>
                  <a:lnTo>
                    <a:pt x="2241499" y="633082"/>
                  </a:lnTo>
                  <a:lnTo>
                    <a:pt x="2373503" y="861161"/>
                  </a:lnTo>
                  <a:lnTo>
                    <a:pt x="3509632" y="861161"/>
                  </a:lnTo>
                  <a:lnTo>
                    <a:pt x="3641636" y="633082"/>
                  </a:lnTo>
                  <a:close/>
                </a:path>
                <a:path w="4661534" h="861695">
                  <a:moveTo>
                    <a:pt x="4661166" y="861161"/>
                  </a:moveTo>
                  <a:lnTo>
                    <a:pt x="4459757" y="513130"/>
                  </a:lnTo>
                  <a:lnTo>
                    <a:pt x="3759695" y="513130"/>
                  </a:lnTo>
                  <a:lnTo>
                    <a:pt x="3558273" y="861161"/>
                  </a:lnTo>
                  <a:lnTo>
                    <a:pt x="4661166" y="861161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24665" y="8698242"/>
              <a:ext cx="3281045" cy="1209675"/>
            </a:xfrm>
            <a:custGeom>
              <a:avLst/>
              <a:gdLst/>
              <a:ahLst/>
              <a:cxnLst/>
              <a:rect l="l" t="t" r="r" b="b"/>
              <a:pathLst>
                <a:path w="3281045" h="1209675">
                  <a:moveTo>
                    <a:pt x="1400124" y="604837"/>
                  </a:moveTo>
                  <a:lnTo>
                    <a:pt x="1050086" y="0"/>
                  </a:lnTo>
                  <a:lnTo>
                    <a:pt x="350024" y="0"/>
                  </a:lnTo>
                  <a:lnTo>
                    <a:pt x="0" y="604837"/>
                  </a:lnTo>
                  <a:lnTo>
                    <a:pt x="350024" y="1209675"/>
                  </a:lnTo>
                  <a:lnTo>
                    <a:pt x="1050086" y="1209675"/>
                  </a:lnTo>
                  <a:lnTo>
                    <a:pt x="1400124" y="604837"/>
                  </a:lnTo>
                  <a:close/>
                </a:path>
                <a:path w="3281045" h="1209675">
                  <a:moveTo>
                    <a:pt x="3280918" y="561187"/>
                  </a:moveTo>
                  <a:lnTo>
                    <a:pt x="3038056" y="137325"/>
                  </a:lnTo>
                  <a:lnTo>
                    <a:pt x="2552344" y="137325"/>
                  </a:lnTo>
                  <a:lnTo>
                    <a:pt x="2309495" y="561187"/>
                  </a:lnTo>
                  <a:lnTo>
                    <a:pt x="2552344" y="985050"/>
                  </a:lnTo>
                  <a:lnTo>
                    <a:pt x="3038056" y="985050"/>
                  </a:lnTo>
                  <a:lnTo>
                    <a:pt x="3280918" y="561187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6">
            <a:extLst>
              <a:ext uri="{FF2B5EF4-FFF2-40B4-BE49-F238E27FC236}">
                <a16:creationId xmlns:a16="http://schemas.microsoft.com/office/drawing/2014/main" id="{0157F5F8-7D02-2824-5F06-684E8A8DC7EF}"/>
              </a:ext>
            </a:extLst>
          </p:cNvPr>
          <p:cNvSpPr/>
          <p:nvPr/>
        </p:nvSpPr>
        <p:spPr>
          <a:xfrm>
            <a:off x="0" y="1969436"/>
            <a:ext cx="15139608" cy="997041"/>
          </a:xfrm>
          <a:custGeom>
            <a:avLst/>
            <a:gdLst/>
            <a:ahLst/>
            <a:cxnLst/>
            <a:rect l="l" t="t" r="r" b="b"/>
            <a:pathLst>
              <a:path w="14046200" h="1514475">
                <a:moveTo>
                  <a:pt x="0" y="1514472"/>
                </a:moveTo>
                <a:lnTo>
                  <a:pt x="0" y="0"/>
                </a:lnTo>
                <a:lnTo>
                  <a:pt x="14046080" y="0"/>
                </a:lnTo>
                <a:lnTo>
                  <a:pt x="14046080" y="1514472"/>
                </a:lnTo>
                <a:lnTo>
                  <a:pt x="0" y="1514472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ADEDD413-8779-DCF6-FF72-55280864D03E}"/>
              </a:ext>
            </a:extLst>
          </p:cNvPr>
          <p:cNvSpPr txBox="1"/>
          <p:nvPr/>
        </p:nvSpPr>
        <p:spPr>
          <a:xfrm>
            <a:off x="436500" y="2159407"/>
            <a:ext cx="14955900" cy="5328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l"/>
            <a:r>
              <a:rPr lang="ru-RU" sz="3300" b="1" i="1" dirty="0">
                <a:solidFill>
                  <a:srgbClr val="FEF418"/>
                </a:solidFill>
                <a:latin typeface="Arial"/>
                <a:cs typeface="Arial"/>
              </a:rPr>
              <a:t>Центр реабилитации животных «Верность»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24F14C0B-7C71-05E8-F3E8-AE7CA2872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915" y="8446985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2D77C399-7897-BE77-E7B8-61D68E7A3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25784"/>
            <a:ext cx="5524277" cy="36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14BCEBF7-1EAA-A02D-C843-6FB4AC04E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021" y="3655213"/>
            <a:ext cx="4007086" cy="601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ject 39">
            <a:extLst>
              <a:ext uri="{FF2B5EF4-FFF2-40B4-BE49-F238E27FC236}">
                <a16:creationId xmlns:a16="http://schemas.microsoft.com/office/drawing/2014/main" id="{31E2B2B9-56E0-469E-6E98-42B0D7B990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6500" y="844168"/>
            <a:ext cx="13458190" cy="73994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5850"/>
              </a:lnSpc>
              <a:spcBef>
                <a:spcPts val="220"/>
              </a:spcBef>
            </a:pPr>
            <a:r>
              <a:rPr lang="ru-RU" sz="4900" b="1" spc="45" dirty="0">
                <a:solidFill>
                  <a:srgbClr val="53267B"/>
                </a:solidFill>
                <a:latin typeface="Trebuchet MS"/>
              </a:rPr>
              <a:t>НАПРАВЛЕНИЯ ДОБРОВОЛЬЧЕСТВА</a:t>
            </a:r>
          </a:p>
        </p:txBody>
      </p:sp>
    </p:spTree>
    <p:extLst>
      <p:ext uri="{BB962C8B-B14F-4D97-AF65-F5344CB8AC3E}">
        <p14:creationId xmlns:p14="http://schemas.microsoft.com/office/powerpoint/2010/main" val="3352129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87107" y="1028752"/>
            <a:ext cx="952500" cy="828675"/>
          </a:xfrm>
          <a:custGeom>
            <a:avLst/>
            <a:gdLst/>
            <a:ahLst/>
            <a:cxnLst/>
            <a:rect l="l" t="t" r="r" b="b"/>
            <a:pathLst>
              <a:path w="952500" h="828675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47026" y="11"/>
            <a:ext cx="3689985" cy="1470660"/>
          </a:xfrm>
          <a:custGeom>
            <a:avLst/>
            <a:gdLst/>
            <a:ahLst/>
            <a:cxnLst/>
            <a:rect l="l" t="t" r="r" b="b"/>
            <a:pathLst>
              <a:path w="3689984" h="1470660">
                <a:moveTo>
                  <a:pt x="1400124" y="259930"/>
                </a:moveTo>
                <a:lnTo>
                  <a:pt x="1249692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w="3689984" h="1470660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w="3689984" h="1470660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09" h="17145">
                <a:moveTo>
                  <a:pt x="29153" y="0"/>
                </a:moveTo>
                <a:lnTo>
                  <a:pt x="0" y="16871"/>
                </a:lnTo>
                <a:lnTo>
                  <a:pt x="0" y="0"/>
                </a:lnTo>
                <a:lnTo>
                  <a:pt x="29153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383" y="1"/>
            <a:ext cx="546735" cy="158115"/>
          </a:xfrm>
          <a:custGeom>
            <a:avLst/>
            <a:gdLst/>
            <a:ahLst/>
            <a:cxnLst/>
            <a:rect l="l" t="t" r="r" b="b"/>
            <a:pathLst>
              <a:path w="546735" h="158115">
                <a:moveTo>
                  <a:pt x="546424" y="0"/>
                </a:moveTo>
                <a:lnTo>
                  <a:pt x="273212" y="158113"/>
                </a:lnTo>
                <a:lnTo>
                  <a:pt x="0" y="0"/>
                </a:lnTo>
                <a:lnTo>
                  <a:pt x="546424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2381250"/>
            <a:chOff x="0" y="0"/>
            <a:chExt cx="18288000" cy="2381250"/>
          </a:xfrm>
        </p:grpSpPr>
        <p:sp>
          <p:nvSpPr>
            <p:cNvPr id="7" name="object 7"/>
            <p:cNvSpPr/>
            <p:nvPr/>
          </p:nvSpPr>
          <p:spPr>
            <a:xfrm>
              <a:off x="17436848" y="289195"/>
              <a:ext cx="851535" cy="1209675"/>
            </a:xfrm>
            <a:custGeom>
              <a:avLst/>
              <a:gdLst/>
              <a:ahLst/>
              <a:cxnLst/>
              <a:rect l="l" t="t" r="r" b="b"/>
              <a:pathLst>
                <a:path w="851534" h="1209675">
                  <a:moveTo>
                    <a:pt x="851150" y="1209674"/>
                  </a:moveTo>
                  <a:lnTo>
                    <a:pt x="350031" y="1209674"/>
                  </a:lnTo>
                  <a:lnTo>
                    <a:pt x="0" y="604837"/>
                  </a:lnTo>
                  <a:lnTo>
                    <a:pt x="350031" y="0"/>
                  </a:lnTo>
                  <a:lnTo>
                    <a:pt x="851150" y="0"/>
                  </a:lnTo>
                  <a:lnTo>
                    <a:pt x="851150" y="1209674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8286730" cy="426720"/>
            </a:xfrm>
            <a:custGeom>
              <a:avLst/>
              <a:gdLst/>
              <a:ahLst/>
              <a:cxnLst/>
              <a:rect l="l" t="t" r="r" b="b"/>
              <a:pathLst>
                <a:path w="18286730" h="426720">
                  <a:moveTo>
                    <a:pt x="0" y="426625"/>
                  </a:moveTo>
                  <a:lnTo>
                    <a:pt x="0" y="0"/>
                  </a:lnTo>
                  <a:lnTo>
                    <a:pt x="18286415" y="0"/>
                  </a:lnTo>
                  <a:lnTo>
                    <a:pt x="18286415" y="426625"/>
                  </a:lnTo>
                  <a:lnTo>
                    <a:pt x="0" y="42662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03200" y="895050"/>
              <a:ext cx="1533524" cy="148589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0" y="8728405"/>
            <a:ext cx="3346450" cy="1558925"/>
          </a:xfrm>
          <a:custGeom>
            <a:avLst/>
            <a:gdLst/>
            <a:ahLst/>
            <a:cxnLst/>
            <a:rect l="l" t="t" r="r" b="b"/>
            <a:pathLst>
              <a:path w="3346450" h="1558925">
                <a:moveTo>
                  <a:pt x="1056551" y="1210703"/>
                </a:moveTo>
                <a:lnTo>
                  <a:pt x="706513" y="605866"/>
                </a:lnTo>
                <a:lnTo>
                  <a:pt x="6451" y="605866"/>
                </a:lnTo>
                <a:lnTo>
                  <a:pt x="0" y="617016"/>
                </a:lnTo>
                <a:lnTo>
                  <a:pt x="0" y="1558594"/>
                </a:lnTo>
                <a:lnTo>
                  <a:pt x="855205" y="1558594"/>
                </a:lnTo>
                <a:lnTo>
                  <a:pt x="1056551" y="1210703"/>
                </a:lnTo>
                <a:close/>
              </a:path>
              <a:path w="3346450" h="1558925">
                <a:moveTo>
                  <a:pt x="2197849" y="604837"/>
                </a:moveTo>
                <a:lnTo>
                  <a:pt x="1847811" y="0"/>
                </a:lnTo>
                <a:lnTo>
                  <a:pt x="1147749" y="0"/>
                </a:lnTo>
                <a:lnTo>
                  <a:pt x="797725" y="604837"/>
                </a:lnTo>
                <a:lnTo>
                  <a:pt x="1147749" y="1209675"/>
                </a:lnTo>
                <a:lnTo>
                  <a:pt x="1847811" y="1209675"/>
                </a:lnTo>
                <a:lnTo>
                  <a:pt x="2197849" y="604837"/>
                </a:lnTo>
                <a:close/>
              </a:path>
              <a:path w="3346450" h="1558925">
                <a:moveTo>
                  <a:pt x="3346158" y="1210703"/>
                </a:moveTo>
                <a:lnTo>
                  <a:pt x="2996120" y="605866"/>
                </a:lnTo>
                <a:lnTo>
                  <a:pt x="2296058" y="605866"/>
                </a:lnTo>
                <a:lnTo>
                  <a:pt x="1946033" y="1210703"/>
                </a:lnTo>
                <a:lnTo>
                  <a:pt x="2147366" y="1558594"/>
                </a:lnTo>
                <a:lnTo>
                  <a:pt x="3144824" y="1558594"/>
                </a:lnTo>
                <a:lnTo>
                  <a:pt x="3346158" y="1210703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23278" y="8698234"/>
            <a:ext cx="4661535" cy="1588770"/>
            <a:chOff x="4123278" y="8698234"/>
            <a:chExt cx="4661535" cy="1588770"/>
          </a:xfrm>
        </p:grpSpPr>
        <p:sp>
          <p:nvSpPr>
            <p:cNvPr id="12" name="object 12"/>
            <p:cNvSpPr/>
            <p:nvPr/>
          </p:nvSpPr>
          <p:spPr>
            <a:xfrm>
              <a:off x="4123271" y="9425838"/>
              <a:ext cx="4661535" cy="861694"/>
            </a:xfrm>
            <a:custGeom>
              <a:avLst/>
              <a:gdLst/>
              <a:ahLst/>
              <a:cxnLst/>
              <a:rect l="l" t="t" r="r" b="b"/>
              <a:pathLst>
                <a:path w="4661534" h="861695">
                  <a:moveTo>
                    <a:pt x="1400124" y="604837"/>
                  </a:moveTo>
                  <a:lnTo>
                    <a:pt x="1050099" y="0"/>
                  </a:lnTo>
                  <a:lnTo>
                    <a:pt x="350037" y="0"/>
                  </a:lnTo>
                  <a:lnTo>
                    <a:pt x="0" y="604837"/>
                  </a:lnTo>
                  <a:lnTo>
                    <a:pt x="148348" y="861161"/>
                  </a:lnTo>
                  <a:lnTo>
                    <a:pt x="1251788" y="861161"/>
                  </a:lnTo>
                  <a:lnTo>
                    <a:pt x="1400124" y="604837"/>
                  </a:lnTo>
                  <a:close/>
                </a:path>
                <a:path w="4661534" h="861695">
                  <a:moveTo>
                    <a:pt x="2371560" y="861161"/>
                  </a:moveTo>
                  <a:lnTo>
                    <a:pt x="2170138" y="513130"/>
                  </a:lnTo>
                  <a:lnTo>
                    <a:pt x="1470075" y="513130"/>
                  </a:lnTo>
                  <a:lnTo>
                    <a:pt x="1268666" y="861161"/>
                  </a:lnTo>
                  <a:lnTo>
                    <a:pt x="2371560" y="861161"/>
                  </a:lnTo>
                  <a:close/>
                </a:path>
                <a:path w="4661534" h="861695">
                  <a:moveTo>
                    <a:pt x="3641636" y="633082"/>
                  </a:moveTo>
                  <a:lnTo>
                    <a:pt x="3291598" y="28244"/>
                  </a:lnTo>
                  <a:lnTo>
                    <a:pt x="2591536" y="28244"/>
                  </a:lnTo>
                  <a:lnTo>
                    <a:pt x="2241499" y="633082"/>
                  </a:lnTo>
                  <a:lnTo>
                    <a:pt x="2373503" y="861161"/>
                  </a:lnTo>
                  <a:lnTo>
                    <a:pt x="3509632" y="861161"/>
                  </a:lnTo>
                  <a:lnTo>
                    <a:pt x="3641636" y="633082"/>
                  </a:lnTo>
                  <a:close/>
                </a:path>
                <a:path w="4661534" h="861695">
                  <a:moveTo>
                    <a:pt x="4661166" y="861161"/>
                  </a:moveTo>
                  <a:lnTo>
                    <a:pt x="4459757" y="513130"/>
                  </a:lnTo>
                  <a:lnTo>
                    <a:pt x="3759695" y="513130"/>
                  </a:lnTo>
                  <a:lnTo>
                    <a:pt x="3558273" y="861161"/>
                  </a:lnTo>
                  <a:lnTo>
                    <a:pt x="4661166" y="861161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24665" y="8698242"/>
              <a:ext cx="3281045" cy="1209675"/>
            </a:xfrm>
            <a:custGeom>
              <a:avLst/>
              <a:gdLst/>
              <a:ahLst/>
              <a:cxnLst/>
              <a:rect l="l" t="t" r="r" b="b"/>
              <a:pathLst>
                <a:path w="3281045" h="1209675">
                  <a:moveTo>
                    <a:pt x="1400124" y="604837"/>
                  </a:moveTo>
                  <a:lnTo>
                    <a:pt x="1050086" y="0"/>
                  </a:lnTo>
                  <a:lnTo>
                    <a:pt x="350024" y="0"/>
                  </a:lnTo>
                  <a:lnTo>
                    <a:pt x="0" y="604837"/>
                  </a:lnTo>
                  <a:lnTo>
                    <a:pt x="350024" y="1209675"/>
                  </a:lnTo>
                  <a:lnTo>
                    <a:pt x="1050086" y="1209675"/>
                  </a:lnTo>
                  <a:lnTo>
                    <a:pt x="1400124" y="604837"/>
                  </a:lnTo>
                  <a:close/>
                </a:path>
                <a:path w="3281045" h="1209675">
                  <a:moveTo>
                    <a:pt x="3280918" y="561187"/>
                  </a:moveTo>
                  <a:lnTo>
                    <a:pt x="3038056" y="137325"/>
                  </a:lnTo>
                  <a:lnTo>
                    <a:pt x="2552344" y="137325"/>
                  </a:lnTo>
                  <a:lnTo>
                    <a:pt x="2309495" y="561187"/>
                  </a:lnTo>
                  <a:lnTo>
                    <a:pt x="2552344" y="985050"/>
                  </a:lnTo>
                  <a:lnTo>
                    <a:pt x="3038056" y="985050"/>
                  </a:lnTo>
                  <a:lnTo>
                    <a:pt x="3280918" y="561187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6">
            <a:extLst>
              <a:ext uri="{FF2B5EF4-FFF2-40B4-BE49-F238E27FC236}">
                <a16:creationId xmlns:a16="http://schemas.microsoft.com/office/drawing/2014/main" id="{0157F5F8-7D02-2824-5F06-684E8A8DC7EF}"/>
              </a:ext>
            </a:extLst>
          </p:cNvPr>
          <p:cNvSpPr/>
          <p:nvPr/>
        </p:nvSpPr>
        <p:spPr>
          <a:xfrm>
            <a:off x="0" y="1969436"/>
            <a:ext cx="15139608" cy="997041"/>
          </a:xfrm>
          <a:custGeom>
            <a:avLst/>
            <a:gdLst/>
            <a:ahLst/>
            <a:cxnLst/>
            <a:rect l="l" t="t" r="r" b="b"/>
            <a:pathLst>
              <a:path w="14046200" h="1514475">
                <a:moveTo>
                  <a:pt x="0" y="1514472"/>
                </a:moveTo>
                <a:lnTo>
                  <a:pt x="0" y="0"/>
                </a:lnTo>
                <a:lnTo>
                  <a:pt x="14046080" y="0"/>
                </a:lnTo>
                <a:lnTo>
                  <a:pt x="14046080" y="1514472"/>
                </a:lnTo>
                <a:lnTo>
                  <a:pt x="0" y="1514472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ADEDD413-8779-DCF6-FF72-55280864D03E}"/>
              </a:ext>
            </a:extLst>
          </p:cNvPr>
          <p:cNvSpPr txBox="1"/>
          <p:nvPr/>
        </p:nvSpPr>
        <p:spPr>
          <a:xfrm>
            <a:off x="436500" y="2159407"/>
            <a:ext cx="14955900" cy="5328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l"/>
            <a:r>
              <a:rPr lang="ru-RU" sz="3300" b="1" i="1" dirty="0">
                <a:solidFill>
                  <a:srgbClr val="FEF418"/>
                </a:solidFill>
                <a:latin typeface="Arial"/>
                <a:cs typeface="Arial"/>
              </a:rPr>
              <a:t>«Серебряные» волонтеры</a:t>
            </a:r>
          </a:p>
        </p:txBody>
      </p:sp>
      <p:sp>
        <p:nvSpPr>
          <p:cNvPr id="18" name="object 39">
            <a:extLst>
              <a:ext uri="{FF2B5EF4-FFF2-40B4-BE49-F238E27FC236}">
                <a16:creationId xmlns:a16="http://schemas.microsoft.com/office/drawing/2014/main" id="{C41144E1-C699-82FB-E179-5507B91BEB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6500" y="844168"/>
            <a:ext cx="13458190" cy="73994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5850"/>
              </a:lnSpc>
              <a:spcBef>
                <a:spcPts val="220"/>
              </a:spcBef>
            </a:pPr>
            <a:r>
              <a:rPr lang="ru-RU" sz="4900" b="1" spc="45" dirty="0">
                <a:solidFill>
                  <a:srgbClr val="53267B"/>
                </a:solidFill>
                <a:latin typeface="Trebuchet MS"/>
              </a:rPr>
              <a:t>НАПРАВЛЕНИЯ ДОБРОВОЛЬЧЕСТВА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B41C51B7-D8D9-EAFD-2053-D7B063EF9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915" y="8498217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>
            <a:extLst>
              <a:ext uri="{FF2B5EF4-FFF2-40B4-BE49-F238E27FC236}">
                <a16:creationId xmlns:a16="http://schemas.microsoft.com/office/drawing/2014/main" id="{26CDDCDF-551A-B28A-A506-928861091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349" y="3550023"/>
            <a:ext cx="6741361" cy="449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>
            <a:extLst>
              <a:ext uri="{FF2B5EF4-FFF2-40B4-BE49-F238E27FC236}">
                <a16:creationId xmlns:a16="http://schemas.microsoft.com/office/drawing/2014/main" id="{3DC79754-2676-2915-6911-689AB3121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96" y="3543300"/>
            <a:ext cx="6741361" cy="449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841730"/>
      </p:ext>
    </p:extLst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69857" y="1028753"/>
            <a:ext cx="952500" cy="828675"/>
          </a:xfrm>
          <a:custGeom>
            <a:avLst/>
            <a:gdLst/>
            <a:ahLst/>
            <a:cxnLst/>
            <a:rect b="b" l="l" r="r" t="t"/>
            <a:pathLst>
              <a:path h="828675" w="952500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47026" y="11"/>
            <a:ext cx="3689985" cy="1470660"/>
          </a:xfrm>
          <a:custGeom>
            <a:avLst/>
            <a:gdLst/>
            <a:ahLst/>
            <a:cxnLst/>
            <a:rect b="b" l="l" r="r" t="t"/>
            <a:pathLst>
              <a:path h="1470660" w="3689984">
                <a:moveTo>
                  <a:pt x="1400124" y="259930"/>
                </a:moveTo>
                <a:lnTo>
                  <a:pt x="1249705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h="1470660" w="3689984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h="1470660" w="3689984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</a:pathLst>
          </a:custGeom>
          <a:solidFill>
            <a:srgbClr val="53267B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9209" cy="17145"/>
          </a:xfrm>
          <a:custGeom>
            <a:avLst/>
            <a:gdLst/>
            <a:ahLst/>
            <a:cxnLst/>
            <a:rect b="b" l="l" r="r" t="t"/>
            <a:pathLst>
              <a:path h="17145" w="29209">
                <a:moveTo>
                  <a:pt x="29155" y="0"/>
                </a:moveTo>
                <a:lnTo>
                  <a:pt x="0" y="16873"/>
                </a:lnTo>
                <a:lnTo>
                  <a:pt x="0" y="0"/>
                </a:lnTo>
                <a:lnTo>
                  <a:pt x="29155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381" y="0"/>
            <a:ext cx="546735" cy="158115"/>
          </a:xfrm>
          <a:custGeom>
            <a:avLst/>
            <a:gdLst/>
            <a:ahLst/>
            <a:cxnLst/>
            <a:rect b="b" l="l" r="r" t="t"/>
            <a:pathLst>
              <a:path h="158115" w="546735">
                <a:moveTo>
                  <a:pt x="546429" y="0"/>
                </a:moveTo>
                <a:lnTo>
                  <a:pt x="273214" y="158114"/>
                </a:lnTo>
                <a:lnTo>
                  <a:pt x="0" y="0"/>
                </a:lnTo>
                <a:lnTo>
                  <a:pt x="546429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bIns="0" lIns="0" rIns="0" rtlCol="0" tIns="0" wrap="square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2353310"/>
            <a:chOff x="0" y="0"/>
            <a:chExt cx="18288000" cy="2353310"/>
          </a:xfrm>
        </p:grpSpPr>
        <p:sp>
          <p:nvSpPr>
            <p:cNvPr id="7" name="object 7"/>
            <p:cNvSpPr/>
            <p:nvPr/>
          </p:nvSpPr>
          <p:spPr>
            <a:xfrm>
              <a:off x="17436848" y="289196"/>
              <a:ext cx="851535" cy="1209675"/>
            </a:xfrm>
            <a:custGeom>
              <a:avLst/>
              <a:gdLst/>
              <a:ahLst/>
              <a:cxnLst/>
              <a:rect b="b" l="l" r="r" t="t"/>
              <a:pathLst>
                <a:path h="1209675" w="851534">
                  <a:moveTo>
                    <a:pt x="851150" y="1209674"/>
                  </a:moveTo>
                  <a:lnTo>
                    <a:pt x="350031" y="1209674"/>
                  </a:lnTo>
                  <a:lnTo>
                    <a:pt x="0" y="604837"/>
                  </a:lnTo>
                  <a:lnTo>
                    <a:pt x="350031" y="0"/>
                  </a:lnTo>
                  <a:lnTo>
                    <a:pt x="851150" y="0"/>
                  </a:lnTo>
                  <a:lnTo>
                    <a:pt x="851150" y="1209674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8286730" cy="426720"/>
            </a:xfrm>
            <a:custGeom>
              <a:avLst/>
              <a:gdLst/>
              <a:ahLst/>
              <a:cxnLst/>
              <a:rect b="b" l="l" r="r" t="t"/>
              <a:pathLst>
                <a:path h="426720" w="18286730">
                  <a:moveTo>
                    <a:pt x="0" y="426625"/>
                  </a:moveTo>
                  <a:lnTo>
                    <a:pt x="0" y="0"/>
                  </a:lnTo>
                  <a:lnTo>
                    <a:pt x="18286415" y="0"/>
                  </a:lnTo>
                  <a:lnTo>
                    <a:pt x="18286415" y="426625"/>
                  </a:lnTo>
                  <a:lnTo>
                    <a:pt x="0" y="42662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16203200" y="866810"/>
              <a:ext cx="1533524" cy="148589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0" y="9863000"/>
            <a:ext cx="18288000" cy="424180"/>
          </a:xfrm>
          <a:custGeom>
            <a:avLst/>
            <a:gdLst/>
            <a:ahLst/>
            <a:cxnLst/>
            <a:rect b="b" l="l" r="r" t="t"/>
            <a:pathLst>
              <a:path h="424179" w="18288000">
                <a:moveTo>
                  <a:pt x="0" y="423999"/>
                </a:moveTo>
                <a:lnTo>
                  <a:pt x="0" y="0"/>
                </a:lnTo>
                <a:lnTo>
                  <a:pt x="18287999" y="0"/>
                </a:lnTo>
                <a:lnTo>
                  <a:pt x="18287999" y="423999"/>
                </a:lnTo>
                <a:lnTo>
                  <a:pt x="0" y="423999"/>
                </a:lnTo>
                <a:close/>
              </a:path>
            </a:pathLst>
          </a:custGeom>
          <a:solidFill>
            <a:srgbClr val="FEF418"/>
          </a:solidFill>
        </p:spPr>
        <p:txBody>
          <a:bodyPr bIns="0" lIns="0" rIns="0" rtlCol="0" tIns="0" wrap="square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1817028" y="3355020"/>
            <a:ext cx="5667374" cy="2771774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0" y="2692181"/>
            <a:ext cx="16589375" cy="428625"/>
          </a:xfrm>
          <a:custGeom>
            <a:avLst/>
            <a:gdLst/>
            <a:ahLst/>
            <a:cxnLst/>
            <a:rect b="b" l="l" r="r" t="t"/>
            <a:pathLst>
              <a:path h="428625" w="16589375">
                <a:moveTo>
                  <a:pt x="0" y="428624"/>
                </a:moveTo>
                <a:lnTo>
                  <a:pt x="0" y="0"/>
                </a:lnTo>
                <a:lnTo>
                  <a:pt x="16589261" y="0"/>
                </a:lnTo>
                <a:lnTo>
                  <a:pt x="16589261" y="428624"/>
                </a:lnTo>
                <a:lnTo>
                  <a:pt x="0" y="428624"/>
                </a:lnTo>
                <a:close/>
              </a:path>
            </a:pathLst>
          </a:custGeom>
          <a:solidFill>
            <a:srgbClr val="FEF418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342095"/>
            <a:ext cx="16596994" cy="428625"/>
          </a:xfrm>
          <a:custGeom>
            <a:avLst/>
            <a:gdLst/>
            <a:ahLst/>
            <a:cxnLst/>
            <a:rect b="b" l="l" r="r" t="t"/>
            <a:pathLst>
              <a:path h="428625" w="16596994">
                <a:moveTo>
                  <a:pt x="0" y="428624"/>
                </a:moveTo>
                <a:lnTo>
                  <a:pt x="0" y="0"/>
                </a:lnTo>
                <a:lnTo>
                  <a:pt x="16596822" y="0"/>
                </a:lnTo>
                <a:lnTo>
                  <a:pt x="16596822" y="428624"/>
                </a:lnTo>
                <a:lnTo>
                  <a:pt x="0" y="428624"/>
                </a:lnTo>
                <a:close/>
              </a:path>
            </a:pathLst>
          </a:custGeom>
          <a:solidFill>
            <a:srgbClr val="FEF418"/>
          </a:solidFill>
        </p:spPr>
        <p:txBody>
          <a:bodyPr bIns="0" lIns="0" rIns="0" rtlCol="0" tIns="0" wrap="square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0132695" y="2920644"/>
            <a:ext cx="6457950" cy="3152775"/>
            <a:chOff x="10132230" y="2908542"/>
            <a:chExt cx="6457950" cy="3152775"/>
          </a:xfrm>
        </p:grpSpPr>
        <p:sp>
          <p:nvSpPr>
            <p:cNvPr id="16" name="object 16"/>
            <p:cNvSpPr/>
            <p:nvPr/>
          </p:nvSpPr>
          <p:spPr>
            <a:xfrm>
              <a:off x="10132230" y="2908542"/>
              <a:ext cx="6457950" cy="3152775"/>
            </a:xfrm>
            <a:custGeom>
              <a:avLst/>
              <a:gdLst/>
              <a:ahLst/>
              <a:cxnLst/>
              <a:rect b="b" l="l" r="r" t="t"/>
              <a:pathLst>
                <a:path h="3152775" w="6457950">
                  <a:moveTo>
                    <a:pt x="6457685" y="3152774"/>
                  </a:moveTo>
                  <a:lnTo>
                    <a:pt x="0" y="3152774"/>
                  </a:lnTo>
                  <a:lnTo>
                    <a:pt x="0" y="0"/>
                  </a:lnTo>
                  <a:lnTo>
                    <a:pt x="6457685" y="0"/>
                  </a:lnTo>
                  <a:lnTo>
                    <a:pt x="6457685" y="3152774"/>
                  </a:lnTo>
                  <a:close/>
                </a:path>
              </a:pathLst>
            </a:custGeom>
            <a:solidFill>
              <a:srgbClr val="FEF418">
                <a:alpha val="39999"/>
              </a:srgbClr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773913" y="3875985"/>
              <a:ext cx="2116455" cy="1281430"/>
            </a:xfrm>
            <a:custGeom>
              <a:avLst/>
              <a:gdLst/>
              <a:ahLst/>
              <a:cxnLst/>
              <a:rect b="b" l="l" r="r" t="t"/>
              <a:pathLst>
                <a:path h="1281429" w="2116454">
                  <a:moveTo>
                    <a:pt x="1710200" y="1281018"/>
                  </a:moveTo>
                  <a:lnTo>
                    <a:pt x="1645468" y="1264541"/>
                  </a:lnTo>
                  <a:lnTo>
                    <a:pt x="1593597" y="1233932"/>
                  </a:lnTo>
                  <a:lnTo>
                    <a:pt x="1558663" y="1204122"/>
                  </a:lnTo>
                  <a:lnTo>
                    <a:pt x="1524301" y="1168114"/>
                  </a:lnTo>
                  <a:lnTo>
                    <a:pt x="1490637" y="1128774"/>
                  </a:lnTo>
                  <a:lnTo>
                    <a:pt x="1457794" y="1088966"/>
                  </a:lnTo>
                  <a:lnTo>
                    <a:pt x="1425898" y="1051555"/>
                  </a:lnTo>
                  <a:lnTo>
                    <a:pt x="1395073" y="1019407"/>
                  </a:lnTo>
                  <a:lnTo>
                    <a:pt x="1365444" y="995386"/>
                  </a:lnTo>
                  <a:lnTo>
                    <a:pt x="1337135" y="982357"/>
                  </a:lnTo>
                  <a:lnTo>
                    <a:pt x="1310270" y="983185"/>
                  </a:lnTo>
                  <a:lnTo>
                    <a:pt x="1265415" y="1026466"/>
                  </a:lnTo>
                  <a:lnTo>
                    <a:pt x="1243079" y="1096201"/>
                  </a:lnTo>
                  <a:lnTo>
                    <a:pt x="1235425" y="1161036"/>
                  </a:lnTo>
                  <a:lnTo>
                    <a:pt x="1234615" y="1189616"/>
                  </a:lnTo>
                  <a:lnTo>
                    <a:pt x="1233468" y="1205245"/>
                  </a:lnTo>
                  <a:lnTo>
                    <a:pt x="1217215" y="1248325"/>
                  </a:lnTo>
                  <a:lnTo>
                    <a:pt x="1179115" y="1270134"/>
                  </a:lnTo>
                  <a:lnTo>
                    <a:pt x="1116688" y="1279337"/>
                  </a:lnTo>
                  <a:lnTo>
                    <a:pt x="1058375" y="1281083"/>
                  </a:lnTo>
                  <a:lnTo>
                    <a:pt x="1032617" y="1280521"/>
                  </a:lnTo>
                  <a:lnTo>
                    <a:pt x="985191" y="1278355"/>
                  </a:lnTo>
                  <a:lnTo>
                    <a:pt x="862583" y="1253249"/>
                  </a:lnTo>
                  <a:lnTo>
                    <a:pt x="694298" y="1177294"/>
                  </a:lnTo>
                  <a:lnTo>
                    <a:pt x="509842" y="1022577"/>
                  </a:lnTo>
                  <a:lnTo>
                    <a:pt x="317572" y="759603"/>
                  </a:lnTo>
                  <a:lnTo>
                    <a:pt x="156439" y="469854"/>
                  </a:lnTo>
                  <a:lnTo>
                    <a:pt x="45664" y="235643"/>
                  </a:lnTo>
                  <a:lnTo>
                    <a:pt x="4468" y="139281"/>
                  </a:lnTo>
                  <a:lnTo>
                    <a:pt x="0" y="97095"/>
                  </a:lnTo>
                  <a:lnTo>
                    <a:pt x="4468" y="82086"/>
                  </a:lnTo>
                  <a:lnTo>
                    <a:pt x="18630" y="74475"/>
                  </a:lnTo>
                  <a:lnTo>
                    <a:pt x="39458" y="71765"/>
                  </a:lnTo>
                  <a:lnTo>
                    <a:pt x="66505" y="72238"/>
                  </a:lnTo>
                  <a:lnTo>
                    <a:pt x="369124" y="72238"/>
                  </a:lnTo>
                  <a:lnTo>
                    <a:pt x="410570" y="87959"/>
                  </a:lnTo>
                  <a:lnTo>
                    <a:pt x="444779" y="116176"/>
                  </a:lnTo>
                  <a:lnTo>
                    <a:pt x="478487" y="178449"/>
                  </a:lnTo>
                  <a:lnTo>
                    <a:pt x="509422" y="260334"/>
                  </a:lnTo>
                  <a:lnTo>
                    <a:pt x="530311" y="309867"/>
                  </a:lnTo>
                  <a:lnTo>
                    <a:pt x="558261" y="365787"/>
                  </a:lnTo>
                  <a:lnTo>
                    <a:pt x="602209" y="444309"/>
                  </a:lnTo>
                  <a:lnTo>
                    <a:pt x="640536" y="507122"/>
                  </a:lnTo>
                  <a:lnTo>
                    <a:pt x="673827" y="555456"/>
                  </a:lnTo>
                  <a:lnTo>
                    <a:pt x="702667" y="590540"/>
                  </a:lnTo>
                  <a:lnTo>
                    <a:pt x="749337" y="625879"/>
                  </a:lnTo>
                  <a:lnTo>
                    <a:pt x="768336" y="628591"/>
                  </a:lnTo>
                  <a:lnTo>
                    <a:pt x="785226" y="622973"/>
                  </a:lnTo>
                  <a:lnTo>
                    <a:pt x="818354" y="556658"/>
                  </a:lnTo>
                  <a:lnTo>
                    <a:pt x="830382" y="445850"/>
                  </a:lnTo>
                  <a:lnTo>
                    <a:pt x="830707" y="341788"/>
                  </a:lnTo>
                  <a:lnTo>
                    <a:pt x="828396" y="278699"/>
                  </a:lnTo>
                  <a:lnTo>
                    <a:pt x="825228" y="237714"/>
                  </a:lnTo>
                  <a:lnTo>
                    <a:pt x="815960" y="187853"/>
                  </a:lnTo>
                  <a:lnTo>
                    <a:pt x="797330" y="144205"/>
                  </a:lnTo>
                  <a:lnTo>
                    <a:pt x="767853" y="115871"/>
                  </a:lnTo>
                  <a:lnTo>
                    <a:pt x="731312" y="97257"/>
                  </a:lnTo>
                  <a:lnTo>
                    <a:pt x="704653" y="91177"/>
                  </a:lnTo>
                  <a:lnTo>
                    <a:pt x="699322" y="82785"/>
                  </a:lnTo>
                  <a:lnTo>
                    <a:pt x="725825" y="45263"/>
                  </a:lnTo>
                  <a:lnTo>
                    <a:pt x="791461" y="13375"/>
                  </a:lnTo>
                  <a:lnTo>
                    <a:pt x="840974" y="5006"/>
                  </a:lnTo>
                  <a:lnTo>
                    <a:pt x="899494" y="1183"/>
                  </a:lnTo>
                  <a:lnTo>
                    <a:pt x="997053" y="0"/>
                  </a:lnTo>
                  <a:lnTo>
                    <a:pt x="1058180" y="1444"/>
                  </a:lnTo>
                  <a:lnTo>
                    <a:pt x="1107735" y="4814"/>
                  </a:lnTo>
                  <a:lnTo>
                    <a:pt x="1145563" y="10685"/>
                  </a:lnTo>
                  <a:lnTo>
                    <a:pt x="1194114" y="27372"/>
                  </a:lnTo>
                  <a:lnTo>
                    <a:pt x="1228507" y="70906"/>
                  </a:lnTo>
                  <a:lnTo>
                    <a:pt x="1238764" y="143431"/>
                  </a:lnTo>
                  <a:lnTo>
                    <a:pt x="1238454" y="192000"/>
                  </a:lnTo>
                  <a:lnTo>
                    <a:pt x="1234178" y="316619"/>
                  </a:lnTo>
                  <a:lnTo>
                    <a:pt x="1231770" y="496939"/>
                  </a:lnTo>
                  <a:lnTo>
                    <a:pt x="1235962" y="547409"/>
                  </a:lnTo>
                  <a:lnTo>
                    <a:pt x="1248596" y="590462"/>
                  </a:lnTo>
                  <a:lnTo>
                    <a:pt x="1273577" y="621079"/>
                  </a:lnTo>
                  <a:lnTo>
                    <a:pt x="1285678" y="625491"/>
                  </a:lnTo>
                  <a:lnTo>
                    <a:pt x="1302800" y="622607"/>
                  </a:lnTo>
                  <a:lnTo>
                    <a:pt x="1355712" y="580061"/>
                  </a:lnTo>
                  <a:lnTo>
                    <a:pt x="1393302" y="532951"/>
                  </a:lnTo>
                  <a:lnTo>
                    <a:pt x="1439513" y="463651"/>
                  </a:lnTo>
                  <a:lnTo>
                    <a:pt x="1495246" y="368438"/>
                  </a:lnTo>
                  <a:lnTo>
                    <a:pt x="1524870" y="311484"/>
                  </a:lnTo>
                  <a:lnTo>
                    <a:pt x="1547770" y="260642"/>
                  </a:lnTo>
                  <a:lnTo>
                    <a:pt x="1581549" y="174731"/>
                  </a:lnTo>
                  <a:lnTo>
                    <a:pt x="1596504" y="138378"/>
                  </a:lnTo>
                  <a:lnTo>
                    <a:pt x="1619373" y="97883"/>
                  </a:lnTo>
                  <a:lnTo>
                    <a:pt x="1652726" y="76605"/>
                  </a:lnTo>
                  <a:lnTo>
                    <a:pt x="2001755" y="72238"/>
                  </a:lnTo>
                  <a:lnTo>
                    <a:pt x="2017808" y="71487"/>
                  </a:lnTo>
                  <a:lnTo>
                    <a:pt x="2053862" y="71907"/>
                  </a:lnTo>
                  <a:lnTo>
                    <a:pt x="2091761" y="77512"/>
                  </a:lnTo>
                  <a:lnTo>
                    <a:pt x="2113346" y="92313"/>
                  </a:lnTo>
                  <a:lnTo>
                    <a:pt x="2116343" y="113368"/>
                  </a:lnTo>
                  <a:lnTo>
                    <a:pt x="2112778" y="140512"/>
                  </a:lnTo>
                  <a:lnTo>
                    <a:pt x="2085543" y="213426"/>
                  </a:lnTo>
                  <a:lnTo>
                    <a:pt x="2061658" y="259372"/>
                  </a:lnTo>
                  <a:lnTo>
                    <a:pt x="2030788" y="311764"/>
                  </a:lnTo>
                  <a:lnTo>
                    <a:pt x="1992824" y="370690"/>
                  </a:lnTo>
                  <a:lnTo>
                    <a:pt x="1947662" y="436238"/>
                  </a:lnTo>
                  <a:lnTo>
                    <a:pt x="1830176" y="599019"/>
                  </a:lnTo>
                  <a:lnTo>
                    <a:pt x="1804642" y="636624"/>
                  </a:lnTo>
                  <a:lnTo>
                    <a:pt x="1785974" y="668328"/>
                  </a:lnTo>
                  <a:lnTo>
                    <a:pt x="1774203" y="695588"/>
                  </a:lnTo>
                  <a:lnTo>
                    <a:pt x="1769359" y="719861"/>
                  </a:lnTo>
                  <a:lnTo>
                    <a:pt x="1771475" y="742603"/>
                  </a:lnTo>
                  <a:lnTo>
                    <a:pt x="1796705" y="789320"/>
                  </a:lnTo>
                  <a:lnTo>
                    <a:pt x="1850143" y="847391"/>
                  </a:lnTo>
                  <a:lnTo>
                    <a:pt x="1887516" y="884325"/>
                  </a:lnTo>
                  <a:lnTo>
                    <a:pt x="1952229" y="950532"/>
                  </a:lnTo>
                  <a:lnTo>
                    <a:pt x="2002331" y="1006482"/>
                  </a:lnTo>
                  <a:lnTo>
                    <a:pt x="2039655" y="1052447"/>
                  </a:lnTo>
                  <a:lnTo>
                    <a:pt x="2066035" y="1088699"/>
                  </a:lnTo>
                  <a:lnTo>
                    <a:pt x="2097837" y="1141890"/>
                  </a:lnTo>
                  <a:lnTo>
                    <a:pt x="2115344" y="1215485"/>
                  </a:lnTo>
                  <a:lnTo>
                    <a:pt x="2085259" y="1257368"/>
                  </a:lnTo>
                  <a:lnTo>
                    <a:pt x="2041982" y="1276171"/>
                  </a:lnTo>
                  <a:lnTo>
                    <a:pt x="2019912" y="1280521"/>
                  </a:lnTo>
                  <a:lnTo>
                    <a:pt x="1736963" y="1280521"/>
                  </a:lnTo>
                  <a:lnTo>
                    <a:pt x="1710200" y="1281018"/>
                  </a:lnTo>
                  <a:close/>
                </a:path>
              </a:pathLst>
            </a:custGeom>
            <a:solidFill>
              <a:srgbClr val="0072FF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13665950" y="3229046"/>
            <a:ext cx="2714624" cy="2714624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17056072" y="6409967"/>
            <a:ext cx="866775" cy="1000125"/>
          </a:xfrm>
          <a:custGeom>
            <a:avLst/>
            <a:gdLst/>
            <a:ahLst/>
            <a:cxnLst/>
            <a:rect b="b" l="l" r="r" t="t"/>
            <a:pathLst>
              <a:path h="1000125" w="866775">
                <a:moveTo>
                  <a:pt x="0" y="750014"/>
                </a:moveTo>
                <a:lnTo>
                  <a:pt x="0" y="250004"/>
                </a:lnTo>
                <a:lnTo>
                  <a:pt x="433387" y="0"/>
                </a:lnTo>
                <a:lnTo>
                  <a:pt x="866774" y="250004"/>
                </a:lnTo>
                <a:lnTo>
                  <a:pt x="866774" y="750014"/>
                </a:lnTo>
                <a:lnTo>
                  <a:pt x="433387" y="1000019"/>
                </a:lnTo>
                <a:lnTo>
                  <a:pt x="0" y="750014"/>
                </a:lnTo>
                <a:close/>
              </a:path>
            </a:pathLst>
          </a:custGeom>
          <a:solidFill>
            <a:srgbClr val="FEF418"/>
          </a:solidFill>
        </p:spPr>
        <p:txBody>
          <a:bodyPr bIns="0" lIns="0" rIns="0" rtlCol="0" tIns="0" wrap="square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6713187" y="5073378"/>
            <a:ext cx="1575435" cy="5213985"/>
            <a:chOff x="16713187" y="5073378"/>
            <a:chExt cx="1575435" cy="5213985"/>
          </a:xfrm>
        </p:grpSpPr>
        <p:sp>
          <p:nvSpPr>
            <p:cNvPr id="25" name="object 25"/>
            <p:cNvSpPr/>
            <p:nvPr/>
          </p:nvSpPr>
          <p:spPr>
            <a:xfrm>
              <a:off x="17440656" y="6338366"/>
              <a:ext cx="847725" cy="3269615"/>
            </a:xfrm>
            <a:custGeom>
              <a:avLst/>
              <a:gdLst/>
              <a:ahLst/>
              <a:cxnLst/>
              <a:rect b="b" l="l" r="r" t="t"/>
              <a:pathLst>
                <a:path h="3269615" w="847725">
                  <a:moveTo>
                    <a:pt x="847331" y="2289606"/>
                  </a:moveTo>
                  <a:lnTo>
                    <a:pt x="605853" y="2429357"/>
                  </a:lnTo>
                  <a:lnTo>
                    <a:pt x="605853" y="3129419"/>
                  </a:lnTo>
                  <a:lnTo>
                    <a:pt x="847331" y="3269170"/>
                  </a:lnTo>
                  <a:lnTo>
                    <a:pt x="847331" y="2289606"/>
                  </a:lnTo>
                  <a:close/>
                </a:path>
                <a:path h="3269615" w="847725">
                  <a:moveTo>
                    <a:pt x="847331" y="1078369"/>
                  </a:moveTo>
                  <a:lnTo>
                    <a:pt x="604837" y="938022"/>
                  </a:lnTo>
                  <a:lnTo>
                    <a:pt x="0" y="1288059"/>
                  </a:lnTo>
                  <a:lnTo>
                    <a:pt x="0" y="1988121"/>
                  </a:lnTo>
                  <a:lnTo>
                    <a:pt x="604837" y="2338146"/>
                  </a:lnTo>
                  <a:lnTo>
                    <a:pt x="847331" y="2197811"/>
                  </a:lnTo>
                  <a:lnTo>
                    <a:pt x="847331" y="1078369"/>
                  </a:lnTo>
                  <a:close/>
                </a:path>
                <a:path h="3269615" w="847725">
                  <a:moveTo>
                    <a:pt x="847331" y="0"/>
                  </a:moveTo>
                  <a:lnTo>
                    <a:pt x="605853" y="139750"/>
                  </a:lnTo>
                  <a:lnTo>
                    <a:pt x="605853" y="839812"/>
                  </a:lnTo>
                  <a:lnTo>
                    <a:pt x="847331" y="979563"/>
                  </a:lnTo>
                  <a:lnTo>
                    <a:pt x="847331" y="0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713187" y="8500437"/>
              <a:ext cx="1209675" cy="1400175"/>
            </a:xfrm>
            <a:custGeom>
              <a:avLst/>
              <a:gdLst/>
              <a:ahLst/>
              <a:cxnLst/>
              <a:rect b="b" l="l" r="r" t="t"/>
              <a:pathLst>
                <a:path h="1400175" w="1209675">
                  <a:moveTo>
                    <a:pt x="0" y="1050095"/>
                  </a:moveTo>
                  <a:lnTo>
                    <a:pt x="0" y="350031"/>
                  </a:lnTo>
                  <a:lnTo>
                    <a:pt x="604837" y="0"/>
                  </a:lnTo>
                  <a:lnTo>
                    <a:pt x="1209674" y="350031"/>
                  </a:lnTo>
                  <a:lnTo>
                    <a:pt x="1209674" y="1050095"/>
                  </a:lnTo>
                  <a:lnTo>
                    <a:pt x="604837" y="1400127"/>
                  </a:lnTo>
                  <a:lnTo>
                    <a:pt x="0" y="105009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412423" y="9517891"/>
              <a:ext cx="875665" cy="769620"/>
            </a:xfrm>
            <a:custGeom>
              <a:avLst/>
              <a:gdLst/>
              <a:ahLst/>
              <a:cxnLst/>
              <a:rect b="b" l="l" r="r" t="t"/>
              <a:pathLst>
                <a:path h="769620" w="875665">
                  <a:moveTo>
                    <a:pt x="0" y="769108"/>
                  </a:moveTo>
                  <a:lnTo>
                    <a:pt x="0" y="350031"/>
                  </a:lnTo>
                  <a:lnTo>
                    <a:pt x="604837" y="0"/>
                  </a:lnTo>
                  <a:lnTo>
                    <a:pt x="875575" y="156681"/>
                  </a:lnTo>
                  <a:lnTo>
                    <a:pt x="875575" y="769108"/>
                  </a:lnTo>
                  <a:lnTo>
                    <a:pt x="0" y="769108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410488" y="5073378"/>
              <a:ext cx="877569" cy="1400175"/>
            </a:xfrm>
            <a:custGeom>
              <a:avLst/>
              <a:gdLst/>
              <a:ahLst/>
              <a:cxnLst/>
              <a:rect b="b" l="l" r="r" t="t"/>
              <a:pathLst>
                <a:path h="1400175" w="877569">
                  <a:moveTo>
                    <a:pt x="877509" y="157800"/>
                  </a:moveTo>
                  <a:lnTo>
                    <a:pt x="877509" y="1242326"/>
                  </a:lnTo>
                  <a:lnTo>
                    <a:pt x="604837" y="1400127"/>
                  </a:lnTo>
                  <a:lnTo>
                    <a:pt x="0" y="1050095"/>
                  </a:lnTo>
                  <a:lnTo>
                    <a:pt x="0" y="350031"/>
                  </a:lnTo>
                  <a:lnTo>
                    <a:pt x="604837" y="0"/>
                  </a:lnTo>
                  <a:lnTo>
                    <a:pt x="877509" y="157800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18044459" y="4210677"/>
            <a:ext cx="243840" cy="781050"/>
          </a:xfrm>
          <a:custGeom>
            <a:avLst/>
            <a:gdLst/>
            <a:ahLst/>
            <a:cxnLst/>
            <a:rect b="b" l="l" r="r" t="t"/>
            <a:pathLst>
              <a:path h="781050" w="243840">
                <a:moveTo>
                  <a:pt x="0" y="640498"/>
                </a:moveTo>
                <a:lnTo>
                  <a:pt x="0" y="140488"/>
                </a:lnTo>
                <a:lnTo>
                  <a:pt x="243539" y="0"/>
                </a:lnTo>
                <a:lnTo>
                  <a:pt x="243539" y="780987"/>
                </a:lnTo>
                <a:lnTo>
                  <a:pt x="0" y="640498"/>
                </a:lnTo>
                <a:close/>
              </a:path>
            </a:pathLst>
          </a:custGeom>
          <a:solidFill>
            <a:srgbClr val="FEF418"/>
          </a:solidFill>
        </p:spPr>
        <p:txBody>
          <a:bodyPr bIns="0" lIns="0" rIns="0" rtlCol="0" tIns="0" wrap="square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16738520" y="2263782"/>
            <a:ext cx="1550035" cy="2917825"/>
            <a:chOff x="16738520" y="2263782"/>
            <a:chExt cx="1550035" cy="2917825"/>
          </a:xfrm>
        </p:grpSpPr>
        <p:sp>
          <p:nvSpPr>
            <p:cNvPr id="31" name="object 31"/>
            <p:cNvSpPr/>
            <p:nvPr/>
          </p:nvSpPr>
          <p:spPr>
            <a:xfrm>
              <a:off x="16738520" y="3876263"/>
              <a:ext cx="1133475" cy="1304925"/>
            </a:xfrm>
            <a:custGeom>
              <a:avLst/>
              <a:gdLst/>
              <a:ahLst/>
              <a:cxnLst/>
              <a:rect b="b" l="l" r="r" t="t"/>
              <a:pathLst>
                <a:path h="1304925" w="1133475">
                  <a:moveTo>
                    <a:pt x="0" y="978681"/>
                  </a:moveTo>
                  <a:lnTo>
                    <a:pt x="0" y="326227"/>
                  </a:lnTo>
                  <a:lnTo>
                    <a:pt x="566737" y="0"/>
                  </a:lnTo>
                  <a:lnTo>
                    <a:pt x="1133474" y="326227"/>
                  </a:lnTo>
                  <a:lnTo>
                    <a:pt x="1133474" y="978681"/>
                  </a:lnTo>
                  <a:lnTo>
                    <a:pt x="566737" y="1304908"/>
                  </a:lnTo>
                  <a:lnTo>
                    <a:pt x="0" y="978681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483811" y="2263787"/>
              <a:ext cx="804545" cy="1840230"/>
            </a:xfrm>
            <a:custGeom>
              <a:avLst/>
              <a:gdLst/>
              <a:ahLst/>
              <a:cxnLst/>
              <a:rect b="b" l="l" r="r" t="t"/>
              <a:pathLst>
                <a:path h="1840229" w="804544">
                  <a:moveTo>
                    <a:pt x="804176" y="958202"/>
                  </a:moveTo>
                  <a:lnTo>
                    <a:pt x="466725" y="763651"/>
                  </a:lnTo>
                  <a:lnTo>
                    <a:pt x="0" y="1032725"/>
                  </a:lnTo>
                  <a:lnTo>
                    <a:pt x="0" y="1570888"/>
                  </a:lnTo>
                  <a:lnTo>
                    <a:pt x="466725" y="1839976"/>
                  </a:lnTo>
                  <a:lnTo>
                    <a:pt x="804176" y="1645412"/>
                  </a:lnTo>
                  <a:lnTo>
                    <a:pt x="804176" y="958202"/>
                  </a:lnTo>
                  <a:close/>
                </a:path>
                <a:path h="1840229" w="804544">
                  <a:moveTo>
                    <a:pt x="804189" y="0"/>
                  </a:moveTo>
                  <a:lnTo>
                    <a:pt x="525589" y="160616"/>
                  </a:lnTo>
                  <a:lnTo>
                    <a:pt x="525589" y="698779"/>
                  </a:lnTo>
                  <a:lnTo>
                    <a:pt x="804189" y="859409"/>
                  </a:lnTo>
                  <a:lnTo>
                    <a:pt x="804189" y="0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0" y="3745396"/>
            <a:ext cx="1467485" cy="6541770"/>
            <a:chOff x="0" y="3745396"/>
            <a:chExt cx="1467485" cy="6541770"/>
          </a:xfrm>
        </p:grpSpPr>
        <p:sp>
          <p:nvSpPr>
            <p:cNvPr id="34" name="object 34"/>
            <p:cNvSpPr/>
            <p:nvPr/>
          </p:nvSpPr>
          <p:spPr>
            <a:xfrm>
              <a:off x="0" y="5635865"/>
              <a:ext cx="1163955" cy="4651375"/>
            </a:xfrm>
            <a:custGeom>
              <a:avLst/>
              <a:gdLst/>
              <a:ahLst/>
              <a:cxnLst/>
              <a:rect b="b" l="l" r="r" t="t"/>
              <a:pathLst>
                <a:path h="4651375" w="1163955">
                  <a:moveTo>
                    <a:pt x="529501" y="3739845"/>
                  </a:moveTo>
                  <a:lnTo>
                    <a:pt x="0" y="3433407"/>
                  </a:lnTo>
                  <a:lnTo>
                    <a:pt x="0" y="3508806"/>
                  </a:lnTo>
                  <a:lnTo>
                    <a:pt x="0" y="4360240"/>
                  </a:lnTo>
                  <a:lnTo>
                    <a:pt x="0" y="4651133"/>
                  </a:lnTo>
                  <a:lnTo>
                    <a:pt x="164490" y="4651133"/>
                  </a:lnTo>
                  <a:lnTo>
                    <a:pt x="529501" y="4439907"/>
                  </a:lnTo>
                  <a:lnTo>
                    <a:pt x="529501" y="3739845"/>
                  </a:lnTo>
                  <a:close/>
                </a:path>
                <a:path h="4651375" w="1163955">
                  <a:moveTo>
                    <a:pt x="529501" y="1450238"/>
                  </a:moveTo>
                  <a:lnTo>
                    <a:pt x="0" y="1143800"/>
                  </a:lnTo>
                  <a:lnTo>
                    <a:pt x="0" y="1219200"/>
                  </a:lnTo>
                  <a:lnTo>
                    <a:pt x="0" y="2070633"/>
                  </a:lnTo>
                  <a:lnTo>
                    <a:pt x="0" y="2456726"/>
                  </a:lnTo>
                  <a:lnTo>
                    <a:pt x="529501" y="2150300"/>
                  </a:lnTo>
                  <a:lnTo>
                    <a:pt x="529501" y="1450238"/>
                  </a:lnTo>
                  <a:close/>
                </a:path>
                <a:path h="4651375" w="1163955">
                  <a:moveTo>
                    <a:pt x="1135354" y="2591536"/>
                  </a:moveTo>
                  <a:lnTo>
                    <a:pt x="530517" y="2241499"/>
                  </a:lnTo>
                  <a:lnTo>
                    <a:pt x="0" y="2548521"/>
                  </a:lnTo>
                  <a:lnTo>
                    <a:pt x="0" y="3334601"/>
                  </a:lnTo>
                  <a:lnTo>
                    <a:pt x="530517" y="3641623"/>
                  </a:lnTo>
                  <a:lnTo>
                    <a:pt x="1135354" y="3291598"/>
                  </a:lnTo>
                  <a:lnTo>
                    <a:pt x="1135354" y="2591536"/>
                  </a:lnTo>
                  <a:close/>
                </a:path>
                <a:path h="4651375" w="1163955">
                  <a:moveTo>
                    <a:pt x="1163586" y="350037"/>
                  </a:moveTo>
                  <a:lnTo>
                    <a:pt x="558749" y="0"/>
                  </a:lnTo>
                  <a:lnTo>
                    <a:pt x="0" y="323367"/>
                  </a:lnTo>
                  <a:lnTo>
                    <a:pt x="0" y="1076756"/>
                  </a:lnTo>
                  <a:lnTo>
                    <a:pt x="558749" y="1400124"/>
                  </a:lnTo>
                  <a:lnTo>
                    <a:pt x="1163586" y="1050099"/>
                  </a:lnTo>
                  <a:lnTo>
                    <a:pt x="1163586" y="350037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3745407"/>
              <a:ext cx="1467485" cy="2095500"/>
            </a:xfrm>
            <a:custGeom>
              <a:avLst/>
              <a:gdLst/>
              <a:ahLst/>
              <a:cxnLst/>
              <a:rect b="b" l="l" r="r" t="t"/>
              <a:pathLst>
                <a:path h="2095500" w="1467485">
                  <a:moveTo>
                    <a:pt x="452678" y="1182370"/>
                  </a:moveTo>
                  <a:lnTo>
                    <a:pt x="0" y="921791"/>
                  </a:lnTo>
                  <a:lnTo>
                    <a:pt x="0" y="2095398"/>
                  </a:lnTo>
                  <a:lnTo>
                    <a:pt x="452678" y="1834819"/>
                  </a:lnTo>
                  <a:lnTo>
                    <a:pt x="452678" y="1182370"/>
                  </a:lnTo>
                  <a:close/>
                </a:path>
                <a:path h="2095500" w="1467485">
                  <a:moveTo>
                    <a:pt x="884110" y="250024"/>
                  </a:moveTo>
                  <a:lnTo>
                    <a:pt x="450735" y="0"/>
                  </a:lnTo>
                  <a:lnTo>
                    <a:pt x="17373" y="250024"/>
                  </a:lnTo>
                  <a:lnTo>
                    <a:pt x="17373" y="750087"/>
                  </a:lnTo>
                  <a:lnTo>
                    <a:pt x="450735" y="1000125"/>
                  </a:lnTo>
                  <a:lnTo>
                    <a:pt x="884110" y="750087"/>
                  </a:lnTo>
                  <a:lnTo>
                    <a:pt x="884110" y="250024"/>
                  </a:lnTo>
                  <a:close/>
                </a:path>
                <a:path h="2095500" w="1467485">
                  <a:moveTo>
                    <a:pt x="1467370" y="1105306"/>
                  </a:moveTo>
                  <a:lnTo>
                    <a:pt x="1081646" y="881468"/>
                  </a:lnTo>
                  <a:lnTo>
                    <a:pt x="695934" y="1105306"/>
                  </a:lnTo>
                  <a:lnTo>
                    <a:pt x="695934" y="1552981"/>
                  </a:lnTo>
                  <a:lnTo>
                    <a:pt x="1081646" y="1776818"/>
                  </a:lnTo>
                  <a:lnTo>
                    <a:pt x="1467370" y="1552981"/>
                  </a:lnTo>
                  <a:lnTo>
                    <a:pt x="1467370" y="1105306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350098" y="615205"/>
            <a:ext cx="12385040" cy="1514475"/>
          </a:xfrm>
          <a:prstGeom prst="rect">
            <a:avLst/>
          </a:prstGeom>
        </p:spPr>
        <p:txBody>
          <a:bodyPr bIns="0" lIns="0" rIns="0" rtlCol="0" tIns="27940" vert="horz" wrap="square">
            <a:spAutoFit/>
          </a:bodyPr>
          <a:lstStyle/>
          <a:p>
            <a:pPr marL="12700" marR="5080">
              <a:lnSpc>
                <a:spcPts val="5850"/>
              </a:lnSpc>
              <a:spcBef>
                <a:spcPts val="220"/>
              </a:spcBef>
            </a:pPr>
            <a:r>
              <a:rPr b="1" dirty="0" spc="295" sz="4900">
                <a:solidFill>
                  <a:srgbClr val="53267B"/>
                </a:solidFill>
                <a:latin typeface="Trebuchet MS"/>
                <a:cs typeface="Trebuchet MS"/>
              </a:rPr>
              <a:t>И</a:t>
            </a:r>
            <a:r>
              <a:rPr b="1" dirty="0" spc="345" sz="4900">
                <a:solidFill>
                  <a:srgbClr val="53267B"/>
                </a:solidFill>
                <a:latin typeface="Trebuchet MS"/>
                <a:cs typeface="Trebuchet MS"/>
              </a:rPr>
              <a:t>Н</a:t>
            </a:r>
            <a:r>
              <a:rPr b="1" dirty="0" spc="445" sz="4900">
                <a:solidFill>
                  <a:srgbClr val="53267B"/>
                </a:solidFill>
                <a:latin typeface="Trebuchet MS"/>
                <a:cs typeface="Trebuchet MS"/>
              </a:rPr>
              <a:t>Ф</a:t>
            </a:r>
            <a:r>
              <a:rPr b="1" dirty="0" spc="65" sz="4900">
                <a:solidFill>
                  <a:srgbClr val="53267B"/>
                </a:solidFill>
                <a:latin typeface="Trebuchet MS"/>
                <a:cs typeface="Trebuchet MS"/>
              </a:rPr>
              <a:t>О</a:t>
            </a:r>
            <a:r>
              <a:rPr b="1" dirty="0" spc="315" sz="4900">
                <a:solidFill>
                  <a:srgbClr val="53267B"/>
                </a:solidFill>
                <a:latin typeface="Trebuchet MS"/>
                <a:cs typeface="Trebuchet MS"/>
              </a:rPr>
              <a:t>Р</a:t>
            </a:r>
            <a:r>
              <a:rPr b="1" dirty="0" spc="434" sz="4900">
                <a:solidFill>
                  <a:srgbClr val="53267B"/>
                </a:solidFill>
                <a:latin typeface="Trebuchet MS"/>
                <a:cs typeface="Trebuchet MS"/>
              </a:rPr>
              <a:t>М</a:t>
            </a:r>
            <a:r>
              <a:rPr b="1" dirty="0" spc="180" sz="4900">
                <a:solidFill>
                  <a:srgbClr val="53267B"/>
                </a:solidFill>
                <a:latin typeface="Trebuchet MS"/>
                <a:cs typeface="Trebuchet MS"/>
              </a:rPr>
              <a:t>А</a:t>
            </a:r>
            <a:r>
              <a:rPr b="1" dirty="0" spc="350" sz="4900">
                <a:solidFill>
                  <a:srgbClr val="53267B"/>
                </a:solidFill>
                <a:latin typeface="Trebuchet MS"/>
                <a:cs typeface="Trebuchet MS"/>
              </a:rPr>
              <a:t>Ц</a:t>
            </a:r>
            <a:r>
              <a:rPr b="1" dirty="0" spc="295" sz="4900">
                <a:solidFill>
                  <a:srgbClr val="53267B"/>
                </a:solidFill>
                <a:latin typeface="Trebuchet MS"/>
                <a:cs typeface="Trebuchet MS"/>
              </a:rPr>
              <a:t>И</a:t>
            </a:r>
            <a:r>
              <a:rPr b="1" dirty="0" spc="65" sz="4900">
                <a:solidFill>
                  <a:srgbClr val="53267B"/>
                </a:solidFill>
                <a:latin typeface="Trebuchet MS"/>
                <a:cs typeface="Trebuchet MS"/>
              </a:rPr>
              <a:t>О</a:t>
            </a:r>
            <a:r>
              <a:rPr b="1" dirty="0" spc="345" sz="4900">
                <a:solidFill>
                  <a:srgbClr val="53267B"/>
                </a:solidFill>
                <a:latin typeface="Trebuchet MS"/>
                <a:cs typeface="Trebuchet MS"/>
              </a:rPr>
              <a:t>НН</a:t>
            </a:r>
            <a:r>
              <a:rPr b="1" dirty="0" spc="65" sz="4900">
                <a:solidFill>
                  <a:srgbClr val="53267B"/>
                </a:solidFill>
                <a:latin typeface="Trebuchet MS"/>
                <a:cs typeface="Trebuchet MS"/>
              </a:rPr>
              <a:t>О</a:t>
            </a:r>
            <a:r>
              <a:rPr b="1" dirty="0" spc="-60" sz="4900">
                <a:solidFill>
                  <a:srgbClr val="53267B"/>
                </a:solidFill>
                <a:latin typeface="Trebuchet MS"/>
                <a:cs typeface="Trebuchet MS"/>
              </a:rPr>
              <a:t>Е</a:t>
            </a:r>
            <a:r>
              <a:rPr b="1" dirty="0" spc="-330" sz="4900">
                <a:solidFill>
                  <a:srgbClr val="53267B"/>
                </a:solidFill>
                <a:latin typeface="Trebuchet MS"/>
                <a:cs typeface="Trebuchet MS"/>
              </a:rPr>
              <a:t> </a:t>
            </a:r>
            <a:r>
              <a:rPr b="1" dirty="0" spc="-110" sz="4900">
                <a:solidFill>
                  <a:srgbClr val="53267B"/>
                </a:solidFill>
                <a:latin typeface="Trebuchet MS"/>
                <a:cs typeface="Trebuchet MS"/>
              </a:rPr>
              <a:t>С</a:t>
            </a:r>
            <a:r>
              <a:rPr b="1" dirty="0" spc="65" sz="4900">
                <a:solidFill>
                  <a:srgbClr val="53267B"/>
                </a:solidFill>
                <a:latin typeface="Trebuchet MS"/>
                <a:cs typeface="Trebuchet MS"/>
              </a:rPr>
              <a:t>О</a:t>
            </a:r>
            <a:r>
              <a:rPr b="1" dirty="0" spc="330" sz="4900">
                <a:solidFill>
                  <a:srgbClr val="53267B"/>
                </a:solidFill>
                <a:latin typeface="Trebuchet MS"/>
                <a:cs typeface="Trebuchet MS"/>
              </a:rPr>
              <a:t>П</a:t>
            </a:r>
            <a:r>
              <a:rPr b="1" dirty="0" spc="315" sz="4900">
                <a:solidFill>
                  <a:srgbClr val="53267B"/>
                </a:solidFill>
                <a:latin typeface="Trebuchet MS"/>
                <a:cs typeface="Trebuchet MS"/>
              </a:rPr>
              <a:t>Р</a:t>
            </a:r>
            <a:r>
              <a:rPr b="1" dirty="0" spc="65" sz="4900">
                <a:solidFill>
                  <a:srgbClr val="53267B"/>
                </a:solidFill>
                <a:latin typeface="Trebuchet MS"/>
                <a:cs typeface="Trebuchet MS"/>
              </a:rPr>
              <a:t>О</a:t>
            </a:r>
            <a:r>
              <a:rPr b="1" dirty="0" spc="375" sz="4900">
                <a:solidFill>
                  <a:srgbClr val="53267B"/>
                </a:solidFill>
                <a:latin typeface="Trebuchet MS"/>
                <a:cs typeface="Trebuchet MS"/>
              </a:rPr>
              <a:t>В</a:t>
            </a:r>
            <a:r>
              <a:rPr b="1" dirty="0" spc="65" sz="4900">
                <a:solidFill>
                  <a:srgbClr val="53267B"/>
                </a:solidFill>
                <a:latin typeface="Trebuchet MS"/>
                <a:cs typeface="Trebuchet MS"/>
              </a:rPr>
              <a:t>О</a:t>
            </a:r>
            <a:r>
              <a:rPr b="1" dirty="0" spc="260" sz="4900">
                <a:solidFill>
                  <a:srgbClr val="53267B"/>
                </a:solidFill>
                <a:latin typeface="Trebuchet MS"/>
                <a:cs typeface="Trebuchet MS"/>
              </a:rPr>
              <a:t>Ж</a:t>
            </a:r>
            <a:r>
              <a:rPr b="1" dirty="0" spc="270" sz="4900">
                <a:solidFill>
                  <a:srgbClr val="53267B"/>
                </a:solidFill>
                <a:latin typeface="Trebuchet MS"/>
                <a:cs typeface="Trebuchet MS"/>
              </a:rPr>
              <a:t>Д</a:t>
            </a:r>
            <a:r>
              <a:rPr b="1" dirty="0" spc="180" sz="4900">
                <a:solidFill>
                  <a:srgbClr val="53267B"/>
                </a:solidFill>
                <a:latin typeface="Trebuchet MS"/>
                <a:cs typeface="Trebuchet MS"/>
              </a:rPr>
              <a:t>Е</a:t>
            </a:r>
            <a:r>
              <a:rPr b="1" dirty="0" spc="345" sz="4900">
                <a:solidFill>
                  <a:srgbClr val="53267B"/>
                </a:solidFill>
                <a:latin typeface="Trebuchet MS"/>
                <a:cs typeface="Trebuchet MS"/>
              </a:rPr>
              <a:t>Н</a:t>
            </a:r>
            <a:r>
              <a:rPr b="1" dirty="0" spc="295" sz="4900">
                <a:solidFill>
                  <a:srgbClr val="53267B"/>
                </a:solidFill>
                <a:latin typeface="Trebuchet MS"/>
                <a:cs typeface="Trebuchet MS"/>
              </a:rPr>
              <a:t>И</a:t>
            </a:r>
            <a:r>
              <a:rPr b="1" dirty="0" spc="-40" sz="4900">
                <a:solidFill>
                  <a:srgbClr val="53267B"/>
                </a:solidFill>
                <a:latin typeface="Trebuchet MS"/>
                <a:cs typeface="Trebuchet MS"/>
              </a:rPr>
              <a:t>Е  </a:t>
            </a:r>
            <a:r>
              <a:rPr b="1" dirty="0" spc="135" sz="4900">
                <a:solidFill>
                  <a:srgbClr val="53267B"/>
                </a:solidFill>
                <a:latin typeface="Trebuchet MS"/>
                <a:cs typeface="Trebuchet MS"/>
              </a:rPr>
              <a:t>ДОБРОВОЛЬЧЕСКОГО</a:t>
            </a:r>
            <a:r>
              <a:rPr b="1" dirty="0" spc="-335" sz="4900">
                <a:solidFill>
                  <a:srgbClr val="53267B"/>
                </a:solidFill>
                <a:latin typeface="Trebuchet MS"/>
                <a:cs typeface="Trebuchet MS"/>
              </a:rPr>
              <a:t> </a:t>
            </a:r>
            <a:r>
              <a:rPr b="1" dirty="0" spc="250" sz="4900">
                <a:solidFill>
                  <a:srgbClr val="53267B"/>
                </a:solidFill>
                <a:latin typeface="Trebuchet MS"/>
                <a:cs typeface="Trebuchet MS"/>
              </a:rPr>
              <a:t>ДВИЖЕНИЯ</a:t>
            </a:r>
            <a:endParaRPr dirty="0" sz="49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99105" y="2612278"/>
            <a:ext cx="2903220" cy="566181"/>
          </a:xfrm>
          <a:prstGeom prst="rect">
            <a:avLst/>
          </a:prstGeom>
        </p:spPr>
        <p:txBody>
          <a:bodyPr bIns="0" lIns="0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pc="95" sz="3600">
                <a:solidFill>
                  <a:srgbClr val="6A2587"/>
                </a:solidFill>
                <a:latin typeface="Trebuchet MS"/>
                <a:cs typeface="Trebuchet MS"/>
              </a:rPr>
              <a:t>DOBRO.RU</a:t>
            </a:r>
            <a:endParaRPr dirty="0" sz="36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447719" y="6397553"/>
            <a:ext cx="10132695" cy="413768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algn="ctr" marR="826135">
              <a:lnSpc>
                <a:spcPts val="3160"/>
              </a:lnSpc>
            </a:pPr>
            <a:r>
              <a:rPr b="1" dirty="0" spc="40" sz="3600">
                <a:solidFill>
                  <a:srgbClr val="6A2587"/>
                </a:solidFill>
                <a:latin typeface="Trebuchet MS"/>
                <a:cs typeface="Trebuchet MS"/>
              </a:rPr>
              <a:t>ВОЛОНТЕР76.РФ</a:t>
            </a:r>
            <a:endParaRPr dirty="0" sz="3600">
              <a:latin typeface="Trebuchet MS"/>
              <a:cs typeface="Trebuchet MS"/>
            </a:endParaRPr>
          </a:p>
        </p:txBody>
      </p:sp>
      <p:sp>
        <p:nvSpPr>
          <p:cNvPr id="18" name="object 37">
            <a:extLst>
              <a:ext uri="{FF2B5EF4-FFF2-40B4-BE49-F238E27FC236}">
                <a16:creationId xmlns:a16="http://schemas.microsoft.com/office/drawing/2014/main" id="{6B146152-1057-0B0A-BBF9-6F3E1B95CDAF}"/>
              </a:ext>
            </a:extLst>
          </p:cNvPr>
          <p:cNvSpPr txBox="1"/>
          <p:nvPr/>
        </p:nvSpPr>
        <p:spPr>
          <a:xfrm>
            <a:off x="10556268" y="2613611"/>
            <a:ext cx="8048292" cy="566181"/>
          </a:xfrm>
          <a:prstGeom prst="rect">
            <a:avLst/>
          </a:prstGeom>
        </p:spPr>
        <p:txBody>
          <a:bodyPr bIns="0" lIns="0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lang="ru-RU" spc="95" sz="3600">
                <a:solidFill>
                  <a:srgbClr val="6A2587"/>
                </a:solidFill>
                <a:latin typeface="Trebuchet MS"/>
                <a:cs typeface="Trebuchet MS"/>
              </a:rPr>
              <a:t>Центр добровольчества</a:t>
            </a:r>
            <a:endParaRPr dirty="0" sz="3600">
              <a:latin typeface="Trebuchet MS"/>
              <a:cs typeface="Trebuchet MS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4B4449E-1024-18EF-4AC3-A024ADC3D3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9" r="31" t="51"/>
          <a:stretch/>
        </p:blipFill>
        <p:spPr>
          <a:xfrm>
            <a:off x="5842676" y="6910029"/>
            <a:ext cx="6229889" cy="274679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87107" y="1028752"/>
            <a:ext cx="952500" cy="828675"/>
          </a:xfrm>
          <a:custGeom>
            <a:avLst/>
            <a:gdLst/>
            <a:ahLst/>
            <a:cxnLst/>
            <a:rect l="l" t="t" r="r" b="b"/>
            <a:pathLst>
              <a:path w="952500" h="828675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47026" y="11"/>
            <a:ext cx="3689985" cy="1470660"/>
          </a:xfrm>
          <a:custGeom>
            <a:avLst/>
            <a:gdLst/>
            <a:ahLst/>
            <a:cxnLst/>
            <a:rect l="l" t="t" r="r" b="b"/>
            <a:pathLst>
              <a:path w="3689984" h="1470660">
                <a:moveTo>
                  <a:pt x="1400124" y="259930"/>
                </a:moveTo>
                <a:lnTo>
                  <a:pt x="1249692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w="3689984" h="1470660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w="3689984" h="1470660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09" h="17145">
                <a:moveTo>
                  <a:pt x="29153" y="0"/>
                </a:moveTo>
                <a:lnTo>
                  <a:pt x="0" y="16871"/>
                </a:lnTo>
                <a:lnTo>
                  <a:pt x="0" y="0"/>
                </a:lnTo>
                <a:lnTo>
                  <a:pt x="29153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383" y="1"/>
            <a:ext cx="546735" cy="158115"/>
          </a:xfrm>
          <a:custGeom>
            <a:avLst/>
            <a:gdLst/>
            <a:ahLst/>
            <a:cxnLst/>
            <a:rect l="l" t="t" r="r" b="b"/>
            <a:pathLst>
              <a:path w="546735" h="158115">
                <a:moveTo>
                  <a:pt x="546424" y="0"/>
                </a:moveTo>
                <a:lnTo>
                  <a:pt x="273212" y="158113"/>
                </a:lnTo>
                <a:lnTo>
                  <a:pt x="0" y="0"/>
                </a:lnTo>
                <a:lnTo>
                  <a:pt x="546424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383" cy="2380949"/>
            <a:chOff x="0" y="0"/>
            <a:chExt cx="18288383" cy="2380949"/>
          </a:xfrm>
        </p:grpSpPr>
        <p:sp>
          <p:nvSpPr>
            <p:cNvPr id="7" name="object 7"/>
            <p:cNvSpPr/>
            <p:nvPr/>
          </p:nvSpPr>
          <p:spPr>
            <a:xfrm>
              <a:off x="17436848" y="289195"/>
              <a:ext cx="851535" cy="1209675"/>
            </a:xfrm>
            <a:custGeom>
              <a:avLst/>
              <a:gdLst/>
              <a:ahLst/>
              <a:cxnLst/>
              <a:rect l="l" t="t" r="r" b="b"/>
              <a:pathLst>
                <a:path w="851534" h="1209675">
                  <a:moveTo>
                    <a:pt x="851150" y="1209674"/>
                  </a:moveTo>
                  <a:lnTo>
                    <a:pt x="350031" y="1209674"/>
                  </a:lnTo>
                  <a:lnTo>
                    <a:pt x="0" y="604837"/>
                  </a:lnTo>
                  <a:lnTo>
                    <a:pt x="350031" y="0"/>
                  </a:lnTo>
                  <a:lnTo>
                    <a:pt x="851150" y="0"/>
                  </a:lnTo>
                  <a:lnTo>
                    <a:pt x="851150" y="1209674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8286730" cy="426720"/>
            </a:xfrm>
            <a:custGeom>
              <a:avLst/>
              <a:gdLst/>
              <a:ahLst/>
              <a:cxnLst/>
              <a:rect l="l" t="t" r="r" b="b"/>
              <a:pathLst>
                <a:path w="18286730" h="426720">
                  <a:moveTo>
                    <a:pt x="0" y="426625"/>
                  </a:moveTo>
                  <a:lnTo>
                    <a:pt x="0" y="0"/>
                  </a:lnTo>
                  <a:lnTo>
                    <a:pt x="18286415" y="0"/>
                  </a:lnTo>
                  <a:lnTo>
                    <a:pt x="18286415" y="426625"/>
                  </a:lnTo>
                  <a:lnTo>
                    <a:pt x="0" y="42662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03200" y="895050"/>
              <a:ext cx="1533524" cy="148589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0" y="8728405"/>
            <a:ext cx="3346450" cy="1558925"/>
          </a:xfrm>
          <a:custGeom>
            <a:avLst/>
            <a:gdLst/>
            <a:ahLst/>
            <a:cxnLst/>
            <a:rect l="l" t="t" r="r" b="b"/>
            <a:pathLst>
              <a:path w="3346450" h="1558925">
                <a:moveTo>
                  <a:pt x="1056551" y="1210703"/>
                </a:moveTo>
                <a:lnTo>
                  <a:pt x="706513" y="605866"/>
                </a:lnTo>
                <a:lnTo>
                  <a:pt x="6451" y="605866"/>
                </a:lnTo>
                <a:lnTo>
                  <a:pt x="0" y="617016"/>
                </a:lnTo>
                <a:lnTo>
                  <a:pt x="0" y="1558594"/>
                </a:lnTo>
                <a:lnTo>
                  <a:pt x="855205" y="1558594"/>
                </a:lnTo>
                <a:lnTo>
                  <a:pt x="1056551" y="1210703"/>
                </a:lnTo>
                <a:close/>
              </a:path>
              <a:path w="3346450" h="1558925">
                <a:moveTo>
                  <a:pt x="2197849" y="604837"/>
                </a:moveTo>
                <a:lnTo>
                  <a:pt x="1847811" y="0"/>
                </a:lnTo>
                <a:lnTo>
                  <a:pt x="1147749" y="0"/>
                </a:lnTo>
                <a:lnTo>
                  <a:pt x="797725" y="604837"/>
                </a:lnTo>
                <a:lnTo>
                  <a:pt x="1147749" y="1209675"/>
                </a:lnTo>
                <a:lnTo>
                  <a:pt x="1847811" y="1209675"/>
                </a:lnTo>
                <a:lnTo>
                  <a:pt x="2197849" y="604837"/>
                </a:lnTo>
                <a:close/>
              </a:path>
              <a:path w="3346450" h="1558925">
                <a:moveTo>
                  <a:pt x="3346158" y="1210703"/>
                </a:moveTo>
                <a:lnTo>
                  <a:pt x="2996120" y="605866"/>
                </a:lnTo>
                <a:lnTo>
                  <a:pt x="2296058" y="605866"/>
                </a:lnTo>
                <a:lnTo>
                  <a:pt x="1946033" y="1210703"/>
                </a:lnTo>
                <a:lnTo>
                  <a:pt x="2147366" y="1558594"/>
                </a:lnTo>
                <a:lnTo>
                  <a:pt x="3144824" y="1558594"/>
                </a:lnTo>
                <a:lnTo>
                  <a:pt x="3346158" y="1210703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23278" y="8698234"/>
            <a:ext cx="4661535" cy="1588770"/>
            <a:chOff x="4123278" y="8698234"/>
            <a:chExt cx="4661535" cy="1588770"/>
          </a:xfrm>
        </p:grpSpPr>
        <p:sp>
          <p:nvSpPr>
            <p:cNvPr id="12" name="object 12"/>
            <p:cNvSpPr/>
            <p:nvPr/>
          </p:nvSpPr>
          <p:spPr>
            <a:xfrm>
              <a:off x="4123271" y="9425838"/>
              <a:ext cx="4661535" cy="861694"/>
            </a:xfrm>
            <a:custGeom>
              <a:avLst/>
              <a:gdLst/>
              <a:ahLst/>
              <a:cxnLst/>
              <a:rect l="l" t="t" r="r" b="b"/>
              <a:pathLst>
                <a:path w="4661534" h="861695">
                  <a:moveTo>
                    <a:pt x="1400124" y="604837"/>
                  </a:moveTo>
                  <a:lnTo>
                    <a:pt x="1050099" y="0"/>
                  </a:lnTo>
                  <a:lnTo>
                    <a:pt x="350037" y="0"/>
                  </a:lnTo>
                  <a:lnTo>
                    <a:pt x="0" y="604837"/>
                  </a:lnTo>
                  <a:lnTo>
                    <a:pt x="148348" y="861161"/>
                  </a:lnTo>
                  <a:lnTo>
                    <a:pt x="1251788" y="861161"/>
                  </a:lnTo>
                  <a:lnTo>
                    <a:pt x="1400124" y="604837"/>
                  </a:lnTo>
                  <a:close/>
                </a:path>
                <a:path w="4661534" h="861695">
                  <a:moveTo>
                    <a:pt x="2371560" y="861161"/>
                  </a:moveTo>
                  <a:lnTo>
                    <a:pt x="2170138" y="513130"/>
                  </a:lnTo>
                  <a:lnTo>
                    <a:pt x="1470075" y="513130"/>
                  </a:lnTo>
                  <a:lnTo>
                    <a:pt x="1268666" y="861161"/>
                  </a:lnTo>
                  <a:lnTo>
                    <a:pt x="2371560" y="861161"/>
                  </a:lnTo>
                  <a:close/>
                </a:path>
                <a:path w="4661534" h="861695">
                  <a:moveTo>
                    <a:pt x="3641636" y="633082"/>
                  </a:moveTo>
                  <a:lnTo>
                    <a:pt x="3291598" y="28244"/>
                  </a:lnTo>
                  <a:lnTo>
                    <a:pt x="2591536" y="28244"/>
                  </a:lnTo>
                  <a:lnTo>
                    <a:pt x="2241499" y="633082"/>
                  </a:lnTo>
                  <a:lnTo>
                    <a:pt x="2373503" y="861161"/>
                  </a:lnTo>
                  <a:lnTo>
                    <a:pt x="3509632" y="861161"/>
                  </a:lnTo>
                  <a:lnTo>
                    <a:pt x="3641636" y="633082"/>
                  </a:lnTo>
                  <a:close/>
                </a:path>
                <a:path w="4661534" h="861695">
                  <a:moveTo>
                    <a:pt x="4661166" y="861161"/>
                  </a:moveTo>
                  <a:lnTo>
                    <a:pt x="4459757" y="513130"/>
                  </a:lnTo>
                  <a:lnTo>
                    <a:pt x="3759695" y="513130"/>
                  </a:lnTo>
                  <a:lnTo>
                    <a:pt x="3558273" y="861161"/>
                  </a:lnTo>
                  <a:lnTo>
                    <a:pt x="4661166" y="861161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24665" y="8698242"/>
              <a:ext cx="3281045" cy="1209675"/>
            </a:xfrm>
            <a:custGeom>
              <a:avLst/>
              <a:gdLst/>
              <a:ahLst/>
              <a:cxnLst/>
              <a:rect l="l" t="t" r="r" b="b"/>
              <a:pathLst>
                <a:path w="3281045" h="1209675">
                  <a:moveTo>
                    <a:pt x="1400124" y="604837"/>
                  </a:moveTo>
                  <a:lnTo>
                    <a:pt x="1050086" y="0"/>
                  </a:lnTo>
                  <a:lnTo>
                    <a:pt x="350024" y="0"/>
                  </a:lnTo>
                  <a:lnTo>
                    <a:pt x="0" y="604837"/>
                  </a:lnTo>
                  <a:lnTo>
                    <a:pt x="350024" y="1209675"/>
                  </a:lnTo>
                  <a:lnTo>
                    <a:pt x="1050086" y="1209675"/>
                  </a:lnTo>
                  <a:lnTo>
                    <a:pt x="1400124" y="604837"/>
                  </a:lnTo>
                  <a:close/>
                </a:path>
                <a:path w="3281045" h="1209675">
                  <a:moveTo>
                    <a:pt x="3280918" y="561187"/>
                  </a:moveTo>
                  <a:lnTo>
                    <a:pt x="3038056" y="137325"/>
                  </a:lnTo>
                  <a:lnTo>
                    <a:pt x="2552344" y="137325"/>
                  </a:lnTo>
                  <a:lnTo>
                    <a:pt x="2309495" y="561187"/>
                  </a:lnTo>
                  <a:lnTo>
                    <a:pt x="2552344" y="985050"/>
                  </a:lnTo>
                  <a:lnTo>
                    <a:pt x="3038056" y="985050"/>
                  </a:lnTo>
                  <a:lnTo>
                    <a:pt x="3280918" y="561187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84486" y="900093"/>
            <a:ext cx="14618791" cy="73994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5850"/>
              </a:lnSpc>
              <a:spcBef>
                <a:spcPts val="220"/>
              </a:spcBef>
            </a:pPr>
            <a:r>
              <a:rPr lang="ru-RU" sz="4900" b="1" spc="45" dirty="0">
                <a:solidFill>
                  <a:srgbClr val="53267B"/>
                </a:solidFill>
                <a:latin typeface="Trebuchet MS"/>
                <a:cs typeface="Trebuchet MS"/>
              </a:rPr>
              <a:t>БУДЕМ РАДЫ ВСТРЕЧЕ</a:t>
            </a:r>
            <a:endParaRPr sz="4900" dirty="0">
              <a:latin typeface="Trebuchet MS"/>
              <a:cs typeface="Trebuchet MS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0157F5F8-7D02-2824-5F06-684E8A8DC7EF}"/>
              </a:ext>
            </a:extLst>
          </p:cNvPr>
          <p:cNvSpPr/>
          <p:nvPr/>
        </p:nvSpPr>
        <p:spPr>
          <a:xfrm>
            <a:off x="0" y="2881189"/>
            <a:ext cx="11049000" cy="4190433"/>
          </a:xfrm>
          <a:custGeom>
            <a:avLst/>
            <a:gdLst/>
            <a:ahLst/>
            <a:cxnLst/>
            <a:rect l="l" t="t" r="r" b="b"/>
            <a:pathLst>
              <a:path w="14046200" h="1514475">
                <a:moveTo>
                  <a:pt x="0" y="1514472"/>
                </a:moveTo>
                <a:lnTo>
                  <a:pt x="0" y="0"/>
                </a:lnTo>
                <a:lnTo>
                  <a:pt x="14046080" y="0"/>
                </a:lnTo>
                <a:lnTo>
                  <a:pt x="14046080" y="1514472"/>
                </a:lnTo>
                <a:lnTo>
                  <a:pt x="0" y="1514472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ADEDD413-8779-DCF6-FF72-55280864D03E}"/>
              </a:ext>
            </a:extLst>
          </p:cNvPr>
          <p:cNvSpPr txBox="1"/>
          <p:nvPr/>
        </p:nvSpPr>
        <p:spPr>
          <a:xfrm>
            <a:off x="484486" y="3314700"/>
            <a:ext cx="10412114" cy="273344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r>
              <a:rPr lang="ru-RU" sz="4400" b="1" i="1" dirty="0">
                <a:solidFill>
                  <a:srgbClr val="FEF418"/>
                </a:solidFill>
                <a:latin typeface="Arial"/>
                <a:cs typeface="Arial"/>
              </a:rPr>
              <a:t>г. Ярославль, пр. Ленина, д. 27, 215к </a:t>
            </a:r>
          </a:p>
          <a:p>
            <a:r>
              <a:rPr lang="ru-RU" sz="4400" b="1" i="1" dirty="0">
                <a:solidFill>
                  <a:srgbClr val="FEF418"/>
                </a:solidFill>
                <a:latin typeface="Arial"/>
                <a:cs typeface="Arial"/>
              </a:rPr>
              <a:t>8 (4852)-25-13-25</a:t>
            </a:r>
          </a:p>
          <a:p>
            <a:pPr algn="l"/>
            <a:r>
              <a:rPr lang="ru-RU" sz="4400" b="1" i="1" dirty="0">
                <a:solidFill>
                  <a:srgbClr val="FEF418"/>
                </a:solidFill>
                <a:latin typeface="Arial"/>
                <a:cs typeface="Arial"/>
              </a:rPr>
              <a:t>волонтер76.рф</a:t>
            </a:r>
          </a:p>
          <a:p>
            <a:pPr algn="l"/>
            <a:r>
              <a:rPr lang="ru-RU" sz="4400" b="1" i="1" dirty="0">
                <a:solidFill>
                  <a:srgbClr val="FEF418"/>
                </a:solidFill>
                <a:latin typeface="Arial"/>
                <a:cs typeface="Arial"/>
              </a:rPr>
              <a:t>dobrocentr76@yandex.ru  </a:t>
            </a:r>
          </a:p>
        </p:txBody>
      </p:sp>
      <p:pic>
        <p:nvPicPr>
          <p:cNvPr id="17" name="object 12">
            <a:extLst>
              <a:ext uri="{FF2B5EF4-FFF2-40B4-BE49-F238E27FC236}">
                <a16:creationId xmlns:a16="http://schemas.microsoft.com/office/drawing/2014/main" id="{B9738B4F-5D30-826E-C350-1D444779CBB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51375" y="2920248"/>
            <a:ext cx="4176464" cy="41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10305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441194"/>
            <a:ext cx="18288000" cy="1845945"/>
            <a:chOff x="0" y="8441194"/>
            <a:chExt cx="18288000" cy="1845945"/>
          </a:xfrm>
        </p:grpSpPr>
        <p:sp>
          <p:nvSpPr>
            <p:cNvPr id="3" name="object 3"/>
            <p:cNvSpPr/>
            <p:nvPr/>
          </p:nvSpPr>
          <p:spPr>
            <a:xfrm>
              <a:off x="0" y="8443137"/>
              <a:ext cx="4241165" cy="1844039"/>
            </a:xfrm>
            <a:custGeom>
              <a:avLst/>
              <a:gdLst/>
              <a:ahLst/>
              <a:cxnLst/>
              <a:rect b="b" l="l" r="r" t="t"/>
              <a:pathLst>
                <a:path h="1844040" w="4241165">
                  <a:moveTo>
                    <a:pt x="851077" y="604837"/>
                  </a:moveTo>
                  <a:lnTo>
                    <a:pt x="501040" y="0"/>
                  </a:lnTo>
                  <a:lnTo>
                    <a:pt x="0" y="0"/>
                  </a:lnTo>
                  <a:lnTo>
                    <a:pt x="0" y="1209675"/>
                  </a:lnTo>
                  <a:lnTo>
                    <a:pt x="501040" y="1209675"/>
                  </a:lnTo>
                  <a:lnTo>
                    <a:pt x="851077" y="604837"/>
                  </a:lnTo>
                  <a:close/>
                </a:path>
                <a:path h="1844040" w="4241165">
                  <a:moveTo>
                    <a:pt x="1951278" y="1238923"/>
                  </a:moveTo>
                  <a:lnTo>
                    <a:pt x="1601241" y="634085"/>
                  </a:lnTo>
                  <a:lnTo>
                    <a:pt x="901179" y="634085"/>
                  </a:lnTo>
                  <a:lnTo>
                    <a:pt x="551154" y="1238923"/>
                  </a:lnTo>
                  <a:lnTo>
                    <a:pt x="901179" y="1843760"/>
                  </a:lnTo>
                  <a:lnTo>
                    <a:pt x="1601241" y="1843760"/>
                  </a:lnTo>
                  <a:lnTo>
                    <a:pt x="1951278" y="1238923"/>
                  </a:lnTo>
                  <a:close/>
                </a:path>
                <a:path h="1844040" w="4241165">
                  <a:moveTo>
                    <a:pt x="3092577" y="633069"/>
                  </a:moveTo>
                  <a:lnTo>
                    <a:pt x="2742552" y="28232"/>
                  </a:lnTo>
                  <a:lnTo>
                    <a:pt x="2042477" y="28232"/>
                  </a:lnTo>
                  <a:lnTo>
                    <a:pt x="1692452" y="633069"/>
                  </a:lnTo>
                  <a:lnTo>
                    <a:pt x="2042477" y="1237907"/>
                  </a:lnTo>
                  <a:lnTo>
                    <a:pt x="2742552" y="1237907"/>
                  </a:lnTo>
                  <a:lnTo>
                    <a:pt x="3092577" y="633069"/>
                  </a:lnTo>
                  <a:close/>
                </a:path>
                <a:path h="1844040" w="4241165">
                  <a:moveTo>
                    <a:pt x="4240885" y="1238923"/>
                  </a:moveTo>
                  <a:lnTo>
                    <a:pt x="3890861" y="634085"/>
                  </a:lnTo>
                  <a:lnTo>
                    <a:pt x="3190798" y="634085"/>
                  </a:lnTo>
                  <a:lnTo>
                    <a:pt x="2840761" y="1238923"/>
                  </a:lnTo>
                  <a:lnTo>
                    <a:pt x="3190798" y="1843760"/>
                  </a:lnTo>
                  <a:lnTo>
                    <a:pt x="3890861" y="1843760"/>
                  </a:lnTo>
                  <a:lnTo>
                    <a:pt x="4240885" y="1238923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8441194"/>
              <a:ext cx="18288000" cy="1845945"/>
            </a:xfrm>
            <a:custGeom>
              <a:avLst/>
              <a:gdLst/>
              <a:ahLst/>
              <a:cxnLst/>
              <a:rect b="b" l="l" r="r" t="t"/>
              <a:pathLst>
                <a:path h="1845945" w="18288000">
                  <a:moveTo>
                    <a:pt x="5295582" y="604837"/>
                  </a:moveTo>
                  <a:lnTo>
                    <a:pt x="4945558" y="0"/>
                  </a:lnTo>
                  <a:lnTo>
                    <a:pt x="4245495" y="0"/>
                  </a:lnTo>
                  <a:lnTo>
                    <a:pt x="3895458" y="604837"/>
                  </a:lnTo>
                  <a:lnTo>
                    <a:pt x="4245495" y="1209675"/>
                  </a:lnTo>
                  <a:lnTo>
                    <a:pt x="4945558" y="1209675"/>
                  </a:lnTo>
                  <a:lnTo>
                    <a:pt x="5295582" y="604837"/>
                  </a:lnTo>
                  <a:close/>
                </a:path>
                <a:path h="1845945" w="18288000">
                  <a:moveTo>
                    <a:pt x="18288000" y="1421815"/>
                  </a:moveTo>
                  <a:lnTo>
                    <a:pt x="0" y="1421815"/>
                  </a:lnTo>
                  <a:lnTo>
                    <a:pt x="0" y="1845805"/>
                  </a:lnTo>
                  <a:lnTo>
                    <a:pt x="18288000" y="1845805"/>
                  </a:lnTo>
                  <a:lnTo>
                    <a:pt x="18288000" y="142181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4187107" y="1028750"/>
            <a:ext cx="952500" cy="828675"/>
          </a:xfrm>
          <a:custGeom>
            <a:avLst/>
            <a:gdLst/>
            <a:ahLst/>
            <a:cxnLst/>
            <a:rect b="b" l="l" r="r" t="t"/>
            <a:pathLst>
              <a:path h="828675" w="952500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47026" y="11"/>
            <a:ext cx="3689985" cy="1470660"/>
          </a:xfrm>
          <a:custGeom>
            <a:avLst/>
            <a:gdLst/>
            <a:ahLst/>
            <a:cxnLst/>
            <a:rect b="b" l="l" r="r" t="t"/>
            <a:pathLst>
              <a:path h="1470660" w="3689984">
                <a:moveTo>
                  <a:pt x="1400124" y="259930"/>
                </a:moveTo>
                <a:lnTo>
                  <a:pt x="1249705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h="1470660" w="3689984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h="1470660" w="3689984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</a:pathLst>
          </a:custGeom>
          <a:solidFill>
            <a:srgbClr val="53267B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29209" cy="17145"/>
          </a:xfrm>
          <a:custGeom>
            <a:avLst/>
            <a:gdLst/>
            <a:ahLst/>
            <a:cxnLst/>
            <a:rect b="b" l="l" r="r" t="t"/>
            <a:pathLst>
              <a:path h="17145" w="29209">
                <a:moveTo>
                  <a:pt x="29156" y="0"/>
                </a:moveTo>
                <a:lnTo>
                  <a:pt x="0" y="16873"/>
                </a:lnTo>
                <a:lnTo>
                  <a:pt x="0" y="0"/>
                </a:lnTo>
                <a:lnTo>
                  <a:pt x="29156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9381" y="0"/>
            <a:ext cx="546735" cy="158115"/>
          </a:xfrm>
          <a:custGeom>
            <a:avLst/>
            <a:gdLst/>
            <a:ahLst/>
            <a:cxnLst/>
            <a:rect b="b" l="l" r="r" t="t"/>
            <a:pathLst>
              <a:path h="158115" w="546735">
                <a:moveTo>
                  <a:pt x="546429" y="0"/>
                </a:moveTo>
                <a:lnTo>
                  <a:pt x="273214" y="158115"/>
                </a:lnTo>
                <a:lnTo>
                  <a:pt x="0" y="0"/>
                </a:lnTo>
                <a:lnTo>
                  <a:pt x="546429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bIns="0" lIns="0" rIns="0" rtlCol="0" tIns="0" wrap="square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0"/>
            <a:ext cx="18288000" cy="1499235"/>
            <a:chOff x="0" y="0"/>
            <a:chExt cx="18288000" cy="1499235"/>
          </a:xfrm>
        </p:grpSpPr>
        <p:sp>
          <p:nvSpPr>
            <p:cNvPr id="10" name="object 10"/>
            <p:cNvSpPr/>
            <p:nvPr/>
          </p:nvSpPr>
          <p:spPr>
            <a:xfrm>
              <a:off x="17436848" y="289194"/>
              <a:ext cx="851535" cy="1209675"/>
            </a:xfrm>
            <a:custGeom>
              <a:avLst/>
              <a:gdLst/>
              <a:ahLst/>
              <a:cxnLst/>
              <a:rect b="b" l="l" r="r" t="t"/>
              <a:pathLst>
                <a:path h="1209675" w="851534">
                  <a:moveTo>
                    <a:pt x="851150" y="1209674"/>
                  </a:moveTo>
                  <a:lnTo>
                    <a:pt x="350031" y="1209674"/>
                  </a:lnTo>
                  <a:lnTo>
                    <a:pt x="0" y="604837"/>
                  </a:lnTo>
                  <a:lnTo>
                    <a:pt x="350031" y="0"/>
                  </a:lnTo>
                  <a:lnTo>
                    <a:pt x="851150" y="0"/>
                  </a:lnTo>
                  <a:lnTo>
                    <a:pt x="851150" y="1209674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18286730" cy="426720"/>
            </a:xfrm>
            <a:custGeom>
              <a:avLst/>
              <a:gdLst/>
              <a:ahLst/>
              <a:cxnLst/>
              <a:rect b="b" l="l" r="r" t="t"/>
              <a:pathLst>
                <a:path h="426720" w="18286730">
                  <a:moveTo>
                    <a:pt x="0" y="426625"/>
                  </a:moveTo>
                  <a:lnTo>
                    <a:pt x="0" y="0"/>
                  </a:lnTo>
                  <a:lnTo>
                    <a:pt x="18286415" y="0"/>
                  </a:lnTo>
                  <a:lnTo>
                    <a:pt x="18286415" y="426625"/>
                  </a:lnTo>
                  <a:lnTo>
                    <a:pt x="0" y="42662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552346" y="7715527"/>
            <a:ext cx="1400175" cy="1209675"/>
          </a:xfrm>
          <a:custGeom>
            <a:avLst/>
            <a:gdLst/>
            <a:ahLst/>
            <a:cxnLst/>
            <a:rect b="b" l="l" r="r" t="t"/>
            <a:pathLst>
              <a:path h="1209675" w="1400175">
                <a:moveTo>
                  <a:pt x="1050095" y="1209674"/>
                </a:moveTo>
                <a:lnTo>
                  <a:pt x="350031" y="1209674"/>
                </a:lnTo>
                <a:lnTo>
                  <a:pt x="0" y="604837"/>
                </a:lnTo>
                <a:lnTo>
                  <a:pt x="350031" y="0"/>
                </a:lnTo>
                <a:lnTo>
                  <a:pt x="1050095" y="0"/>
                </a:lnTo>
                <a:lnTo>
                  <a:pt x="1400127" y="604837"/>
                </a:lnTo>
                <a:lnTo>
                  <a:pt x="1050095" y="1209674"/>
                </a:lnTo>
                <a:close/>
              </a:path>
            </a:pathLst>
          </a:custGeom>
          <a:solidFill>
            <a:srgbClr val="FEF418"/>
          </a:solidFill>
        </p:spPr>
        <p:txBody>
          <a:bodyPr bIns="0" lIns="0" rIns="0" rtlCol="0" tIns="0" wrap="square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16203200" y="895050"/>
            <a:ext cx="1533524" cy="1485899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58877" y="653752"/>
            <a:ext cx="13458190" cy="739946"/>
          </a:xfrm>
          <a:prstGeom prst="rect">
            <a:avLst/>
          </a:prstGeom>
        </p:spPr>
        <p:txBody>
          <a:bodyPr bIns="0" lIns="0" rIns="0" rtlCol="0" tIns="27940" vert="horz" wrap="square">
            <a:spAutoFit/>
          </a:bodyPr>
          <a:lstStyle/>
          <a:p>
            <a:pPr marL="12700" marR="5080">
              <a:lnSpc>
                <a:spcPts val="5850"/>
              </a:lnSpc>
              <a:spcBef>
                <a:spcPts val="220"/>
              </a:spcBef>
            </a:pPr>
            <a:r>
              <a:rPr b="1" dirty="0" lang="ru-RU" spc="45" sz="4900">
                <a:solidFill>
                  <a:srgbClr val="53267B"/>
                </a:solidFill>
                <a:latin typeface="Trebuchet MS"/>
                <a:cs typeface="Trebuchet MS"/>
              </a:rPr>
              <a:t>КОМАНДА ДОБРА</a:t>
            </a:r>
            <a:endParaRPr dirty="0" sz="4900">
              <a:latin typeface="Trebuchet MS"/>
              <a:cs typeface="Trebuchet MS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F4229D6A-B883-F670-1F0E-78EC0388A5A7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" l="33" r="43" t="26"/>
          <a:stretch/>
        </p:blipFill>
        <p:spPr bwMode="auto">
          <a:xfrm>
            <a:off x="1306116" y="3134753"/>
            <a:ext cx="3136870" cy="32324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ABC4DB31-DB6C-3ED5-59E8-9CCA2E334468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" l="216" r="179" t="103"/>
          <a:stretch/>
        </p:blipFill>
        <p:spPr bwMode="auto">
          <a:xfrm>
            <a:off x="5588349" y="1756531"/>
            <a:ext cx="3136870" cy="30715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5115E6D-34B4-E51B-7E45-B29AE349A25B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" l="38" r="118"/>
          <a:stretch/>
        </p:blipFill>
        <p:spPr bwMode="auto">
          <a:xfrm>
            <a:off x="5628830" y="5948202"/>
            <a:ext cx="3136869" cy="30626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DFE5CB4B-156D-C31D-EBE9-1ACBFA8154C7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" l="17" r="50" t="9"/>
          <a:stretch/>
        </p:blipFill>
        <p:spPr bwMode="auto">
          <a:xfrm>
            <a:off x="10546376" y="5848719"/>
            <a:ext cx="3238472" cy="314176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04BC3AFA-EF65-179B-8CB1-209FEE1687C9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" l="88" r="1" t="116"/>
          <a:stretch/>
        </p:blipFill>
        <p:spPr bwMode="auto">
          <a:xfrm>
            <a:off x="10638240" y="1744065"/>
            <a:ext cx="3159246" cy="30715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8E5406D6-DB60-8465-57D9-4723A7226A91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59" l="17513" r="19284" t="16466"/>
          <a:stretch/>
        </p:blipFill>
        <p:spPr bwMode="auto">
          <a:xfrm>
            <a:off x="14624143" y="3134753"/>
            <a:ext cx="3238472" cy="31985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8B3EF9E-1A14-C38D-9685-09B10315576D}"/>
              </a:ext>
            </a:extLst>
          </p:cNvPr>
          <p:cNvSpPr txBox="1"/>
          <p:nvPr/>
        </p:nvSpPr>
        <p:spPr>
          <a:xfrm>
            <a:off x="1805878" y="6565791"/>
            <a:ext cx="2165996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z="2400">
                <a:solidFill>
                  <a:srgbClr val="53267B"/>
                </a:solidFill>
              </a:rPr>
              <a:t>Елизавета Кирилина</a:t>
            </a:r>
            <a:endParaRPr dirty="0" lang="ru-RU" sz="2400">
              <a:solidFill>
                <a:srgbClr val="53267B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90BADE-9DAC-763D-F718-C98E1184EFAE}"/>
              </a:ext>
            </a:extLst>
          </p:cNvPr>
          <p:cNvSpPr txBox="1"/>
          <p:nvPr/>
        </p:nvSpPr>
        <p:spPr>
          <a:xfrm>
            <a:off x="6096000" y="5010596"/>
            <a:ext cx="2165996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ru-RU"/>
            </a:defPPr>
            <a:lvl1pPr algn="ctr">
              <a:defRPr b="1" sz="2400">
                <a:solidFill>
                  <a:srgbClr val="53267B"/>
                </a:solidFill>
              </a:defRPr>
            </a:lvl1pPr>
          </a:lstStyle>
          <a:p>
            <a:r>
              <a:rPr dirty="0" lang="ru-RU"/>
              <a:t>Алена Васильева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C6DE13-8368-4DE0-7CB2-568F17E3A009}"/>
              </a:ext>
            </a:extLst>
          </p:cNvPr>
          <p:cNvSpPr txBox="1"/>
          <p:nvPr/>
        </p:nvSpPr>
        <p:spPr>
          <a:xfrm>
            <a:off x="11028397" y="5029646"/>
            <a:ext cx="2165996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z="2400">
                <a:solidFill>
                  <a:srgbClr val="53267B"/>
                </a:solidFill>
              </a:rPr>
              <a:t>Полина Федорова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23016CB-A102-A2F3-B70F-CA946A769B0F}"/>
              </a:ext>
            </a:extLst>
          </p:cNvPr>
          <p:cNvSpPr txBox="1"/>
          <p:nvPr/>
        </p:nvSpPr>
        <p:spPr>
          <a:xfrm>
            <a:off x="15352176" y="6433660"/>
            <a:ext cx="2165996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z="2400">
                <a:solidFill>
                  <a:srgbClr val="53267B"/>
                </a:solidFill>
              </a:rPr>
              <a:t>Алена Смирнова</a:t>
            </a:r>
            <a:endParaRPr dirty="0" lang="ru-RU" sz="2400">
              <a:solidFill>
                <a:srgbClr val="53267B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3A8B52-881D-774F-9714-C4BAAA749D37}"/>
              </a:ext>
            </a:extLst>
          </p:cNvPr>
          <p:cNvSpPr txBox="1"/>
          <p:nvPr/>
        </p:nvSpPr>
        <p:spPr>
          <a:xfrm>
            <a:off x="6073786" y="8990486"/>
            <a:ext cx="2165996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z="2400">
                <a:solidFill>
                  <a:srgbClr val="53267B"/>
                </a:solidFill>
              </a:rPr>
              <a:t>Ксения Блинова</a:t>
            </a:r>
            <a:endParaRPr dirty="0" lang="ru-RU" sz="2400">
              <a:solidFill>
                <a:srgbClr val="53267B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BBFE99-506D-B113-538E-FF4E622C8967}"/>
              </a:ext>
            </a:extLst>
          </p:cNvPr>
          <p:cNvSpPr txBox="1"/>
          <p:nvPr/>
        </p:nvSpPr>
        <p:spPr>
          <a:xfrm>
            <a:off x="11165431" y="8978376"/>
            <a:ext cx="2165996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z="2400">
                <a:solidFill>
                  <a:srgbClr val="53267B"/>
                </a:solidFill>
              </a:rPr>
              <a:t>Мария Фокина</a:t>
            </a:r>
            <a:endParaRPr dirty="0" lang="ru-RU" sz="2400">
              <a:solidFill>
                <a:srgbClr val="532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2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87107" y="1028752"/>
            <a:ext cx="952500" cy="828675"/>
          </a:xfrm>
          <a:custGeom>
            <a:avLst/>
            <a:gdLst/>
            <a:ahLst/>
            <a:cxnLst/>
            <a:rect l="l" t="t" r="r" b="b"/>
            <a:pathLst>
              <a:path w="952500" h="828675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47026" y="11"/>
            <a:ext cx="3689985" cy="1470660"/>
          </a:xfrm>
          <a:custGeom>
            <a:avLst/>
            <a:gdLst/>
            <a:ahLst/>
            <a:cxnLst/>
            <a:rect l="l" t="t" r="r" b="b"/>
            <a:pathLst>
              <a:path w="3689984" h="1470660">
                <a:moveTo>
                  <a:pt x="1400124" y="259930"/>
                </a:moveTo>
                <a:lnTo>
                  <a:pt x="1249692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w="3689984" h="1470660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w="3689984" h="1470660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09" h="17145">
                <a:moveTo>
                  <a:pt x="29153" y="0"/>
                </a:moveTo>
                <a:lnTo>
                  <a:pt x="0" y="16871"/>
                </a:lnTo>
                <a:lnTo>
                  <a:pt x="0" y="0"/>
                </a:lnTo>
                <a:lnTo>
                  <a:pt x="29153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383" y="1"/>
            <a:ext cx="546735" cy="158115"/>
          </a:xfrm>
          <a:custGeom>
            <a:avLst/>
            <a:gdLst/>
            <a:ahLst/>
            <a:cxnLst/>
            <a:rect l="l" t="t" r="r" b="b"/>
            <a:pathLst>
              <a:path w="546735" h="158115">
                <a:moveTo>
                  <a:pt x="546424" y="0"/>
                </a:moveTo>
                <a:lnTo>
                  <a:pt x="273212" y="158113"/>
                </a:lnTo>
                <a:lnTo>
                  <a:pt x="0" y="0"/>
                </a:lnTo>
                <a:lnTo>
                  <a:pt x="546424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2381250"/>
            <a:chOff x="0" y="0"/>
            <a:chExt cx="18288000" cy="2381250"/>
          </a:xfrm>
        </p:grpSpPr>
        <p:sp>
          <p:nvSpPr>
            <p:cNvPr id="7" name="object 7"/>
            <p:cNvSpPr/>
            <p:nvPr/>
          </p:nvSpPr>
          <p:spPr>
            <a:xfrm>
              <a:off x="17436848" y="289195"/>
              <a:ext cx="851535" cy="1209675"/>
            </a:xfrm>
            <a:custGeom>
              <a:avLst/>
              <a:gdLst/>
              <a:ahLst/>
              <a:cxnLst/>
              <a:rect l="l" t="t" r="r" b="b"/>
              <a:pathLst>
                <a:path w="851534" h="1209675">
                  <a:moveTo>
                    <a:pt x="851150" y="1209674"/>
                  </a:moveTo>
                  <a:lnTo>
                    <a:pt x="350031" y="1209674"/>
                  </a:lnTo>
                  <a:lnTo>
                    <a:pt x="0" y="604837"/>
                  </a:lnTo>
                  <a:lnTo>
                    <a:pt x="350031" y="0"/>
                  </a:lnTo>
                  <a:lnTo>
                    <a:pt x="851150" y="0"/>
                  </a:lnTo>
                  <a:lnTo>
                    <a:pt x="851150" y="1209674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8286730" cy="426720"/>
            </a:xfrm>
            <a:custGeom>
              <a:avLst/>
              <a:gdLst/>
              <a:ahLst/>
              <a:cxnLst/>
              <a:rect l="l" t="t" r="r" b="b"/>
              <a:pathLst>
                <a:path w="18286730" h="426720">
                  <a:moveTo>
                    <a:pt x="0" y="426625"/>
                  </a:moveTo>
                  <a:lnTo>
                    <a:pt x="0" y="0"/>
                  </a:lnTo>
                  <a:lnTo>
                    <a:pt x="18286415" y="0"/>
                  </a:lnTo>
                  <a:lnTo>
                    <a:pt x="18286415" y="426625"/>
                  </a:lnTo>
                  <a:lnTo>
                    <a:pt x="0" y="42662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03200" y="895050"/>
              <a:ext cx="1533524" cy="148589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0" y="8728405"/>
            <a:ext cx="3346450" cy="1558925"/>
          </a:xfrm>
          <a:custGeom>
            <a:avLst/>
            <a:gdLst/>
            <a:ahLst/>
            <a:cxnLst/>
            <a:rect l="l" t="t" r="r" b="b"/>
            <a:pathLst>
              <a:path w="3346450" h="1558925">
                <a:moveTo>
                  <a:pt x="1056551" y="1210703"/>
                </a:moveTo>
                <a:lnTo>
                  <a:pt x="706513" y="605866"/>
                </a:lnTo>
                <a:lnTo>
                  <a:pt x="6451" y="605866"/>
                </a:lnTo>
                <a:lnTo>
                  <a:pt x="0" y="617016"/>
                </a:lnTo>
                <a:lnTo>
                  <a:pt x="0" y="1558594"/>
                </a:lnTo>
                <a:lnTo>
                  <a:pt x="855205" y="1558594"/>
                </a:lnTo>
                <a:lnTo>
                  <a:pt x="1056551" y="1210703"/>
                </a:lnTo>
                <a:close/>
              </a:path>
              <a:path w="3346450" h="1558925">
                <a:moveTo>
                  <a:pt x="2197849" y="604837"/>
                </a:moveTo>
                <a:lnTo>
                  <a:pt x="1847811" y="0"/>
                </a:lnTo>
                <a:lnTo>
                  <a:pt x="1147749" y="0"/>
                </a:lnTo>
                <a:lnTo>
                  <a:pt x="797725" y="604837"/>
                </a:lnTo>
                <a:lnTo>
                  <a:pt x="1147749" y="1209675"/>
                </a:lnTo>
                <a:lnTo>
                  <a:pt x="1847811" y="1209675"/>
                </a:lnTo>
                <a:lnTo>
                  <a:pt x="2197849" y="604837"/>
                </a:lnTo>
                <a:close/>
              </a:path>
              <a:path w="3346450" h="1558925">
                <a:moveTo>
                  <a:pt x="3346158" y="1210703"/>
                </a:moveTo>
                <a:lnTo>
                  <a:pt x="2996120" y="605866"/>
                </a:lnTo>
                <a:lnTo>
                  <a:pt x="2296058" y="605866"/>
                </a:lnTo>
                <a:lnTo>
                  <a:pt x="1946033" y="1210703"/>
                </a:lnTo>
                <a:lnTo>
                  <a:pt x="2147366" y="1558594"/>
                </a:lnTo>
                <a:lnTo>
                  <a:pt x="3144824" y="1558594"/>
                </a:lnTo>
                <a:lnTo>
                  <a:pt x="3346158" y="1210703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23278" y="8698234"/>
            <a:ext cx="4661535" cy="1588770"/>
            <a:chOff x="4123278" y="8698234"/>
            <a:chExt cx="4661535" cy="1588770"/>
          </a:xfrm>
        </p:grpSpPr>
        <p:sp>
          <p:nvSpPr>
            <p:cNvPr id="12" name="object 12"/>
            <p:cNvSpPr/>
            <p:nvPr/>
          </p:nvSpPr>
          <p:spPr>
            <a:xfrm>
              <a:off x="4123271" y="9425838"/>
              <a:ext cx="4661535" cy="861694"/>
            </a:xfrm>
            <a:custGeom>
              <a:avLst/>
              <a:gdLst/>
              <a:ahLst/>
              <a:cxnLst/>
              <a:rect l="l" t="t" r="r" b="b"/>
              <a:pathLst>
                <a:path w="4661534" h="861695">
                  <a:moveTo>
                    <a:pt x="1400124" y="604837"/>
                  </a:moveTo>
                  <a:lnTo>
                    <a:pt x="1050099" y="0"/>
                  </a:lnTo>
                  <a:lnTo>
                    <a:pt x="350037" y="0"/>
                  </a:lnTo>
                  <a:lnTo>
                    <a:pt x="0" y="604837"/>
                  </a:lnTo>
                  <a:lnTo>
                    <a:pt x="148348" y="861161"/>
                  </a:lnTo>
                  <a:lnTo>
                    <a:pt x="1251788" y="861161"/>
                  </a:lnTo>
                  <a:lnTo>
                    <a:pt x="1400124" y="604837"/>
                  </a:lnTo>
                  <a:close/>
                </a:path>
                <a:path w="4661534" h="861695">
                  <a:moveTo>
                    <a:pt x="2371560" y="861161"/>
                  </a:moveTo>
                  <a:lnTo>
                    <a:pt x="2170138" y="513130"/>
                  </a:lnTo>
                  <a:lnTo>
                    <a:pt x="1470075" y="513130"/>
                  </a:lnTo>
                  <a:lnTo>
                    <a:pt x="1268666" y="861161"/>
                  </a:lnTo>
                  <a:lnTo>
                    <a:pt x="2371560" y="861161"/>
                  </a:lnTo>
                  <a:close/>
                </a:path>
                <a:path w="4661534" h="861695">
                  <a:moveTo>
                    <a:pt x="3641636" y="633082"/>
                  </a:moveTo>
                  <a:lnTo>
                    <a:pt x="3291598" y="28244"/>
                  </a:lnTo>
                  <a:lnTo>
                    <a:pt x="2591536" y="28244"/>
                  </a:lnTo>
                  <a:lnTo>
                    <a:pt x="2241499" y="633082"/>
                  </a:lnTo>
                  <a:lnTo>
                    <a:pt x="2373503" y="861161"/>
                  </a:lnTo>
                  <a:lnTo>
                    <a:pt x="3509632" y="861161"/>
                  </a:lnTo>
                  <a:lnTo>
                    <a:pt x="3641636" y="633082"/>
                  </a:lnTo>
                  <a:close/>
                </a:path>
                <a:path w="4661534" h="861695">
                  <a:moveTo>
                    <a:pt x="4661166" y="861161"/>
                  </a:moveTo>
                  <a:lnTo>
                    <a:pt x="4459757" y="513130"/>
                  </a:lnTo>
                  <a:lnTo>
                    <a:pt x="3759695" y="513130"/>
                  </a:lnTo>
                  <a:lnTo>
                    <a:pt x="3558273" y="861161"/>
                  </a:lnTo>
                  <a:lnTo>
                    <a:pt x="4661166" y="861161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24665" y="8698242"/>
              <a:ext cx="3281045" cy="1209675"/>
            </a:xfrm>
            <a:custGeom>
              <a:avLst/>
              <a:gdLst/>
              <a:ahLst/>
              <a:cxnLst/>
              <a:rect l="l" t="t" r="r" b="b"/>
              <a:pathLst>
                <a:path w="3281045" h="1209675">
                  <a:moveTo>
                    <a:pt x="1400124" y="604837"/>
                  </a:moveTo>
                  <a:lnTo>
                    <a:pt x="1050086" y="0"/>
                  </a:lnTo>
                  <a:lnTo>
                    <a:pt x="350024" y="0"/>
                  </a:lnTo>
                  <a:lnTo>
                    <a:pt x="0" y="604837"/>
                  </a:lnTo>
                  <a:lnTo>
                    <a:pt x="350024" y="1209675"/>
                  </a:lnTo>
                  <a:lnTo>
                    <a:pt x="1050086" y="1209675"/>
                  </a:lnTo>
                  <a:lnTo>
                    <a:pt x="1400124" y="604837"/>
                  </a:lnTo>
                  <a:close/>
                </a:path>
                <a:path w="3281045" h="1209675">
                  <a:moveTo>
                    <a:pt x="3280918" y="561187"/>
                  </a:moveTo>
                  <a:lnTo>
                    <a:pt x="3038056" y="137325"/>
                  </a:lnTo>
                  <a:lnTo>
                    <a:pt x="2552344" y="137325"/>
                  </a:lnTo>
                  <a:lnTo>
                    <a:pt x="2309495" y="561187"/>
                  </a:lnTo>
                  <a:lnTo>
                    <a:pt x="2552344" y="985050"/>
                  </a:lnTo>
                  <a:lnTo>
                    <a:pt x="3038056" y="985050"/>
                  </a:lnTo>
                  <a:lnTo>
                    <a:pt x="3280918" y="561187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36500" y="844168"/>
            <a:ext cx="13458190" cy="73994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5850"/>
              </a:lnSpc>
              <a:spcBef>
                <a:spcPts val="220"/>
              </a:spcBef>
            </a:pPr>
            <a:r>
              <a:rPr lang="ru-RU" sz="4900" b="1" spc="45" dirty="0">
                <a:solidFill>
                  <a:srgbClr val="53267B"/>
                </a:solidFill>
                <a:latin typeface="Trebuchet MS"/>
                <a:cs typeface="Trebuchet MS"/>
              </a:rPr>
              <a:t>МУНИЦИПАЛЬНЫЕ ПРЕДСТАВИТЕЛЬСТВА</a:t>
            </a:r>
            <a:endParaRPr sz="4900" dirty="0">
              <a:latin typeface="Trebuchet MS"/>
              <a:cs typeface="Trebuchet MS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0157F5F8-7D02-2824-5F06-684E8A8DC7EF}"/>
              </a:ext>
            </a:extLst>
          </p:cNvPr>
          <p:cNvSpPr/>
          <p:nvPr/>
        </p:nvSpPr>
        <p:spPr>
          <a:xfrm>
            <a:off x="0" y="1969436"/>
            <a:ext cx="14046200" cy="1514475"/>
          </a:xfrm>
          <a:custGeom>
            <a:avLst/>
            <a:gdLst/>
            <a:ahLst/>
            <a:cxnLst/>
            <a:rect l="l" t="t" r="r" b="b"/>
            <a:pathLst>
              <a:path w="14046200" h="1514475">
                <a:moveTo>
                  <a:pt x="0" y="1514472"/>
                </a:moveTo>
                <a:lnTo>
                  <a:pt x="0" y="0"/>
                </a:lnTo>
                <a:lnTo>
                  <a:pt x="14046080" y="0"/>
                </a:lnTo>
                <a:lnTo>
                  <a:pt x="14046080" y="1514472"/>
                </a:lnTo>
                <a:lnTo>
                  <a:pt x="0" y="1514472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ADEDD413-8779-DCF6-FF72-55280864D03E}"/>
              </a:ext>
            </a:extLst>
          </p:cNvPr>
          <p:cNvSpPr txBox="1"/>
          <p:nvPr/>
        </p:nvSpPr>
        <p:spPr>
          <a:xfrm>
            <a:off x="436500" y="2159407"/>
            <a:ext cx="14109940" cy="104067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l"/>
            <a:r>
              <a:rPr lang="ru-RU" sz="3300" b="1" i="1" dirty="0">
                <a:solidFill>
                  <a:srgbClr val="FEF418"/>
                </a:solidFill>
                <a:latin typeface="Arial"/>
                <a:cs typeface="Arial"/>
              </a:rPr>
              <a:t>Филиалы Центра развития добровольчества </a:t>
            </a:r>
          </a:p>
          <a:p>
            <a:pPr algn="l"/>
            <a:r>
              <a:rPr lang="ru-RU" sz="3300" b="1" i="1" dirty="0">
                <a:solidFill>
                  <a:srgbClr val="FEF418"/>
                </a:solidFill>
                <a:latin typeface="Arial"/>
                <a:cs typeface="Arial"/>
              </a:rPr>
              <a:t>в молодежных учреждениях</a:t>
            </a: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B16C164F-EAE3-B663-D706-F24AE6D1F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05" y="3835511"/>
            <a:ext cx="5936120" cy="445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82964BD6-1103-63D0-03E0-A3D5CD366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799" y="3865474"/>
            <a:ext cx="5936121" cy="445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54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87107" y="1028752"/>
            <a:ext cx="952500" cy="828675"/>
          </a:xfrm>
          <a:custGeom>
            <a:avLst/>
            <a:gdLst/>
            <a:ahLst/>
            <a:cxnLst/>
            <a:rect l="l" t="t" r="r" b="b"/>
            <a:pathLst>
              <a:path w="952500" h="828675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47026" y="11"/>
            <a:ext cx="3689985" cy="1470660"/>
          </a:xfrm>
          <a:custGeom>
            <a:avLst/>
            <a:gdLst/>
            <a:ahLst/>
            <a:cxnLst/>
            <a:rect l="l" t="t" r="r" b="b"/>
            <a:pathLst>
              <a:path w="3689984" h="1470660">
                <a:moveTo>
                  <a:pt x="1400124" y="259930"/>
                </a:moveTo>
                <a:lnTo>
                  <a:pt x="1249692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w="3689984" h="1470660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w="3689984" h="1470660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09" h="17145">
                <a:moveTo>
                  <a:pt x="29153" y="0"/>
                </a:moveTo>
                <a:lnTo>
                  <a:pt x="0" y="16871"/>
                </a:lnTo>
                <a:lnTo>
                  <a:pt x="0" y="0"/>
                </a:lnTo>
                <a:lnTo>
                  <a:pt x="29153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383" y="1"/>
            <a:ext cx="546735" cy="158115"/>
          </a:xfrm>
          <a:custGeom>
            <a:avLst/>
            <a:gdLst/>
            <a:ahLst/>
            <a:cxnLst/>
            <a:rect l="l" t="t" r="r" b="b"/>
            <a:pathLst>
              <a:path w="546735" h="158115">
                <a:moveTo>
                  <a:pt x="546424" y="0"/>
                </a:moveTo>
                <a:lnTo>
                  <a:pt x="273212" y="158113"/>
                </a:lnTo>
                <a:lnTo>
                  <a:pt x="0" y="0"/>
                </a:lnTo>
                <a:lnTo>
                  <a:pt x="546424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2381250"/>
            <a:chOff x="0" y="0"/>
            <a:chExt cx="18288000" cy="2381250"/>
          </a:xfrm>
        </p:grpSpPr>
        <p:sp>
          <p:nvSpPr>
            <p:cNvPr id="7" name="object 7"/>
            <p:cNvSpPr/>
            <p:nvPr/>
          </p:nvSpPr>
          <p:spPr>
            <a:xfrm>
              <a:off x="17436848" y="289195"/>
              <a:ext cx="851535" cy="1209675"/>
            </a:xfrm>
            <a:custGeom>
              <a:avLst/>
              <a:gdLst/>
              <a:ahLst/>
              <a:cxnLst/>
              <a:rect l="l" t="t" r="r" b="b"/>
              <a:pathLst>
                <a:path w="851534" h="1209675">
                  <a:moveTo>
                    <a:pt x="851150" y="1209674"/>
                  </a:moveTo>
                  <a:lnTo>
                    <a:pt x="350031" y="1209674"/>
                  </a:lnTo>
                  <a:lnTo>
                    <a:pt x="0" y="604837"/>
                  </a:lnTo>
                  <a:lnTo>
                    <a:pt x="350031" y="0"/>
                  </a:lnTo>
                  <a:lnTo>
                    <a:pt x="851150" y="0"/>
                  </a:lnTo>
                  <a:lnTo>
                    <a:pt x="851150" y="1209674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8286730" cy="426720"/>
            </a:xfrm>
            <a:custGeom>
              <a:avLst/>
              <a:gdLst/>
              <a:ahLst/>
              <a:cxnLst/>
              <a:rect l="l" t="t" r="r" b="b"/>
              <a:pathLst>
                <a:path w="18286730" h="426720">
                  <a:moveTo>
                    <a:pt x="0" y="426625"/>
                  </a:moveTo>
                  <a:lnTo>
                    <a:pt x="0" y="0"/>
                  </a:lnTo>
                  <a:lnTo>
                    <a:pt x="18286415" y="0"/>
                  </a:lnTo>
                  <a:lnTo>
                    <a:pt x="18286415" y="426625"/>
                  </a:lnTo>
                  <a:lnTo>
                    <a:pt x="0" y="42662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03200" y="895050"/>
              <a:ext cx="1533524" cy="148589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0" y="8728405"/>
            <a:ext cx="3346450" cy="1558925"/>
          </a:xfrm>
          <a:custGeom>
            <a:avLst/>
            <a:gdLst/>
            <a:ahLst/>
            <a:cxnLst/>
            <a:rect l="l" t="t" r="r" b="b"/>
            <a:pathLst>
              <a:path w="3346450" h="1558925">
                <a:moveTo>
                  <a:pt x="1056551" y="1210703"/>
                </a:moveTo>
                <a:lnTo>
                  <a:pt x="706513" y="605866"/>
                </a:lnTo>
                <a:lnTo>
                  <a:pt x="6451" y="605866"/>
                </a:lnTo>
                <a:lnTo>
                  <a:pt x="0" y="617016"/>
                </a:lnTo>
                <a:lnTo>
                  <a:pt x="0" y="1558594"/>
                </a:lnTo>
                <a:lnTo>
                  <a:pt x="855205" y="1558594"/>
                </a:lnTo>
                <a:lnTo>
                  <a:pt x="1056551" y="1210703"/>
                </a:lnTo>
                <a:close/>
              </a:path>
              <a:path w="3346450" h="1558925">
                <a:moveTo>
                  <a:pt x="2197849" y="604837"/>
                </a:moveTo>
                <a:lnTo>
                  <a:pt x="1847811" y="0"/>
                </a:lnTo>
                <a:lnTo>
                  <a:pt x="1147749" y="0"/>
                </a:lnTo>
                <a:lnTo>
                  <a:pt x="797725" y="604837"/>
                </a:lnTo>
                <a:lnTo>
                  <a:pt x="1147749" y="1209675"/>
                </a:lnTo>
                <a:lnTo>
                  <a:pt x="1847811" y="1209675"/>
                </a:lnTo>
                <a:lnTo>
                  <a:pt x="2197849" y="604837"/>
                </a:lnTo>
                <a:close/>
              </a:path>
              <a:path w="3346450" h="1558925">
                <a:moveTo>
                  <a:pt x="3346158" y="1210703"/>
                </a:moveTo>
                <a:lnTo>
                  <a:pt x="2996120" y="605866"/>
                </a:lnTo>
                <a:lnTo>
                  <a:pt x="2296058" y="605866"/>
                </a:lnTo>
                <a:lnTo>
                  <a:pt x="1946033" y="1210703"/>
                </a:lnTo>
                <a:lnTo>
                  <a:pt x="2147366" y="1558594"/>
                </a:lnTo>
                <a:lnTo>
                  <a:pt x="3144824" y="1558594"/>
                </a:lnTo>
                <a:lnTo>
                  <a:pt x="3346158" y="1210703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23278" y="8698234"/>
            <a:ext cx="4661535" cy="1588770"/>
            <a:chOff x="4123278" y="8698234"/>
            <a:chExt cx="4661535" cy="1588770"/>
          </a:xfrm>
        </p:grpSpPr>
        <p:sp>
          <p:nvSpPr>
            <p:cNvPr id="12" name="object 12"/>
            <p:cNvSpPr/>
            <p:nvPr/>
          </p:nvSpPr>
          <p:spPr>
            <a:xfrm>
              <a:off x="4123271" y="9425838"/>
              <a:ext cx="4661535" cy="861694"/>
            </a:xfrm>
            <a:custGeom>
              <a:avLst/>
              <a:gdLst/>
              <a:ahLst/>
              <a:cxnLst/>
              <a:rect l="l" t="t" r="r" b="b"/>
              <a:pathLst>
                <a:path w="4661534" h="861695">
                  <a:moveTo>
                    <a:pt x="1400124" y="604837"/>
                  </a:moveTo>
                  <a:lnTo>
                    <a:pt x="1050099" y="0"/>
                  </a:lnTo>
                  <a:lnTo>
                    <a:pt x="350037" y="0"/>
                  </a:lnTo>
                  <a:lnTo>
                    <a:pt x="0" y="604837"/>
                  </a:lnTo>
                  <a:lnTo>
                    <a:pt x="148348" y="861161"/>
                  </a:lnTo>
                  <a:lnTo>
                    <a:pt x="1251788" y="861161"/>
                  </a:lnTo>
                  <a:lnTo>
                    <a:pt x="1400124" y="604837"/>
                  </a:lnTo>
                  <a:close/>
                </a:path>
                <a:path w="4661534" h="861695">
                  <a:moveTo>
                    <a:pt x="2371560" y="861161"/>
                  </a:moveTo>
                  <a:lnTo>
                    <a:pt x="2170138" y="513130"/>
                  </a:lnTo>
                  <a:lnTo>
                    <a:pt x="1470075" y="513130"/>
                  </a:lnTo>
                  <a:lnTo>
                    <a:pt x="1268666" y="861161"/>
                  </a:lnTo>
                  <a:lnTo>
                    <a:pt x="2371560" y="861161"/>
                  </a:lnTo>
                  <a:close/>
                </a:path>
                <a:path w="4661534" h="861695">
                  <a:moveTo>
                    <a:pt x="3641636" y="633082"/>
                  </a:moveTo>
                  <a:lnTo>
                    <a:pt x="3291598" y="28244"/>
                  </a:lnTo>
                  <a:lnTo>
                    <a:pt x="2591536" y="28244"/>
                  </a:lnTo>
                  <a:lnTo>
                    <a:pt x="2241499" y="633082"/>
                  </a:lnTo>
                  <a:lnTo>
                    <a:pt x="2373503" y="861161"/>
                  </a:lnTo>
                  <a:lnTo>
                    <a:pt x="3509632" y="861161"/>
                  </a:lnTo>
                  <a:lnTo>
                    <a:pt x="3641636" y="633082"/>
                  </a:lnTo>
                  <a:close/>
                </a:path>
                <a:path w="4661534" h="861695">
                  <a:moveTo>
                    <a:pt x="4661166" y="861161"/>
                  </a:moveTo>
                  <a:lnTo>
                    <a:pt x="4459757" y="513130"/>
                  </a:lnTo>
                  <a:lnTo>
                    <a:pt x="3759695" y="513130"/>
                  </a:lnTo>
                  <a:lnTo>
                    <a:pt x="3558273" y="861161"/>
                  </a:lnTo>
                  <a:lnTo>
                    <a:pt x="4661166" y="861161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24665" y="8698242"/>
              <a:ext cx="3281045" cy="1209675"/>
            </a:xfrm>
            <a:custGeom>
              <a:avLst/>
              <a:gdLst/>
              <a:ahLst/>
              <a:cxnLst/>
              <a:rect l="l" t="t" r="r" b="b"/>
              <a:pathLst>
                <a:path w="3281045" h="1209675">
                  <a:moveTo>
                    <a:pt x="1400124" y="604837"/>
                  </a:moveTo>
                  <a:lnTo>
                    <a:pt x="1050086" y="0"/>
                  </a:lnTo>
                  <a:lnTo>
                    <a:pt x="350024" y="0"/>
                  </a:lnTo>
                  <a:lnTo>
                    <a:pt x="0" y="604837"/>
                  </a:lnTo>
                  <a:lnTo>
                    <a:pt x="350024" y="1209675"/>
                  </a:lnTo>
                  <a:lnTo>
                    <a:pt x="1050086" y="1209675"/>
                  </a:lnTo>
                  <a:lnTo>
                    <a:pt x="1400124" y="604837"/>
                  </a:lnTo>
                  <a:close/>
                </a:path>
                <a:path w="3281045" h="1209675">
                  <a:moveTo>
                    <a:pt x="3280918" y="561187"/>
                  </a:moveTo>
                  <a:lnTo>
                    <a:pt x="3038056" y="137325"/>
                  </a:lnTo>
                  <a:lnTo>
                    <a:pt x="2552344" y="137325"/>
                  </a:lnTo>
                  <a:lnTo>
                    <a:pt x="2309495" y="561187"/>
                  </a:lnTo>
                  <a:lnTo>
                    <a:pt x="2552344" y="985050"/>
                  </a:lnTo>
                  <a:lnTo>
                    <a:pt x="3038056" y="985050"/>
                  </a:lnTo>
                  <a:lnTo>
                    <a:pt x="3280918" y="561187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36500" y="844168"/>
            <a:ext cx="13458190" cy="73994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5850"/>
              </a:lnSpc>
              <a:spcBef>
                <a:spcPts val="220"/>
              </a:spcBef>
            </a:pPr>
            <a:r>
              <a:rPr lang="ru-RU" sz="4900" b="1" spc="45" dirty="0">
                <a:solidFill>
                  <a:srgbClr val="53267B"/>
                </a:solidFill>
                <a:latin typeface="Trebuchet MS"/>
              </a:rPr>
              <a:t>ДОБРО.ЦЕНТРЫ</a:t>
            </a:r>
            <a:endParaRPr sz="4900" b="1" spc="45" dirty="0">
              <a:solidFill>
                <a:srgbClr val="53267B"/>
              </a:solidFill>
              <a:latin typeface="Trebuchet MS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0157F5F8-7D02-2824-5F06-684E8A8DC7EF}"/>
              </a:ext>
            </a:extLst>
          </p:cNvPr>
          <p:cNvSpPr/>
          <p:nvPr/>
        </p:nvSpPr>
        <p:spPr>
          <a:xfrm>
            <a:off x="0" y="1969436"/>
            <a:ext cx="13894690" cy="2031064"/>
          </a:xfrm>
          <a:custGeom>
            <a:avLst/>
            <a:gdLst/>
            <a:ahLst/>
            <a:cxnLst/>
            <a:rect l="l" t="t" r="r" b="b"/>
            <a:pathLst>
              <a:path w="14046200" h="1514475">
                <a:moveTo>
                  <a:pt x="0" y="1514472"/>
                </a:moveTo>
                <a:lnTo>
                  <a:pt x="0" y="0"/>
                </a:lnTo>
                <a:lnTo>
                  <a:pt x="14046080" y="0"/>
                </a:lnTo>
                <a:lnTo>
                  <a:pt x="14046080" y="1514472"/>
                </a:lnTo>
                <a:lnTo>
                  <a:pt x="0" y="1514472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ADEDD413-8779-DCF6-FF72-55280864D03E}"/>
              </a:ext>
            </a:extLst>
          </p:cNvPr>
          <p:cNvSpPr txBox="1"/>
          <p:nvPr/>
        </p:nvSpPr>
        <p:spPr>
          <a:xfrm>
            <a:off x="436500" y="2159407"/>
            <a:ext cx="13894690" cy="154850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l"/>
            <a:r>
              <a:rPr lang="ru-RU" sz="3300" b="1" i="1" dirty="0">
                <a:solidFill>
                  <a:srgbClr val="FEF418"/>
                </a:solidFill>
                <a:latin typeface="Arial"/>
                <a:cs typeface="Arial"/>
              </a:rPr>
              <a:t>Занимаются развитием социальных инициатив в своем городе, взамен получают дополнительную поддержку и ресурсы на собственные проекты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32D57989-49AA-410D-ABB9-16AE41B42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200" y="8108543"/>
            <a:ext cx="1533524" cy="153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B83397-B75A-FBB0-DE07-E691C3AD426E}"/>
              </a:ext>
            </a:extLst>
          </p:cNvPr>
          <p:cNvSpPr txBox="1"/>
          <p:nvPr/>
        </p:nvSpPr>
        <p:spPr>
          <a:xfrm>
            <a:off x="15811265" y="9707862"/>
            <a:ext cx="2317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53267B"/>
                </a:solidFill>
              </a:rPr>
              <a:t>Ссылка на сайт</a:t>
            </a:r>
            <a:endParaRPr lang="ru-RU" sz="2000" i="1" dirty="0">
              <a:solidFill>
                <a:srgbClr val="53267B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6BE0C0-874D-BB36-24F9-DE0FDE68AA85}"/>
              </a:ext>
            </a:extLst>
          </p:cNvPr>
          <p:cNvSpPr txBox="1"/>
          <p:nvPr/>
        </p:nvSpPr>
        <p:spPr>
          <a:xfrm>
            <a:off x="436500" y="4385130"/>
            <a:ext cx="1815629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6" indent="-428626">
              <a:buFont typeface="Arial" panose="020B0604020202020204" pitchFamily="34" charset="0"/>
              <a:buChar char="•"/>
            </a:pPr>
            <a:r>
              <a:rPr lang="ru-RU" sz="3000" b="1" i="1" dirty="0">
                <a:solidFill>
                  <a:srgbClr val="53267B"/>
                </a:solidFill>
                <a:latin typeface="Arial"/>
                <a:cs typeface="Arial"/>
              </a:rPr>
              <a:t>Ярославский государственный университет им. П.Г. Демидова</a:t>
            </a:r>
          </a:p>
          <a:p>
            <a:pPr marL="428626" indent="-428626">
              <a:buFont typeface="Arial" panose="020B0604020202020204" pitchFamily="34" charset="0"/>
              <a:buChar char="•"/>
            </a:pPr>
            <a:r>
              <a:rPr lang="ru-RU" sz="3000" b="1" i="1" dirty="0">
                <a:solidFill>
                  <a:srgbClr val="53267B"/>
                </a:solidFill>
                <a:latin typeface="Arial"/>
                <a:cs typeface="Arial"/>
              </a:rPr>
              <a:t>Ярославский государственный педагогический университет им. К.Д. Ушинского</a:t>
            </a:r>
          </a:p>
          <a:p>
            <a:pPr marL="428626" indent="-428626">
              <a:buFont typeface="Arial" panose="020B0604020202020204" pitchFamily="34" charset="0"/>
              <a:buChar char="•"/>
            </a:pPr>
            <a:r>
              <a:rPr lang="ru-RU" sz="3000" b="1" i="1" dirty="0">
                <a:solidFill>
                  <a:srgbClr val="53267B"/>
                </a:solidFill>
                <a:latin typeface="Arial"/>
                <a:cs typeface="Arial"/>
              </a:rPr>
              <a:t>МАУ Рыбинского муниципального района «Социальное агентство молодежи»</a:t>
            </a:r>
          </a:p>
          <a:p>
            <a:pPr marL="428626" indent="-428626">
              <a:buFont typeface="Arial" panose="020B0604020202020204" pitchFamily="34" charset="0"/>
              <a:buChar char="•"/>
            </a:pPr>
            <a:r>
              <a:rPr lang="ru-RU" sz="3000" b="1" i="1" dirty="0">
                <a:solidFill>
                  <a:srgbClr val="53267B"/>
                </a:solidFill>
                <a:latin typeface="Arial"/>
                <a:cs typeface="Arial"/>
              </a:rPr>
              <a:t>ГАУК ЯО «Переславль-Залесский государственный историко-архитектурный и художественный музей-заповедник»</a:t>
            </a:r>
          </a:p>
          <a:p>
            <a:pPr marL="428626" indent="-428626">
              <a:buFont typeface="Arial" panose="020B0604020202020204" pitchFamily="34" charset="0"/>
              <a:buChar char="•"/>
            </a:pPr>
            <a:endParaRPr lang="ru-RU" sz="3000" b="1" i="1" dirty="0">
              <a:solidFill>
                <a:srgbClr val="53267B"/>
              </a:solidFill>
              <a:latin typeface="Arial"/>
              <a:cs typeface="Arial"/>
            </a:endParaRPr>
          </a:p>
          <a:p>
            <a:r>
              <a:rPr lang="ru-RU" sz="3000" b="1" i="1" dirty="0">
                <a:solidFill>
                  <a:srgbClr val="FFC000"/>
                </a:solidFill>
                <a:latin typeface="Arial"/>
                <a:cs typeface="Arial"/>
              </a:rPr>
              <a:t>Проходят программу акселерации АВЦ: </a:t>
            </a:r>
          </a:p>
          <a:p>
            <a:pPr marL="428626" indent="-428626">
              <a:buFont typeface="Arial" panose="020B0604020202020204" pitchFamily="34" charset="0"/>
              <a:buChar char="•"/>
            </a:pPr>
            <a:r>
              <a:rPr lang="ru-RU" sz="3000" b="1" i="1" dirty="0">
                <a:solidFill>
                  <a:srgbClr val="53267B"/>
                </a:solidFill>
                <a:latin typeface="Arial"/>
                <a:cs typeface="Arial"/>
              </a:rPr>
              <a:t>Центр реабилитации животных «Верность»</a:t>
            </a:r>
          </a:p>
          <a:p>
            <a:pPr marL="428626" indent="-428626">
              <a:buFont typeface="Arial" panose="020B0604020202020204" pitchFamily="34" charset="0"/>
              <a:buChar char="•"/>
            </a:pPr>
            <a:r>
              <a:rPr lang="ru-RU" sz="3000" b="1" i="1" dirty="0">
                <a:solidFill>
                  <a:srgbClr val="53267B"/>
                </a:solidFill>
                <a:latin typeface="Arial"/>
                <a:cs typeface="Arial"/>
              </a:rPr>
              <a:t>Волонтёрский отряд «Импульс» Некрасовского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402531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87107" y="1028752"/>
            <a:ext cx="952500" cy="828675"/>
          </a:xfrm>
          <a:custGeom>
            <a:avLst/>
            <a:gdLst/>
            <a:ahLst/>
            <a:cxnLst/>
            <a:rect l="l" t="t" r="r" b="b"/>
            <a:pathLst>
              <a:path w="952500" h="828675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47026" y="11"/>
            <a:ext cx="3689985" cy="1470660"/>
          </a:xfrm>
          <a:custGeom>
            <a:avLst/>
            <a:gdLst/>
            <a:ahLst/>
            <a:cxnLst/>
            <a:rect l="l" t="t" r="r" b="b"/>
            <a:pathLst>
              <a:path w="3689984" h="1470660">
                <a:moveTo>
                  <a:pt x="1400124" y="259930"/>
                </a:moveTo>
                <a:lnTo>
                  <a:pt x="1249692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w="3689984" h="1470660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w="3689984" h="1470660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09" h="17145">
                <a:moveTo>
                  <a:pt x="29153" y="0"/>
                </a:moveTo>
                <a:lnTo>
                  <a:pt x="0" y="16871"/>
                </a:lnTo>
                <a:lnTo>
                  <a:pt x="0" y="0"/>
                </a:lnTo>
                <a:lnTo>
                  <a:pt x="29153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383" y="1"/>
            <a:ext cx="546735" cy="158115"/>
          </a:xfrm>
          <a:custGeom>
            <a:avLst/>
            <a:gdLst/>
            <a:ahLst/>
            <a:cxnLst/>
            <a:rect l="l" t="t" r="r" b="b"/>
            <a:pathLst>
              <a:path w="546735" h="158115">
                <a:moveTo>
                  <a:pt x="546424" y="0"/>
                </a:moveTo>
                <a:lnTo>
                  <a:pt x="273212" y="158113"/>
                </a:lnTo>
                <a:lnTo>
                  <a:pt x="0" y="0"/>
                </a:lnTo>
                <a:lnTo>
                  <a:pt x="546424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2381250"/>
            <a:chOff x="0" y="0"/>
            <a:chExt cx="18288000" cy="2381250"/>
          </a:xfrm>
        </p:grpSpPr>
        <p:sp>
          <p:nvSpPr>
            <p:cNvPr id="7" name="object 7"/>
            <p:cNvSpPr/>
            <p:nvPr/>
          </p:nvSpPr>
          <p:spPr>
            <a:xfrm>
              <a:off x="17436848" y="289195"/>
              <a:ext cx="851535" cy="1209675"/>
            </a:xfrm>
            <a:custGeom>
              <a:avLst/>
              <a:gdLst/>
              <a:ahLst/>
              <a:cxnLst/>
              <a:rect l="l" t="t" r="r" b="b"/>
              <a:pathLst>
                <a:path w="851534" h="1209675">
                  <a:moveTo>
                    <a:pt x="851150" y="1209674"/>
                  </a:moveTo>
                  <a:lnTo>
                    <a:pt x="350031" y="1209674"/>
                  </a:lnTo>
                  <a:lnTo>
                    <a:pt x="0" y="604837"/>
                  </a:lnTo>
                  <a:lnTo>
                    <a:pt x="350031" y="0"/>
                  </a:lnTo>
                  <a:lnTo>
                    <a:pt x="851150" y="0"/>
                  </a:lnTo>
                  <a:lnTo>
                    <a:pt x="851150" y="1209674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8286730" cy="426720"/>
            </a:xfrm>
            <a:custGeom>
              <a:avLst/>
              <a:gdLst/>
              <a:ahLst/>
              <a:cxnLst/>
              <a:rect l="l" t="t" r="r" b="b"/>
              <a:pathLst>
                <a:path w="18286730" h="426720">
                  <a:moveTo>
                    <a:pt x="0" y="426625"/>
                  </a:moveTo>
                  <a:lnTo>
                    <a:pt x="0" y="0"/>
                  </a:lnTo>
                  <a:lnTo>
                    <a:pt x="18286415" y="0"/>
                  </a:lnTo>
                  <a:lnTo>
                    <a:pt x="18286415" y="426625"/>
                  </a:lnTo>
                  <a:lnTo>
                    <a:pt x="0" y="42662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03200" y="895050"/>
              <a:ext cx="1533524" cy="148589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0" y="8728405"/>
            <a:ext cx="3346450" cy="1558925"/>
          </a:xfrm>
          <a:custGeom>
            <a:avLst/>
            <a:gdLst/>
            <a:ahLst/>
            <a:cxnLst/>
            <a:rect l="l" t="t" r="r" b="b"/>
            <a:pathLst>
              <a:path w="3346450" h="1558925">
                <a:moveTo>
                  <a:pt x="1056551" y="1210703"/>
                </a:moveTo>
                <a:lnTo>
                  <a:pt x="706513" y="605866"/>
                </a:lnTo>
                <a:lnTo>
                  <a:pt x="6451" y="605866"/>
                </a:lnTo>
                <a:lnTo>
                  <a:pt x="0" y="617016"/>
                </a:lnTo>
                <a:lnTo>
                  <a:pt x="0" y="1558594"/>
                </a:lnTo>
                <a:lnTo>
                  <a:pt x="855205" y="1558594"/>
                </a:lnTo>
                <a:lnTo>
                  <a:pt x="1056551" y="1210703"/>
                </a:lnTo>
                <a:close/>
              </a:path>
              <a:path w="3346450" h="1558925">
                <a:moveTo>
                  <a:pt x="2197849" y="604837"/>
                </a:moveTo>
                <a:lnTo>
                  <a:pt x="1847811" y="0"/>
                </a:lnTo>
                <a:lnTo>
                  <a:pt x="1147749" y="0"/>
                </a:lnTo>
                <a:lnTo>
                  <a:pt x="797725" y="604837"/>
                </a:lnTo>
                <a:lnTo>
                  <a:pt x="1147749" y="1209675"/>
                </a:lnTo>
                <a:lnTo>
                  <a:pt x="1847811" y="1209675"/>
                </a:lnTo>
                <a:lnTo>
                  <a:pt x="2197849" y="604837"/>
                </a:lnTo>
                <a:close/>
              </a:path>
              <a:path w="3346450" h="1558925">
                <a:moveTo>
                  <a:pt x="3346158" y="1210703"/>
                </a:moveTo>
                <a:lnTo>
                  <a:pt x="2996120" y="605866"/>
                </a:lnTo>
                <a:lnTo>
                  <a:pt x="2296058" y="605866"/>
                </a:lnTo>
                <a:lnTo>
                  <a:pt x="1946033" y="1210703"/>
                </a:lnTo>
                <a:lnTo>
                  <a:pt x="2147366" y="1558594"/>
                </a:lnTo>
                <a:lnTo>
                  <a:pt x="3144824" y="1558594"/>
                </a:lnTo>
                <a:lnTo>
                  <a:pt x="3346158" y="1210703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23278" y="8698234"/>
            <a:ext cx="4661535" cy="1588770"/>
            <a:chOff x="4123278" y="8698234"/>
            <a:chExt cx="4661535" cy="1588770"/>
          </a:xfrm>
        </p:grpSpPr>
        <p:sp>
          <p:nvSpPr>
            <p:cNvPr id="12" name="object 12"/>
            <p:cNvSpPr/>
            <p:nvPr/>
          </p:nvSpPr>
          <p:spPr>
            <a:xfrm>
              <a:off x="4123271" y="9425838"/>
              <a:ext cx="4661535" cy="861694"/>
            </a:xfrm>
            <a:custGeom>
              <a:avLst/>
              <a:gdLst/>
              <a:ahLst/>
              <a:cxnLst/>
              <a:rect l="l" t="t" r="r" b="b"/>
              <a:pathLst>
                <a:path w="4661534" h="861695">
                  <a:moveTo>
                    <a:pt x="1400124" y="604837"/>
                  </a:moveTo>
                  <a:lnTo>
                    <a:pt x="1050099" y="0"/>
                  </a:lnTo>
                  <a:lnTo>
                    <a:pt x="350037" y="0"/>
                  </a:lnTo>
                  <a:lnTo>
                    <a:pt x="0" y="604837"/>
                  </a:lnTo>
                  <a:lnTo>
                    <a:pt x="148348" y="861161"/>
                  </a:lnTo>
                  <a:lnTo>
                    <a:pt x="1251788" y="861161"/>
                  </a:lnTo>
                  <a:lnTo>
                    <a:pt x="1400124" y="604837"/>
                  </a:lnTo>
                  <a:close/>
                </a:path>
                <a:path w="4661534" h="861695">
                  <a:moveTo>
                    <a:pt x="2371560" y="861161"/>
                  </a:moveTo>
                  <a:lnTo>
                    <a:pt x="2170138" y="513130"/>
                  </a:lnTo>
                  <a:lnTo>
                    <a:pt x="1470075" y="513130"/>
                  </a:lnTo>
                  <a:lnTo>
                    <a:pt x="1268666" y="861161"/>
                  </a:lnTo>
                  <a:lnTo>
                    <a:pt x="2371560" y="861161"/>
                  </a:lnTo>
                  <a:close/>
                </a:path>
                <a:path w="4661534" h="861695">
                  <a:moveTo>
                    <a:pt x="3641636" y="633082"/>
                  </a:moveTo>
                  <a:lnTo>
                    <a:pt x="3291598" y="28244"/>
                  </a:lnTo>
                  <a:lnTo>
                    <a:pt x="2591536" y="28244"/>
                  </a:lnTo>
                  <a:lnTo>
                    <a:pt x="2241499" y="633082"/>
                  </a:lnTo>
                  <a:lnTo>
                    <a:pt x="2373503" y="861161"/>
                  </a:lnTo>
                  <a:lnTo>
                    <a:pt x="3509632" y="861161"/>
                  </a:lnTo>
                  <a:lnTo>
                    <a:pt x="3641636" y="633082"/>
                  </a:lnTo>
                  <a:close/>
                </a:path>
                <a:path w="4661534" h="861695">
                  <a:moveTo>
                    <a:pt x="4661166" y="861161"/>
                  </a:moveTo>
                  <a:lnTo>
                    <a:pt x="4459757" y="513130"/>
                  </a:lnTo>
                  <a:lnTo>
                    <a:pt x="3759695" y="513130"/>
                  </a:lnTo>
                  <a:lnTo>
                    <a:pt x="3558273" y="861161"/>
                  </a:lnTo>
                  <a:lnTo>
                    <a:pt x="4661166" y="861161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24665" y="8698242"/>
              <a:ext cx="3281045" cy="1209675"/>
            </a:xfrm>
            <a:custGeom>
              <a:avLst/>
              <a:gdLst/>
              <a:ahLst/>
              <a:cxnLst/>
              <a:rect l="l" t="t" r="r" b="b"/>
              <a:pathLst>
                <a:path w="3281045" h="1209675">
                  <a:moveTo>
                    <a:pt x="1400124" y="604837"/>
                  </a:moveTo>
                  <a:lnTo>
                    <a:pt x="1050086" y="0"/>
                  </a:lnTo>
                  <a:lnTo>
                    <a:pt x="350024" y="0"/>
                  </a:lnTo>
                  <a:lnTo>
                    <a:pt x="0" y="604837"/>
                  </a:lnTo>
                  <a:lnTo>
                    <a:pt x="350024" y="1209675"/>
                  </a:lnTo>
                  <a:lnTo>
                    <a:pt x="1050086" y="1209675"/>
                  </a:lnTo>
                  <a:lnTo>
                    <a:pt x="1400124" y="604837"/>
                  </a:lnTo>
                  <a:close/>
                </a:path>
                <a:path w="3281045" h="1209675">
                  <a:moveTo>
                    <a:pt x="3280918" y="561187"/>
                  </a:moveTo>
                  <a:lnTo>
                    <a:pt x="3038056" y="137325"/>
                  </a:lnTo>
                  <a:lnTo>
                    <a:pt x="2552344" y="137325"/>
                  </a:lnTo>
                  <a:lnTo>
                    <a:pt x="2309495" y="561187"/>
                  </a:lnTo>
                  <a:lnTo>
                    <a:pt x="2552344" y="985050"/>
                  </a:lnTo>
                  <a:lnTo>
                    <a:pt x="3038056" y="985050"/>
                  </a:lnTo>
                  <a:lnTo>
                    <a:pt x="3280918" y="561187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1032750" y="903210"/>
            <a:ext cx="13458190" cy="73994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5850"/>
              </a:lnSpc>
              <a:spcBef>
                <a:spcPts val="220"/>
              </a:spcBef>
            </a:pPr>
            <a:r>
              <a:rPr lang="ru-RU" sz="4900" b="1" spc="45" dirty="0">
                <a:solidFill>
                  <a:srgbClr val="53267B"/>
                </a:solidFill>
                <a:latin typeface="Trebuchet MS"/>
                <a:cs typeface="Trebuchet MS"/>
              </a:rPr>
              <a:t>ЦЕНТР</a:t>
            </a:r>
            <a:r>
              <a:rPr sz="4900" b="1" spc="-355" dirty="0">
                <a:solidFill>
                  <a:srgbClr val="53267B"/>
                </a:solidFill>
                <a:latin typeface="Trebuchet MS"/>
                <a:cs typeface="Trebuchet MS"/>
              </a:rPr>
              <a:t> </a:t>
            </a:r>
            <a:r>
              <a:rPr sz="4900" b="1" spc="155" dirty="0">
                <a:solidFill>
                  <a:srgbClr val="53267B"/>
                </a:solidFill>
                <a:latin typeface="Trebuchet MS"/>
                <a:cs typeface="Trebuchet MS"/>
              </a:rPr>
              <a:t>РАЗВИТИЯ</a:t>
            </a:r>
            <a:r>
              <a:rPr sz="4900" b="1" spc="-355" dirty="0">
                <a:solidFill>
                  <a:srgbClr val="53267B"/>
                </a:solidFill>
                <a:latin typeface="Trebuchet MS"/>
                <a:cs typeface="Trebuchet MS"/>
              </a:rPr>
              <a:t> </a:t>
            </a:r>
            <a:r>
              <a:rPr sz="4900" b="1" spc="140" dirty="0">
                <a:solidFill>
                  <a:srgbClr val="53267B"/>
                </a:solidFill>
                <a:latin typeface="Trebuchet MS"/>
                <a:cs typeface="Trebuchet MS"/>
              </a:rPr>
              <a:t>ДОБРОВОЛЬЧЕСТВ</a:t>
            </a:r>
            <a:r>
              <a:rPr lang="ru-RU" sz="4900" b="1" spc="140" dirty="0">
                <a:solidFill>
                  <a:srgbClr val="53267B"/>
                </a:solidFill>
                <a:latin typeface="Trebuchet MS"/>
                <a:cs typeface="Trebuchet MS"/>
              </a:rPr>
              <a:t>А</a:t>
            </a:r>
            <a:endParaRPr sz="4900" dirty="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32750" y="2534734"/>
            <a:ext cx="6915150" cy="1134285"/>
          </a:xfrm>
          <a:prstGeom prst="rect">
            <a:avLst/>
          </a:prstGeom>
          <a:solidFill>
            <a:srgbClr val="FEF418"/>
          </a:solidFill>
        </p:spPr>
        <p:txBody>
          <a:bodyPr vert="horz" wrap="square" lIns="0" tIns="10795" rIns="0" bIns="0" rtlCol="0">
            <a:spAutoFit/>
          </a:bodyPr>
          <a:lstStyle/>
          <a:p>
            <a:pPr marR="205740" indent="-381635" algn="ctr">
              <a:spcBef>
                <a:spcPts val="85"/>
              </a:spcBef>
            </a:pPr>
            <a:r>
              <a:rPr lang="ru-RU" sz="3650" b="1" spc="-65" dirty="0">
                <a:solidFill>
                  <a:srgbClr val="6A2587"/>
                </a:solidFill>
                <a:latin typeface="Trebuchet MS"/>
              </a:rPr>
              <a:t>Межведомственное взаимодействие</a:t>
            </a:r>
            <a:endParaRPr sz="3650" b="1" spc="-65" dirty="0">
              <a:solidFill>
                <a:srgbClr val="6A2587"/>
              </a:solidFill>
              <a:latin typeface="Trebuchet MS"/>
            </a:endParaRPr>
          </a:p>
        </p:txBody>
      </p:sp>
      <p:sp>
        <p:nvSpPr>
          <p:cNvPr id="44" name="object 40">
            <a:extLst>
              <a:ext uri="{FF2B5EF4-FFF2-40B4-BE49-F238E27FC236}">
                <a16:creationId xmlns:a16="http://schemas.microsoft.com/office/drawing/2014/main" id="{389B7999-A6D2-4B1A-4983-8B1792F8D890}"/>
              </a:ext>
            </a:extLst>
          </p:cNvPr>
          <p:cNvSpPr txBox="1"/>
          <p:nvPr/>
        </p:nvSpPr>
        <p:spPr>
          <a:xfrm>
            <a:off x="9143364" y="2594043"/>
            <a:ext cx="7963355" cy="1105816"/>
          </a:xfrm>
          <a:prstGeom prst="rect">
            <a:avLst/>
          </a:prstGeom>
          <a:solidFill>
            <a:srgbClr val="FEF418"/>
          </a:solidFill>
        </p:spPr>
        <p:txBody>
          <a:bodyPr vert="horz" wrap="square" lIns="0" tIns="10795" rIns="0" bIns="0" rtlCol="0">
            <a:spAutoFit/>
          </a:bodyPr>
          <a:lstStyle/>
          <a:p>
            <a:pPr marR="205740" indent="-381635" algn="ctr">
              <a:lnSpc>
                <a:spcPts val="4350"/>
              </a:lnSpc>
              <a:spcBef>
                <a:spcPts val="85"/>
              </a:spcBef>
            </a:pPr>
            <a:r>
              <a:rPr lang="ru-RU" sz="3650" b="1" spc="-65" dirty="0">
                <a:solidFill>
                  <a:srgbClr val="6A2587"/>
                </a:solidFill>
                <a:latin typeface="Trebuchet MS"/>
              </a:rPr>
              <a:t>Поддержка объединений и их инициатив</a:t>
            </a:r>
          </a:p>
        </p:txBody>
      </p:sp>
      <p:sp>
        <p:nvSpPr>
          <p:cNvPr id="46" name="object 40">
            <a:extLst>
              <a:ext uri="{FF2B5EF4-FFF2-40B4-BE49-F238E27FC236}">
                <a16:creationId xmlns:a16="http://schemas.microsoft.com/office/drawing/2014/main" id="{7C1F9D11-2ECB-4466-F797-C571BE86511C}"/>
              </a:ext>
            </a:extLst>
          </p:cNvPr>
          <p:cNvSpPr txBox="1"/>
          <p:nvPr/>
        </p:nvSpPr>
        <p:spPr>
          <a:xfrm>
            <a:off x="9176021" y="4338362"/>
            <a:ext cx="7963355" cy="1105816"/>
          </a:xfrm>
          <a:prstGeom prst="rect">
            <a:avLst/>
          </a:prstGeom>
          <a:solidFill>
            <a:srgbClr val="FEF418"/>
          </a:solidFill>
        </p:spPr>
        <p:txBody>
          <a:bodyPr vert="horz" wrap="square" lIns="0" tIns="10795" rIns="0" bIns="0" rtlCol="0">
            <a:spAutoFit/>
          </a:bodyPr>
          <a:lstStyle/>
          <a:p>
            <a:pPr marR="205740" indent="-381635" algn="ctr">
              <a:lnSpc>
                <a:spcPts val="4350"/>
              </a:lnSpc>
              <a:spcBef>
                <a:spcPts val="85"/>
              </a:spcBef>
            </a:pPr>
            <a:r>
              <a:rPr lang="ru-RU" sz="3650" b="1" spc="-65" dirty="0">
                <a:solidFill>
                  <a:srgbClr val="6A2587"/>
                </a:solidFill>
                <a:latin typeface="Trebuchet MS"/>
              </a:rPr>
              <a:t>Работа с различными категориями благополучателей</a:t>
            </a:r>
            <a:endParaRPr sz="3650" b="1" spc="-65" dirty="0">
              <a:solidFill>
                <a:srgbClr val="6A2587"/>
              </a:solidFill>
              <a:latin typeface="Trebuchet MS"/>
            </a:endParaRPr>
          </a:p>
        </p:txBody>
      </p:sp>
      <p:sp>
        <p:nvSpPr>
          <p:cNvPr id="47" name="object 40">
            <a:extLst>
              <a:ext uri="{FF2B5EF4-FFF2-40B4-BE49-F238E27FC236}">
                <a16:creationId xmlns:a16="http://schemas.microsoft.com/office/drawing/2014/main" id="{811D877B-3BB8-A6A1-A1C6-02EA5685346E}"/>
              </a:ext>
            </a:extLst>
          </p:cNvPr>
          <p:cNvSpPr txBox="1"/>
          <p:nvPr/>
        </p:nvSpPr>
        <p:spPr>
          <a:xfrm>
            <a:off x="1006624" y="4222341"/>
            <a:ext cx="6941276" cy="1134285"/>
          </a:xfrm>
          <a:prstGeom prst="rect">
            <a:avLst/>
          </a:prstGeom>
          <a:solidFill>
            <a:srgbClr val="FEF418"/>
          </a:solidFill>
        </p:spPr>
        <p:txBody>
          <a:bodyPr vert="horz" wrap="square" lIns="0" tIns="10795" rIns="0" bIns="0" rtlCol="0">
            <a:spAutoFit/>
          </a:bodyPr>
          <a:lstStyle/>
          <a:p>
            <a:pPr marR="205740" indent="-381635" algn="ctr">
              <a:lnSpc>
                <a:spcPct val="100000"/>
              </a:lnSpc>
              <a:spcBef>
                <a:spcPts val="85"/>
              </a:spcBef>
            </a:pPr>
            <a:r>
              <a:rPr lang="ru-RU" sz="3650" b="1" spc="-65" dirty="0">
                <a:solidFill>
                  <a:srgbClr val="6A2587"/>
                </a:solidFill>
                <a:latin typeface="Trebuchet MS"/>
              </a:rPr>
              <a:t>Обучающие мероприятия и методическое сопровождение</a:t>
            </a:r>
          </a:p>
        </p:txBody>
      </p:sp>
      <p:sp>
        <p:nvSpPr>
          <p:cNvPr id="48" name="object 40">
            <a:extLst>
              <a:ext uri="{FF2B5EF4-FFF2-40B4-BE49-F238E27FC236}">
                <a16:creationId xmlns:a16="http://schemas.microsoft.com/office/drawing/2014/main" id="{6A25FCF8-5624-A7CF-6891-46DFCA4448B2}"/>
              </a:ext>
            </a:extLst>
          </p:cNvPr>
          <p:cNvSpPr txBox="1"/>
          <p:nvPr/>
        </p:nvSpPr>
        <p:spPr>
          <a:xfrm>
            <a:off x="9143364" y="6072422"/>
            <a:ext cx="7996012" cy="1105816"/>
          </a:xfrm>
          <a:prstGeom prst="rect">
            <a:avLst/>
          </a:prstGeom>
          <a:solidFill>
            <a:srgbClr val="FEF418"/>
          </a:solidFill>
        </p:spPr>
        <p:txBody>
          <a:bodyPr vert="horz" wrap="square" lIns="0" tIns="10795" rIns="0" bIns="0" rtlCol="0">
            <a:spAutoFit/>
          </a:bodyPr>
          <a:lstStyle/>
          <a:p>
            <a:pPr marR="205740" indent="-381635" algn="ctr">
              <a:lnSpc>
                <a:spcPts val="4350"/>
              </a:lnSpc>
              <a:spcBef>
                <a:spcPts val="85"/>
              </a:spcBef>
            </a:pPr>
            <a:r>
              <a:rPr lang="ru-RU" sz="3650" b="1" spc="-65" dirty="0">
                <a:solidFill>
                  <a:srgbClr val="6A2587"/>
                </a:solidFill>
                <a:latin typeface="Trebuchet MS"/>
              </a:rPr>
              <a:t>Развитие направлений волонтерской деятельности</a:t>
            </a:r>
            <a:endParaRPr sz="3650" b="1" spc="-65" dirty="0">
              <a:solidFill>
                <a:srgbClr val="6A2587"/>
              </a:solidFill>
              <a:latin typeface="Trebuchet MS"/>
            </a:endParaRPr>
          </a:p>
        </p:txBody>
      </p:sp>
      <p:sp>
        <p:nvSpPr>
          <p:cNvPr id="49" name="object 40">
            <a:extLst>
              <a:ext uri="{FF2B5EF4-FFF2-40B4-BE49-F238E27FC236}">
                <a16:creationId xmlns:a16="http://schemas.microsoft.com/office/drawing/2014/main" id="{93BD40F4-0597-8CE5-8AD5-E067683D7E3F}"/>
              </a:ext>
            </a:extLst>
          </p:cNvPr>
          <p:cNvSpPr txBox="1"/>
          <p:nvPr/>
        </p:nvSpPr>
        <p:spPr>
          <a:xfrm>
            <a:off x="980498" y="6104375"/>
            <a:ext cx="6915150" cy="1147109"/>
          </a:xfrm>
          <a:prstGeom prst="rect">
            <a:avLst/>
          </a:prstGeom>
          <a:solidFill>
            <a:srgbClr val="FEF418"/>
          </a:solidFill>
        </p:spPr>
        <p:txBody>
          <a:bodyPr vert="horz" wrap="square" lIns="0" tIns="10795" rIns="0" bIns="0" rtlCol="0">
            <a:spAutoFit/>
          </a:bodyPr>
          <a:lstStyle/>
          <a:p>
            <a:pPr marR="205740" indent="-381635" algn="ctr">
              <a:spcBef>
                <a:spcPts val="85"/>
              </a:spcBef>
            </a:pPr>
            <a:r>
              <a:rPr lang="ru-RU" sz="3650" b="1" spc="-65" dirty="0">
                <a:solidFill>
                  <a:srgbClr val="6A2587"/>
                </a:solidFill>
                <a:latin typeface="Trebuchet MS"/>
              </a:rPr>
              <a:t>Мотивационные мероприятия</a:t>
            </a:r>
          </a:p>
          <a:p>
            <a:pPr marR="205740" indent="-381635" algn="ctr">
              <a:spcBef>
                <a:spcPts val="85"/>
              </a:spcBef>
            </a:pPr>
            <a:endParaRPr sz="3650" b="1" spc="-65" dirty="0">
              <a:solidFill>
                <a:srgbClr val="6A2587"/>
              </a:solidFill>
              <a:latin typeface="Trebuchet MS"/>
            </a:endParaRPr>
          </a:p>
        </p:txBody>
      </p:sp>
      <p:sp>
        <p:nvSpPr>
          <p:cNvPr id="50" name="object 40">
            <a:extLst>
              <a:ext uri="{FF2B5EF4-FFF2-40B4-BE49-F238E27FC236}">
                <a16:creationId xmlns:a16="http://schemas.microsoft.com/office/drawing/2014/main" id="{4C8097C2-29E3-ED34-BB04-9A523A495B32}"/>
              </a:ext>
            </a:extLst>
          </p:cNvPr>
          <p:cNvSpPr txBox="1"/>
          <p:nvPr/>
        </p:nvSpPr>
        <p:spPr>
          <a:xfrm>
            <a:off x="9176021" y="8125650"/>
            <a:ext cx="7930698" cy="1118640"/>
          </a:xfrm>
          <a:prstGeom prst="rect">
            <a:avLst/>
          </a:prstGeom>
          <a:solidFill>
            <a:srgbClr val="FEF418"/>
          </a:solidFill>
        </p:spPr>
        <p:txBody>
          <a:bodyPr vert="horz" wrap="square" lIns="0" tIns="10795" rIns="0" bIns="0" rtlCol="0">
            <a:spAutoFit/>
          </a:bodyPr>
          <a:lstStyle/>
          <a:p>
            <a:pPr marR="205740" indent="-381635" algn="ctr">
              <a:lnSpc>
                <a:spcPts val="4350"/>
              </a:lnSpc>
              <a:spcBef>
                <a:spcPts val="85"/>
              </a:spcBef>
            </a:pPr>
            <a:r>
              <a:rPr lang="ru-RU" sz="3650" b="1" spc="-65" dirty="0">
                <a:solidFill>
                  <a:srgbClr val="6A2587"/>
                </a:solidFill>
                <a:latin typeface="Trebuchet MS"/>
              </a:rPr>
              <a:t>Информационное сопровождение</a:t>
            </a:r>
          </a:p>
          <a:p>
            <a:pPr marR="205740" indent="-381635" algn="ctr">
              <a:lnSpc>
                <a:spcPts val="4350"/>
              </a:lnSpc>
              <a:spcBef>
                <a:spcPts val="85"/>
              </a:spcBef>
            </a:pPr>
            <a:endParaRPr sz="3650" b="1" spc="-65" dirty="0">
              <a:solidFill>
                <a:srgbClr val="6A2587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5595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87107" y="1028752"/>
            <a:ext cx="952500" cy="828675"/>
          </a:xfrm>
          <a:custGeom>
            <a:avLst/>
            <a:gdLst/>
            <a:ahLst/>
            <a:cxnLst/>
            <a:rect l="l" t="t" r="r" b="b"/>
            <a:pathLst>
              <a:path w="952500" h="828675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47026" y="11"/>
            <a:ext cx="3689985" cy="1470660"/>
          </a:xfrm>
          <a:custGeom>
            <a:avLst/>
            <a:gdLst/>
            <a:ahLst/>
            <a:cxnLst/>
            <a:rect l="l" t="t" r="r" b="b"/>
            <a:pathLst>
              <a:path w="3689984" h="1470660">
                <a:moveTo>
                  <a:pt x="1400124" y="259930"/>
                </a:moveTo>
                <a:lnTo>
                  <a:pt x="1249692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w="3689984" h="1470660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w="3689984" h="1470660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09" h="17145">
                <a:moveTo>
                  <a:pt x="29153" y="0"/>
                </a:moveTo>
                <a:lnTo>
                  <a:pt x="0" y="16871"/>
                </a:lnTo>
                <a:lnTo>
                  <a:pt x="0" y="0"/>
                </a:lnTo>
                <a:lnTo>
                  <a:pt x="29153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383" y="1"/>
            <a:ext cx="546735" cy="158115"/>
          </a:xfrm>
          <a:custGeom>
            <a:avLst/>
            <a:gdLst/>
            <a:ahLst/>
            <a:cxnLst/>
            <a:rect l="l" t="t" r="r" b="b"/>
            <a:pathLst>
              <a:path w="546735" h="158115">
                <a:moveTo>
                  <a:pt x="546424" y="0"/>
                </a:moveTo>
                <a:lnTo>
                  <a:pt x="273212" y="158113"/>
                </a:lnTo>
                <a:lnTo>
                  <a:pt x="0" y="0"/>
                </a:lnTo>
                <a:lnTo>
                  <a:pt x="546424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2381250"/>
            <a:chOff x="0" y="0"/>
            <a:chExt cx="18288000" cy="2381250"/>
          </a:xfrm>
        </p:grpSpPr>
        <p:sp>
          <p:nvSpPr>
            <p:cNvPr id="7" name="object 7"/>
            <p:cNvSpPr/>
            <p:nvPr/>
          </p:nvSpPr>
          <p:spPr>
            <a:xfrm>
              <a:off x="17436848" y="289195"/>
              <a:ext cx="851535" cy="1209675"/>
            </a:xfrm>
            <a:custGeom>
              <a:avLst/>
              <a:gdLst/>
              <a:ahLst/>
              <a:cxnLst/>
              <a:rect l="l" t="t" r="r" b="b"/>
              <a:pathLst>
                <a:path w="851534" h="1209675">
                  <a:moveTo>
                    <a:pt x="851150" y="1209674"/>
                  </a:moveTo>
                  <a:lnTo>
                    <a:pt x="350031" y="1209674"/>
                  </a:lnTo>
                  <a:lnTo>
                    <a:pt x="0" y="604837"/>
                  </a:lnTo>
                  <a:lnTo>
                    <a:pt x="350031" y="0"/>
                  </a:lnTo>
                  <a:lnTo>
                    <a:pt x="851150" y="0"/>
                  </a:lnTo>
                  <a:lnTo>
                    <a:pt x="851150" y="1209674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8286730" cy="426720"/>
            </a:xfrm>
            <a:custGeom>
              <a:avLst/>
              <a:gdLst/>
              <a:ahLst/>
              <a:cxnLst/>
              <a:rect l="l" t="t" r="r" b="b"/>
              <a:pathLst>
                <a:path w="18286730" h="426720">
                  <a:moveTo>
                    <a:pt x="0" y="426625"/>
                  </a:moveTo>
                  <a:lnTo>
                    <a:pt x="0" y="0"/>
                  </a:lnTo>
                  <a:lnTo>
                    <a:pt x="18286415" y="0"/>
                  </a:lnTo>
                  <a:lnTo>
                    <a:pt x="18286415" y="426625"/>
                  </a:lnTo>
                  <a:lnTo>
                    <a:pt x="0" y="42662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03200" y="895050"/>
              <a:ext cx="1533524" cy="148589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0" y="8728405"/>
            <a:ext cx="3346450" cy="1558925"/>
          </a:xfrm>
          <a:custGeom>
            <a:avLst/>
            <a:gdLst/>
            <a:ahLst/>
            <a:cxnLst/>
            <a:rect l="l" t="t" r="r" b="b"/>
            <a:pathLst>
              <a:path w="3346450" h="1558925">
                <a:moveTo>
                  <a:pt x="1056551" y="1210703"/>
                </a:moveTo>
                <a:lnTo>
                  <a:pt x="706513" y="605866"/>
                </a:lnTo>
                <a:lnTo>
                  <a:pt x="6451" y="605866"/>
                </a:lnTo>
                <a:lnTo>
                  <a:pt x="0" y="617016"/>
                </a:lnTo>
                <a:lnTo>
                  <a:pt x="0" y="1558594"/>
                </a:lnTo>
                <a:lnTo>
                  <a:pt x="855205" y="1558594"/>
                </a:lnTo>
                <a:lnTo>
                  <a:pt x="1056551" y="1210703"/>
                </a:lnTo>
                <a:close/>
              </a:path>
              <a:path w="3346450" h="1558925">
                <a:moveTo>
                  <a:pt x="2197849" y="604837"/>
                </a:moveTo>
                <a:lnTo>
                  <a:pt x="1847811" y="0"/>
                </a:lnTo>
                <a:lnTo>
                  <a:pt x="1147749" y="0"/>
                </a:lnTo>
                <a:lnTo>
                  <a:pt x="797725" y="604837"/>
                </a:lnTo>
                <a:lnTo>
                  <a:pt x="1147749" y="1209675"/>
                </a:lnTo>
                <a:lnTo>
                  <a:pt x="1847811" y="1209675"/>
                </a:lnTo>
                <a:lnTo>
                  <a:pt x="2197849" y="604837"/>
                </a:lnTo>
                <a:close/>
              </a:path>
              <a:path w="3346450" h="1558925">
                <a:moveTo>
                  <a:pt x="3346158" y="1210703"/>
                </a:moveTo>
                <a:lnTo>
                  <a:pt x="2996120" y="605866"/>
                </a:lnTo>
                <a:lnTo>
                  <a:pt x="2296058" y="605866"/>
                </a:lnTo>
                <a:lnTo>
                  <a:pt x="1946033" y="1210703"/>
                </a:lnTo>
                <a:lnTo>
                  <a:pt x="2147366" y="1558594"/>
                </a:lnTo>
                <a:lnTo>
                  <a:pt x="3144824" y="1558594"/>
                </a:lnTo>
                <a:lnTo>
                  <a:pt x="3346158" y="1210703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23278" y="8698234"/>
            <a:ext cx="4661535" cy="1588770"/>
            <a:chOff x="4123278" y="8698234"/>
            <a:chExt cx="4661535" cy="1588770"/>
          </a:xfrm>
        </p:grpSpPr>
        <p:sp>
          <p:nvSpPr>
            <p:cNvPr id="12" name="object 12"/>
            <p:cNvSpPr/>
            <p:nvPr/>
          </p:nvSpPr>
          <p:spPr>
            <a:xfrm>
              <a:off x="4123271" y="9425838"/>
              <a:ext cx="4661535" cy="861694"/>
            </a:xfrm>
            <a:custGeom>
              <a:avLst/>
              <a:gdLst/>
              <a:ahLst/>
              <a:cxnLst/>
              <a:rect l="l" t="t" r="r" b="b"/>
              <a:pathLst>
                <a:path w="4661534" h="861695">
                  <a:moveTo>
                    <a:pt x="1400124" y="604837"/>
                  </a:moveTo>
                  <a:lnTo>
                    <a:pt x="1050099" y="0"/>
                  </a:lnTo>
                  <a:lnTo>
                    <a:pt x="350037" y="0"/>
                  </a:lnTo>
                  <a:lnTo>
                    <a:pt x="0" y="604837"/>
                  </a:lnTo>
                  <a:lnTo>
                    <a:pt x="148348" y="861161"/>
                  </a:lnTo>
                  <a:lnTo>
                    <a:pt x="1251788" y="861161"/>
                  </a:lnTo>
                  <a:lnTo>
                    <a:pt x="1400124" y="604837"/>
                  </a:lnTo>
                  <a:close/>
                </a:path>
                <a:path w="4661534" h="861695">
                  <a:moveTo>
                    <a:pt x="2371560" y="861161"/>
                  </a:moveTo>
                  <a:lnTo>
                    <a:pt x="2170138" y="513130"/>
                  </a:lnTo>
                  <a:lnTo>
                    <a:pt x="1470075" y="513130"/>
                  </a:lnTo>
                  <a:lnTo>
                    <a:pt x="1268666" y="861161"/>
                  </a:lnTo>
                  <a:lnTo>
                    <a:pt x="2371560" y="861161"/>
                  </a:lnTo>
                  <a:close/>
                </a:path>
                <a:path w="4661534" h="861695">
                  <a:moveTo>
                    <a:pt x="3641636" y="633082"/>
                  </a:moveTo>
                  <a:lnTo>
                    <a:pt x="3291598" y="28244"/>
                  </a:lnTo>
                  <a:lnTo>
                    <a:pt x="2591536" y="28244"/>
                  </a:lnTo>
                  <a:lnTo>
                    <a:pt x="2241499" y="633082"/>
                  </a:lnTo>
                  <a:lnTo>
                    <a:pt x="2373503" y="861161"/>
                  </a:lnTo>
                  <a:lnTo>
                    <a:pt x="3509632" y="861161"/>
                  </a:lnTo>
                  <a:lnTo>
                    <a:pt x="3641636" y="633082"/>
                  </a:lnTo>
                  <a:close/>
                </a:path>
                <a:path w="4661534" h="861695">
                  <a:moveTo>
                    <a:pt x="4661166" y="861161"/>
                  </a:moveTo>
                  <a:lnTo>
                    <a:pt x="4459757" y="513130"/>
                  </a:lnTo>
                  <a:lnTo>
                    <a:pt x="3759695" y="513130"/>
                  </a:lnTo>
                  <a:lnTo>
                    <a:pt x="3558273" y="861161"/>
                  </a:lnTo>
                  <a:lnTo>
                    <a:pt x="4661166" y="861161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24665" y="8698242"/>
              <a:ext cx="3281045" cy="1209675"/>
            </a:xfrm>
            <a:custGeom>
              <a:avLst/>
              <a:gdLst/>
              <a:ahLst/>
              <a:cxnLst/>
              <a:rect l="l" t="t" r="r" b="b"/>
              <a:pathLst>
                <a:path w="3281045" h="1209675">
                  <a:moveTo>
                    <a:pt x="1400124" y="604837"/>
                  </a:moveTo>
                  <a:lnTo>
                    <a:pt x="1050086" y="0"/>
                  </a:lnTo>
                  <a:lnTo>
                    <a:pt x="350024" y="0"/>
                  </a:lnTo>
                  <a:lnTo>
                    <a:pt x="0" y="604837"/>
                  </a:lnTo>
                  <a:lnTo>
                    <a:pt x="350024" y="1209675"/>
                  </a:lnTo>
                  <a:lnTo>
                    <a:pt x="1050086" y="1209675"/>
                  </a:lnTo>
                  <a:lnTo>
                    <a:pt x="1400124" y="604837"/>
                  </a:lnTo>
                  <a:close/>
                </a:path>
                <a:path w="3281045" h="1209675">
                  <a:moveTo>
                    <a:pt x="3280918" y="561187"/>
                  </a:moveTo>
                  <a:lnTo>
                    <a:pt x="3038056" y="137325"/>
                  </a:lnTo>
                  <a:lnTo>
                    <a:pt x="2552344" y="137325"/>
                  </a:lnTo>
                  <a:lnTo>
                    <a:pt x="2309495" y="561187"/>
                  </a:lnTo>
                  <a:lnTo>
                    <a:pt x="2552344" y="985050"/>
                  </a:lnTo>
                  <a:lnTo>
                    <a:pt x="3038056" y="985050"/>
                  </a:lnTo>
                  <a:lnTo>
                    <a:pt x="3280918" y="561187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518796" y="885412"/>
            <a:ext cx="13458190" cy="73994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5850"/>
              </a:lnSpc>
              <a:spcBef>
                <a:spcPts val="220"/>
              </a:spcBef>
            </a:pPr>
            <a:r>
              <a:rPr lang="ru-RU" sz="4900" b="1" spc="45" dirty="0">
                <a:solidFill>
                  <a:srgbClr val="53267B"/>
                </a:solidFill>
                <a:latin typeface="Trebuchet MS"/>
                <a:cs typeface="Trebuchet MS"/>
              </a:rPr>
              <a:t>МЕЖВЕДОМСТВЕННАЯ КОМИССИЯ</a:t>
            </a:r>
            <a:endParaRPr sz="4900" dirty="0">
              <a:latin typeface="Trebuchet MS"/>
              <a:cs typeface="Trebuchet MS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0157F5F8-7D02-2824-5F06-684E8A8DC7EF}"/>
              </a:ext>
            </a:extLst>
          </p:cNvPr>
          <p:cNvSpPr/>
          <p:nvPr/>
        </p:nvSpPr>
        <p:spPr>
          <a:xfrm>
            <a:off x="0" y="1969436"/>
            <a:ext cx="14401800" cy="1514475"/>
          </a:xfrm>
          <a:custGeom>
            <a:avLst/>
            <a:gdLst/>
            <a:ahLst/>
            <a:cxnLst/>
            <a:rect l="l" t="t" r="r" b="b"/>
            <a:pathLst>
              <a:path w="14046200" h="1514475">
                <a:moveTo>
                  <a:pt x="0" y="1514472"/>
                </a:moveTo>
                <a:lnTo>
                  <a:pt x="0" y="0"/>
                </a:lnTo>
                <a:lnTo>
                  <a:pt x="14046080" y="0"/>
                </a:lnTo>
                <a:lnTo>
                  <a:pt x="14046080" y="1514472"/>
                </a:lnTo>
                <a:lnTo>
                  <a:pt x="0" y="1514472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ADEDD413-8779-DCF6-FF72-55280864D03E}"/>
              </a:ext>
            </a:extLst>
          </p:cNvPr>
          <p:cNvSpPr txBox="1"/>
          <p:nvPr/>
        </p:nvSpPr>
        <p:spPr>
          <a:xfrm>
            <a:off x="583026" y="2116768"/>
            <a:ext cx="14109940" cy="104067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l"/>
            <a:r>
              <a:rPr lang="ru-RU" sz="3300" b="1" i="1" dirty="0">
                <a:solidFill>
                  <a:srgbClr val="FEF418"/>
                </a:solidFill>
                <a:latin typeface="Arial"/>
                <a:cs typeface="Arial"/>
              </a:rPr>
              <a:t>Действует с 2019 года, в состав входят органы исполнительной власти, государственные учреждения и НКО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869FEDD-013D-34E0-1639-72744D62F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287898"/>
            <a:ext cx="6043254" cy="402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6368508-14E5-BC22-4AFD-28FCB8EB6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18" y="4263587"/>
            <a:ext cx="6161482" cy="41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729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87107" y="1028752"/>
            <a:ext cx="952500" cy="828675"/>
          </a:xfrm>
          <a:custGeom>
            <a:avLst/>
            <a:gdLst/>
            <a:ahLst/>
            <a:cxnLst/>
            <a:rect l="l" t="t" r="r" b="b"/>
            <a:pathLst>
              <a:path w="952500" h="828675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47026" y="11"/>
            <a:ext cx="3689985" cy="1470660"/>
          </a:xfrm>
          <a:custGeom>
            <a:avLst/>
            <a:gdLst/>
            <a:ahLst/>
            <a:cxnLst/>
            <a:rect l="l" t="t" r="r" b="b"/>
            <a:pathLst>
              <a:path w="3689984" h="1470660">
                <a:moveTo>
                  <a:pt x="1400124" y="259930"/>
                </a:moveTo>
                <a:lnTo>
                  <a:pt x="1249692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w="3689984" h="1470660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w="3689984" h="1470660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09" h="17145">
                <a:moveTo>
                  <a:pt x="29153" y="0"/>
                </a:moveTo>
                <a:lnTo>
                  <a:pt x="0" y="16871"/>
                </a:lnTo>
                <a:lnTo>
                  <a:pt x="0" y="0"/>
                </a:lnTo>
                <a:lnTo>
                  <a:pt x="29153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383" y="1"/>
            <a:ext cx="546735" cy="158115"/>
          </a:xfrm>
          <a:custGeom>
            <a:avLst/>
            <a:gdLst/>
            <a:ahLst/>
            <a:cxnLst/>
            <a:rect l="l" t="t" r="r" b="b"/>
            <a:pathLst>
              <a:path w="546735" h="158115">
                <a:moveTo>
                  <a:pt x="546424" y="0"/>
                </a:moveTo>
                <a:lnTo>
                  <a:pt x="273212" y="158113"/>
                </a:lnTo>
                <a:lnTo>
                  <a:pt x="0" y="0"/>
                </a:lnTo>
                <a:lnTo>
                  <a:pt x="546424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2381250"/>
            <a:chOff x="0" y="0"/>
            <a:chExt cx="18288000" cy="2381250"/>
          </a:xfrm>
        </p:grpSpPr>
        <p:sp>
          <p:nvSpPr>
            <p:cNvPr id="7" name="object 7"/>
            <p:cNvSpPr/>
            <p:nvPr/>
          </p:nvSpPr>
          <p:spPr>
            <a:xfrm>
              <a:off x="17436848" y="289195"/>
              <a:ext cx="851535" cy="1209675"/>
            </a:xfrm>
            <a:custGeom>
              <a:avLst/>
              <a:gdLst/>
              <a:ahLst/>
              <a:cxnLst/>
              <a:rect l="l" t="t" r="r" b="b"/>
              <a:pathLst>
                <a:path w="851534" h="1209675">
                  <a:moveTo>
                    <a:pt x="851150" y="1209674"/>
                  </a:moveTo>
                  <a:lnTo>
                    <a:pt x="350031" y="1209674"/>
                  </a:lnTo>
                  <a:lnTo>
                    <a:pt x="0" y="604837"/>
                  </a:lnTo>
                  <a:lnTo>
                    <a:pt x="350031" y="0"/>
                  </a:lnTo>
                  <a:lnTo>
                    <a:pt x="851150" y="0"/>
                  </a:lnTo>
                  <a:lnTo>
                    <a:pt x="851150" y="1209674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8286730" cy="426720"/>
            </a:xfrm>
            <a:custGeom>
              <a:avLst/>
              <a:gdLst/>
              <a:ahLst/>
              <a:cxnLst/>
              <a:rect l="l" t="t" r="r" b="b"/>
              <a:pathLst>
                <a:path w="18286730" h="426720">
                  <a:moveTo>
                    <a:pt x="0" y="426625"/>
                  </a:moveTo>
                  <a:lnTo>
                    <a:pt x="0" y="0"/>
                  </a:lnTo>
                  <a:lnTo>
                    <a:pt x="18286415" y="0"/>
                  </a:lnTo>
                  <a:lnTo>
                    <a:pt x="18286415" y="426625"/>
                  </a:lnTo>
                  <a:lnTo>
                    <a:pt x="0" y="42662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03200" y="895050"/>
              <a:ext cx="1533524" cy="148589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0" y="8728405"/>
            <a:ext cx="3346450" cy="1558925"/>
          </a:xfrm>
          <a:custGeom>
            <a:avLst/>
            <a:gdLst/>
            <a:ahLst/>
            <a:cxnLst/>
            <a:rect l="l" t="t" r="r" b="b"/>
            <a:pathLst>
              <a:path w="3346450" h="1558925">
                <a:moveTo>
                  <a:pt x="1056551" y="1210703"/>
                </a:moveTo>
                <a:lnTo>
                  <a:pt x="706513" y="605866"/>
                </a:lnTo>
                <a:lnTo>
                  <a:pt x="6451" y="605866"/>
                </a:lnTo>
                <a:lnTo>
                  <a:pt x="0" y="617016"/>
                </a:lnTo>
                <a:lnTo>
                  <a:pt x="0" y="1558594"/>
                </a:lnTo>
                <a:lnTo>
                  <a:pt x="855205" y="1558594"/>
                </a:lnTo>
                <a:lnTo>
                  <a:pt x="1056551" y="1210703"/>
                </a:lnTo>
                <a:close/>
              </a:path>
              <a:path w="3346450" h="1558925">
                <a:moveTo>
                  <a:pt x="2197849" y="604837"/>
                </a:moveTo>
                <a:lnTo>
                  <a:pt x="1847811" y="0"/>
                </a:lnTo>
                <a:lnTo>
                  <a:pt x="1147749" y="0"/>
                </a:lnTo>
                <a:lnTo>
                  <a:pt x="797725" y="604837"/>
                </a:lnTo>
                <a:lnTo>
                  <a:pt x="1147749" y="1209675"/>
                </a:lnTo>
                <a:lnTo>
                  <a:pt x="1847811" y="1209675"/>
                </a:lnTo>
                <a:lnTo>
                  <a:pt x="2197849" y="604837"/>
                </a:lnTo>
                <a:close/>
              </a:path>
              <a:path w="3346450" h="1558925">
                <a:moveTo>
                  <a:pt x="3346158" y="1210703"/>
                </a:moveTo>
                <a:lnTo>
                  <a:pt x="2996120" y="605866"/>
                </a:lnTo>
                <a:lnTo>
                  <a:pt x="2296058" y="605866"/>
                </a:lnTo>
                <a:lnTo>
                  <a:pt x="1946033" y="1210703"/>
                </a:lnTo>
                <a:lnTo>
                  <a:pt x="2147366" y="1558594"/>
                </a:lnTo>
                <a:lnTo>
                  <a:pt x="3144824" y="1558594"/>
                </a:lnTo>
                <a:lnTo>
                  <a:pt x="3346158" y="1210703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23278" y="8698234"/>
            <a:ext cx="4661535" cy="1588770"/>
            <a:chOff x="4123278" y="8698234"/>
            <a:chExt cx="4661535" cy="1588770"/>
          </a:xfrm>
        </p:grpSpPr>
        <p:sp>
          <p:nvSpPr>
            <p:cNvPr id="12" name="object 12"/>
            <p:cNvSpPr/>
            <p:nvPr/>
          </p:nvSpPr>
          <p:spPr>
            <a:xfrm>
              <a:off x="4123271" y="9425838"/>
              <a:ext cx="4661535" cy="861694"/>
            </a:xfrm>
            <a:custGeom>
              <a:avLst/>
              <a:gdLst/>
              <a:ahLst/>
              <a:cxnLst/>
              <a:rect l="l" t="t" r="r" b="b"/>
              <a:pathLst>
                <a:path w="4661534" h="861695">
                  <a:moveTo>
                    <a:pt x="1400124" y="604837"/>
                  </a:moveTo>
                  <a:lnTo>
                    <a:pt x="1050099" y="0"/>
                  </a:lnTo>
                  <a:lnTo>
                    <a:pt x="350037" y="0"/>
                  </a:lnTo>
                  <a:lnTo>
                    <a:pt x="0" y="604837"/>
                  </a:lnTo>
                  <a:lnTo>
                    <a:pt x="148348" y="861161"/>
                  </a:lnTo>
                  <a:lnTo>
                    <a:pt x="1251788" y="861161"/>
                  </a:lnTo>
                  <a:lnTo>
                    <a:pt x="1400124" y="604837"/>
                  </a:lnTo>
                  <a:close/>
                </a:path>
                <a:path w="4661534" h="861695">
                  <a:moveTo>
                    <a:pt x="2371560" y="861161"/>
                  </a:moveTo>
                  <a:lnTo>
                    <a:pt x="2170138" y="513130"/>
                  </a:lnTo>
                  <a:lnTo>
                    <a:pt x="1470075" y="513130"/>
                  </a:lnTo>
                  <a:lnTo>
                    <a:pt x="1268666" y="861161"/>
                  </a:lnTo>
                  <a:lnTo>
                    <a:pt x="2371560" y="861161"/>
                  </a:lnTo>
                  <a:close/>
                </a:path>
                <a:path w="4661534" h="861695">
                  <a:moveTo>
                    <a:pt x="3641636" y="633082"/>
                  </a:moveTo>
                  <a:lnTo>
                    <a:pt x="3291598" y="28244"/>
                  </a:lnTo>
                  <a:lnTo>
                    <a:pt x="2591536" y="28244"/>
                  </a:lnTo>
                  <a:lnTo>
                    <a:pt x="2241499" y="633082"/>
                  </a:lnTo>
                  <a:lnTo>
                    <a:pt x="2373503" y="861161"/>
                  </a:lnTo>
                  <a:lnTo>
                    <a:pt x="3509632" y="861161"/>
                  </a:lnTo>
                  <a:lnTo>
                    <a:pt x="3641636" y="633082"/>
                  </a:lnTo>
                  <a:close/>
                </a:path>
                <a:path w="4661534" h="861695">
                  <a:moveTo>
                    <a:pt x="4661166" y="861161"/>
                  </a:moveTo>
                  <a:lnTo>
                    <a:pt x="4459757" y="513130"/>
                  </a:lnTo>
                  <a:lnTo>
                    <a:pt x="3759695" y="513130"/>
                  </a:lnTo>
                  <a:lnTo>
                    <a:pt x="3558273" y="861161"/>
                  </a:lnTo>
                  <a:lnTo>
                    <a:pt x="4661166" y="861161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24665" y="8698242"/>
              <a:ext cx="3281045" cy="1209675"/>
            </a:xfrm>
            <a:custGeom>
              <a:avLst/>
              <a:gdLst/>
              <a:ahLst/>
              <a:cxnLst/>
              <a:rect l="l" t="t" r="r" b="b"/>
              <a:pathLst>
                <a:path w="3281045" h="1209675">
                  <a:moveTo>
                    <a:pt x="1400124" y="604837"/>
                  </a:moveTo>
                  <a:lnTo>
                    <a:pt x="1050086" y="0"/>
                  </a:lnTo>
                  <a:lnTo>
                    <a:pt x="350024" y="0"/>
                  </a:lnTo>
                  <a:lnTo>
                    <a:pt x="0" y="604837"/>
                  </a:lnTo>
                  <a:lnTo>
                    <a:pt x="350024" y="1209675"/>
                  </a:lnTo>
                  <a:lnTo>
                    <a:pt x="1050086" y="1209675"/>
                  </a:lnTo>
                  <a:lnTo>
                    <a:pt x="1400124" y="604837"/>
                  </a:lnTo>
                  <a:close/>
                </a:path>
                <a:path w="3281045" h="1209675">
                  <a:moveTo>
                    <a:pt x="3280918" y="561187"/>
                  </a:moveTo>
                  <a:lnTo>
                    <a:pt x="3038056" y="137325"/>
                  </a:lnTo>
                  <a:lnTo>
                    <a:pt x="2552344" y="137325"/>
                  </a:lnTo>
                  <a:lnTo>
                    <a:pt x="2309495" y="561187"/>
                  </a:lnTo>
                  <a:lnTo>
                    <a:pt x="2552344" y="985050"/>
                  </a:lnTo>
                  <a:lnTo>
                    <a:pt x="3038056" y="985050"/>
                  </a:lnTo>
                  <a:lnTo>
                    <a:pt x="3280918" y="561187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60570" y="903210"/>
            <a:ext cx="13826250" cy="73994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5850"/>
              </a:lnSpc>
              <a:spcBef>
                <a:spcPts val="220"/>
              </a:spcBef>
            </a:pPr>
            <a:r>
              <a:rPr lang="ru-RU" sz="4900" b="1" spc="45" dirty="0">
                <a:solidFill>
                  <a:srgbClr val="53267B"/>
                </a:solidFill>
                <a:latin typeface="Trebuchet MS"/>
                <a:cs typeface="Trebuchet MS"/>
              </a:rPr>
              <a:t>ОБУЧЕНИЕ ВОЛОНТЕРОВ И ОРГАНИЗАТОРОВ</a:t>
            </a:r>
            <a:endParaRPr sz="4900" dirty="0">
              <a:latin typeface="Trebuchet MS"/>
              <a:cs typeface="Trebuchet MS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FB0E8919-B865-C3FF-3DBD-2B2F3045E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95" y="5057328"/>
            <a:ext cx="4742606" cy="316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id="{E39B15C1-79F6-F344-017C-B27B98026D76}"/>
              </a:ext>
            </a:extLst>
          </p:cNvPr>
          <p:cNvSpPr/>
          <p:nvPr/>
        </p:nvSpPr>
        <p:spPr>
          <a:xfrm>
            <a:off x="0" y="1969436"/>
            <a:ext cx="10363200" cy="2384446"/>
          </a:xfrm>
          <a:custGeom>
            <a:avLst/>
            <a:gdLst/>
            <a:ahLst/>
            <a:cxnLst/>
            <a:rect l="l" t="t" r="r" b="b"/>
            <a:pathLst>
              <a:path w="14046200" h="1514475">
                <a:moveTo>
                  <a:pt x="0" y="1514472"/>
                </a:moveTo>
                <a:lnTo>
                  <a:pt x="0" y="0"/>
                </a:lnTo>
                <a:lnTo>
                  <a:pt x="14046080" y="0"/>
                </a:lnTo>
                <a:lnTo>
                  <a:pt x="14046080" y="1514472"/>
                </a:lnTo>
                <a:lnTo>
                  <a:pt x="0" y="1514472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C4D2A518-4E87-E8A1-AF25-35602B1891A7}"/>
              </a:ext>
            </a:extLst>
          </p:cNvPr>
          <p:cNvSpPr txBox="1"/>
          <p:nvPr/>
        </p:nvSpPr>
        <p:spPr>
          <a:xfrm>
            <a:off x="416600" y="2035546"/>
            <a:ext cx="14109940" cy="205633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l"/>
            <a:r>
              <a:rPr lang="ru-RU" sz="3300" b="1" i="1" dirty="0">
                <a:solidFill>
                  <a:srgbClr val="FEF418"/>
                </a:solidFill>
                <a:latin typeface="Arial"/>
                <a:cs typeface="Arial"/>
              </a:rPr>
              <a:t>Областной лагерь «Волонтеры </a:t>
            </a:r>
            <a:r>
              <a:rPr lang="ru-RU" sz="3300" b="1" i="1" dirty="0" err="1">
                <a:solidFill>
                  <a:srgbClr val="FEF418"/>
                </a:solidFill>
                <a:latin typeface="Arial"/>
                <a:cs typeface="Arial"/>
              </a:rPr>
              <a:t>Ярославии</a:t>
            </a:r>
            <a:r>
              <a:rPr lang="ru-RU" sz="3300" b="1" i="1" dirty="0">
                <a:solidFill>
                  <a:srgbClr val="FEF418"/>
                </a:solidFill>
                <a:latin typeface="Arial"/>
                <a:cs typeface="Arial"/>
              </a:rPr>
              <a:t>»</a:t>
            </a:r>
          </a:p>
          <a:p>
            <a:pPr algn="l"/>
            <a:r>
              <a:rPr lang="ru-RU" sz="3300" b="1" i="1" dirty="0">
                <a:solidFill>
                  <a:srgbClr val="FEF418"/>
                </a:solidFill>
                <a:latin typeface="Arial"/>
                <a:cs typeface="Arial"/>
              </a:rPr>
              <a:t>Региональный добровольческий слет</a:t>
            </a:r>
          </a:p>
          <a:p>
            <a:pPr algn="l"/>
            <a:r>
              <a:rPr lang="ru-RU" sz="3300" b="1" i="1" dirty="0">
                <a:solidFill>
                  <a:srgbClr val="FEF418"/>
                </a:solidFill>
                <a:latin typeface="Arial"/>
                <a:cs typeface="Arial"/>
              </a:rPr>
              <a:t>Школа добровольца и </a:t>
            </a:r>
            <a:r>
              <a:rPr lang="ru-RU" sz="3300" b="1" i="1" dirty="0" err="1">
                <a:solidFill>
                  <a:srgbClr val="FEF418"/>
                </a:solidFill>
                <a:latin typeface="Arial"/>
                <a:cs typeface="Arial"/>
              </a:rPr>
              <a:t>тим</a:t>
            </a:r>
            <a:r>
              <a:rPr lang="ru-RU" sz="3300" b="1" i="1" dirty="0">
                <a:solidFill>
                  <a:srgbClr val="FEF418"/>
                </a:solidFill>
                <a:latin typeface="Arial"/>
                <a:cs typeface="Arial"/>
              </a:rPr>
              <a:t>-лидера</a:t>
            </a:r>
          </a:p>
          <a:p>
            <a:pPr algn="l"/>
            <a:r>
              <a:rPr lang="ru-RU" sz="3300" b="1" i="1" dirty="0">
                <a:solidFill>
                  <a:srgbClr val="FEF418"/>
                </a:solidFill>
                <a:latin typeface="Arial"/>
                <a:cs typeface="Arial"/>
              </a:rPr>
              <a:t>Школа </a:t>
            </a:r>
            <a:r>
              <a:rPr lang="ru-RU" sz="3300" b="1" i="1" dirty="0" err="1">
                <a:solidFill>
                  <a:srgbClr val="FEF418"/>
                </a:solidFill>
                <a:latin typeface="Arial"/>
                <a:cs typeface="Arial"/>
              </a:rPr>
              <a:t>Добро.Университет</a:t>
            </a:r>
            <a:endParaRPr lang="ru-RU" sz="3300" b="1" i="1" dirty="0">
              <a:solidFill>
                <a:srgbClr val="FEF418"/>
              </a:solidFill>
              <a:latin typeface="Arial"/>
              <a:cs typeface="Arial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EF22E1B-3FD0-FAE7-2974-6A3743FBB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792" y="6449078"/>
            <a:ext cx="5156950" cy="343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E30D14A0-5F99-FA94-99E3-53CC1C01A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2405400"/>
            <a:ext cx="5577140" cy="37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47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87107" y="1028752"/>
            <a:ext cx="952500" cy="828675"/>
          </a:xfrm>
          <a:custGeom>
            <a:avLst/>
            <a:gdLst/>
            <a:ahLst/>
            <a:cxnLst/>
            <a:rect l="l" t="t" r="r" b="b"/>
            <a:pathLst>
              <a:path w="952500" h="828675">
                <a:moveTo>
                  <a:pt x="714374" y="828574"/>
                </a:moveTo>
                <a:lnTo>
                  <a:pt x="238124" y="828574"/>
                </a:lnTo>
                <a:lnTo>
                  <a:pt x="0" y="414287"/>
                </a:lnTo>
                <a:lnTo>
                  <a:pt x="238124" y="0"/>
                </a:lnTo>
                <a:lnTo>
                  <a:pt x="714374" y="0"/>
                </a:lnTo>
                <a:lnTo>
                  <a:pt x="952499" y="414287"/>
                </a:lnTo>
                <a:lnTo>
                  <a:pt x="714374" y="828574"/>
                </a:lnTo>
                <a:close/>
              </a:path>
            </a:pathLst>
          </a:custGeom>
          <a:solidFill>
            <a:srgbClr val="FEF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47026" y="11"/>
            <a:ext cx="3689985" cy="1470660"/>
          </a:xfrm>
          <a:custGeom>
            <a:avLst/>
            <a:gdLst/>
            <a:ahLst/>
            <a:cxnLst/>
            <a:rect l="l" t="t" r="r" b="b"/>
            <a:pathLst>
              <a:path w="3689984" h="1470660">
                <a:moveTo>
                  <a:pt x="1400124" y="259930"/>
                </a:moveTo>
                <a:lnTo>
                  <a:pt x="1249692" y="0"/>
                </a:lnTo>
                <a:lnTo>
                  <a:pt x="150431" y="0"/>
                </a:lnTo>
                <a:lnTo>
                  <a:pt x="0" y="259930"/>
                </a:lnTo>
                <a:lnTo>
                  <a:pt x="350037" y="864768"/>
                </a:lnTo>
                <a:lnTo>
                  <a:pt x="1050099" y="864768"/>
                </a:lnTo>
                <a:lnTo>
                  <a:pt x="1400124" y="259930"/>
                </a:lnTo>
                <a:close/>
              </a:path>
              <a:path w="3689984" h="1470660">
                <a:moveTo>
                  <a:pt x="2548445" y="865784"/>
                </a:moveTo>
                <a:lnTo>
                  <a:pt x="2198408" y="260946"/>
                </a:lnTo>
                <a:lnTo>
                  <a:pt x="1498346" y="260946"/>
                </a:lnTo>
                <a:lnTo>
                  <a:pt x="1148308" y="865784"/>
                </a:lnTo>
                <a:lnTo>
                  <a:pt x="1498346" y="1470621"/>
                </a:lnTo>
                <a:lnTo>
                  <a:pt x="2198408" y="1470621"/>
                </a:lnTo>
                <a:lnTo>
                  <a:pt x="2548445" y="865784"/>
                </a:lnTo>
                <a:close/>
              </a:path>
              <a:path w="3689984" h="1470660">
                <a:moveTo>
                  <a:pt x="3689743" y="259930"/>
                </a:moveTo>
                <a:lnTo>
                  <a:pt x="3539312" y="0"/>
                </a:lnTo>
                <a:lnTo>
                  <a:pt x="2440051" y="0"/>
                </a:lnTo>
                <a:lnTo>
                  <a:pt x="2289619" y="259930"/>
                </a:lnTo>
                <a:lnTo>
                  <a:pt x="2639644" y="864768"/>
                </a:lnTo>
                <a:lnTo>
                  <a:pt x="3339706" y="864768"/>
                </a:lnTo>
                <a:lnTo>
                  <a:pt x="3689743" y="259930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09" h="17145">
                <a:moveTo>
                  <a:pt x="29153" y="0"/>
                </a:moveTo>
                <a:lnTo>
                  <a:pt x="0" y="16871"/>
                </a:lnTo>
                <a:lnTo>
                  <a:pt x="0" y="0"/>
                </a:lnTo>
                <a:lnTo>
                  <a:pt x="29153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383" y="1"/>
            <a:ext cx="546735" cy="158115"/>
          </a:xfrm>
          <a:custGeom>
            <a:avLst/>
            <a:gdLst/>
            <a:ahLst/>
            <a:cxnLst/>
            <a:rect l="l" t="t" r="r" b="b"/>
            <a:pathLst>
              <a:path w="546735" h="158115">
                <a:moveTo>
                  <a:pt x="546424" y="0"/>
                </a:moveTo>
                <a:lnTo>
                  <a:pt x="273212" y="158113"/>
                </a:lnTo>
                <a:lnTo>
                  <a:pt x="0" y="0"/>
                </a:lnTo>
                <a:lnTo>
                  <a:pt x="546424" y="0"/>
                </a:lnTo>
                <a:close/>
              </a:path>
            </a:pathLst>
          </a:custGeom>
          <a:solidFill>
            <a:srgbClr val="6A2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2381250"/>
            <a:chOff x="0" y="0"/>
            <a:chExt cx="18288000" cy="2381250"/>
          </a:xfrm>
        </p:grpSpPr>
        <p:sp>
          <p:nvSpPr>
            <p:cNvPr id="7" name="object 7"/>
            <p:cNvSpPr/>
            <p:nvPr/>
          </p:nvSpPr>
          <p:spPr>
            <a:xfrm>
              <a:off x="17436848" y="289195"/>
              <a:ext cx="851535" cy="1209675"/>
            </a:xfrm>
            <a:custGeom>
              <a:avLst/>
              <a:gdLst/>
              <a:ahLst/>
              <a:cxnLst/>
              <a:rect l="l" t="t" r="r" b="b"/>
              <a:pathLst>
                <a:path w="851534" h="1209675">
                  <a:moveTo>
                    <a:pt x="851150" y="1209674"/>
                  </a:moveTo>
                  <a:lnTo>
                    <a:pt x="350031" y="1209674"/>
                  </a:lnTo>
                  <a:lnTo>
                    <a:pt x="0" y="604837"/>
                  </a:lnTo>
                  <a:lnTo>
                    <a:pt x="350031" y="0"/>
                  </a:lnTo>
                  <a:lnTo>
                    <a:pt x="851150" y="0"/>
                  </a:lnTo>
                  <a:lnTo>
                    <a:pt x="851150" y="1209674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8286730" cy="426720"/>
            </a:xfrm>
            <a:custGeom>
              <a:avLst/>
              <a:gdLst/>
              <a:ahLst/>
              <a:cxnLst/>
              <a:rect l="l" t="t" r="r" b="b"/>
              <a:pathLst>
                <a:path w="18286730" h="426720">
                  <a:moveTo>
                    <a:pt x="0" y="426625"/>
                  </a:moveTo>
                  <a:lnTo>
                    <a:pt x="0" y="0"/>
                  </a:lnTo>
                  <a:lnTo>
                    <a:pt x="18286415" y="0"/>
                  </a:lnTo>
                  <a:lnTo>
                    <a:pt x="18286415" y="426625"/>
                  </a:lnTo>
                  <a:lnTo>
                    <a:pt x="0" y="426625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03200" y="895050"/>
              <a:ext cx="1533524" cy="1485899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0" y="8728405"/>
            <a:ext cx="3346450" cy="1558925"/>
          </a:xfrm>
          <a:custGeom>
            <a:avLst/>
            <a:gdLst/>
            <a:ahLst/>
            <a:cxnLst/>
            <a:rect l="l" t="t" r="r" b="b"/>
            <a:pathLst>
              <a:path w="3346450" h="1558925">
                <a:moveTo>
                  <a:pt x="1056551" y="1210703"/>
                </a:moveTo>
                <a:lnTo>
                  <a:pt x="706513" y="605866"/>
                </a:lnTo>
                <a:lnTo>
                  <a:pt x="6451" y="605866"/>
                </a:lnTo>
                <a:lnTo>
                  <a:pt x="0" y="617016"/>
                </a:lnTo>
                <a:lnTo>
                  <a:pt x="0" y="1558594"/>
                </a:lnTo>
                <a:lnTo>
                  <a:pt x="855205" y="1558594"/>
                </a:lnTo>
                <a:lnTo>
                  <a:pt x="1056551" y="1210703"/>
                </a:lnTo>
                <a:close/>
              </a:path>
              <a:path w="3346450" h="1558925">
                <a:moveTo>
                  <a:pt x="2197849" y="604837"/>
                </a:moveTo>
                <a:lnTo>
                  <a:pt x="1847811" y="0"/>
                </a:lnTo>
                <a:lnTo>
                  <a:pt x="1147749" y="0"/>
                </a:lnTo>
                <a:lnTo>
                  <a:pt x="797725" y="604837"/>
                </a:lnTo>
                <a:lnTo>
                  <a:pt x="1147749" y="1209675"/>
                </a:lnTo>
                <a:lnTo>
                  <a:pt x="1847811" y="1209675"/>
                </a:lnTo>
                <a:lnTo>
                  <a:pt x="2197849" y="604837"/>
                </a:lnTo>
                <a:close/>
              </a:path>
              <a:path w="3346450" h="1558925">
                <a:moveTo>
                  <a:pt x="3346158" y="1210703"/>
                </a:moveTo>
                <a:lnTo>
                  <a:pt x="2996120" y="605866"/>
                </a:lnTo>
                <a:lnTo>
                  <a:pt x="2296058" y="605866"/>
                </a:lnTo>
                <a:lnTo>
                  <a:pt x="1946033" y="1210703"/>
                </a:lnTo>
                <a:lnTo>
                  <a:pt x="2147366" y="1558594"/>
                </a:lnTo>
                <a:lnTo>
                  <a:pt x="3144824" y="1558594"/>
                </a:lnTo>
                <a:lnTo>
                  <a:pt x="3346158" y="1210703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23278" y="8698234"/>
            <a:ext cx="4661535" cy="1588770"/>
            <a:chOff x="4123278" y="8698234"/>
            <a:chExt cx="4661535" cy="1588770"/>
          </a:xfrm>
        </p:grpSpPr>
        <p:sp>
          <p:nvSpPr>
            <p:cNvPr id="12" name="object 12"/>
            <p:cNvSpPr/>
            <p:nvPr/>
          </p:nvSpPr>
          <p:spPr>
            <a:xfrm>
              <a:off x="4123271" y="9425838"/>
              <a:ext cx="4661535" cy="861694"/>
            </a:xfrm>
            <a:custGeom>
              <a:avLst/>
              <a:gdLst/>
              <a:ahLst/>
              <a:cxnLst/>
              <a:rect l="l" t="t" r="r" b="b"/>
              <a:pathLst>
                <a:path w="4661534" h="861695">
                  <a:moveTo>
                    <a:pt x="1400124" y="604837"/>
                  </a:moveTo>
                  <a:lnTo>
                    <a:pt x="1050099" y="0"/>
                  </a:lnTo>
                  <a:lnTo>
                    <a:pt x="350037" y="0"/>
                  </a:lnTo>
                  <a:lnTo>
                    <a:pt x="0" y="604837"/>
                  </a:lnTo>
                  <a:lnTo>
                    <a:pt x="148348" y="861161"/>
                  </a:lnTo>
                  <a:lnTo>
                    <a:pt x="1251788" y="861161"/>
                  </a:lnTo>
                  <a:lnTo>
                    <a:pt x="1400124" y="604837"/>
                  </a:lnTo>
                  <a:close/>
                </a:path>
                <a:path w="4661534" h="861695">
                  <a:moveTo>
                    <a:pt x="2371560" y="861161"/>
                  </a:moveTo>
                  <a:lnTo>
                    <a:pt x="2170138" y="513130"/>
                  </a:lnTo>
                  <a:lnTo>
                    <a:pt x="1470075" y="513130"/>
                  </a:lnTo>
                  <a:lnTo>
                    <a:pt x="1268666" y="861161"/>
                  </a:lnTo>
                  <a:lnTo>
                    <a:pt x="2371560" y="861161"/>
                  </a:lnTo>
                  <a:close/>
                </a:path>
                <a:path w="4661534" h="861695">
                  <a:moveTo>
                    <a:pt x="3641636" y="633082"/>
                  </a:moveTo>
                  <a:lnTo>
                    <a:pt x="3291598" y="28244"/>
                  </a:lnTo>
                  <a:lnTo>
                    <a:pt x="2591536" y="28244"/>
                  </a:lnTo>
                  <a:lnTo>
                    <a:pt x="2241499" y="633082"/>
                  </a:lnTo>
                  <a:lnTo>
                    <a:pt x="2373503" y="861161"/>
                  </a:lnTo>
                  <a:lnTo>
                    <a:pt x="3509632" y="861161"/>
                  </a:lnTo>
                  <a:lnTo>
                    <a:pt x="3641636" y="633082"/>
                  </a:lnTo>
                  <a:close/>
                </a:path>
                <a:path w="4661534" h="861695">
                  <a:moveTo>
                    <a:pt x="4661166" y="861161"/>
                  </a:moveTo>
                  <a:lnTo>
                    <a:pt x="4459757" y="513130"/>
                  </a:lnTo>
                  <a:lnTo>
                    <a:pt x="3759695" y="513130"/>
                  </a:lnTo>
                  <a:lnTo>
                    <a:pt x="3558273" y="861161"/>
                  </a:lnTo>
                  <a:lnTo>
                    <a:pt x="4661166" y="861161"/>
                  </a:lnTo>
                  <a:close/>
                </a:path>
              </a:pathLst>
            </a:custGeom>
            <a:solidFill>
              <a:srgbClr val="5326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24665" y="8698242"/>
              <a:ext cx="3281045" cy="1209675"/>
            </a:xfrm>
            <a:custGeom>
              <a:avLst/>
              <a:gdLst/>
              <a:ahLst/>
              <a:cxnLst/>
              <a:rect l="l" t="t" r="r" b="b"/>
              <a:pathLst>
                <a:path w="3281045" h="1209675">
                  <a:moveTo>
                    <a:pt x="1400124" y="604837"/>
                  </a:moveTo>
                  <a:lnTo>
                    <a:pt x="1050086" y="0"/>
                  </a:lnTo>
                  <a:lnTo>
                    <a:pt x="350024" y="0"/>
                  </a:lnTo>
                  <a:lnTo>
                    <a:pt x="0" y="604837"/>
                  </a:lnTo>
                  <a:lnTo>
                    <a:pt x="350024" y="1209675"/>
                  </a:lnTo>
                  <a:lnTo>
                    <a:pt x="1050086" y="1209675"/>
                  </a:lnTo>
                  <a:lnTo>
                    <a:pt x="1400124" y="604837"/>
                  </a:lnTo>
                  <a:close/>
                </a:path>
                <a:path w="3281045" h="1209675">
                  <a:moveTo>
                    <a:pt x="3280918" y="561187"/>
                  </a:moveTo>
                  <a:lnTo>
                    <a:pt x="3038056" y="137325"/>
                  </a:lnTo>
                  <a:lnTo>
                    <a:pt x="2552344" y="137325"/>
                  </a:lnTo>
                  <a:lnTo>
                    <a:pt x="2309495" y="561187"/>
                  </a:lnTo>
                  <a:lnTo>
                    <a:pt x="2552344" y="985050"/>
                  </a:lnTo>
                  <a:lnTo>
                    <a:pt x="3038056" y="985050"/>
                  </a:lnTo>
                  <a:lnTo>
                    <a:pt x="3280918" y="561187"/>
                  </a:lnTo>
                  <a:close/>
                </a:path>
              </a:pathLst>
            </a:custGeom>
            <a:solidFill>
              <a:srgbClr val="FEF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60570" y="903210"/>
            <a:ext cx="13826250" cy="73994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5850"/>
              </a:lnSpc>
              <a:spcBef>
                <a:spcPts val="220"/>
              </a:spcBef>
            </a:pPr>
            <a:r>
              <a:rPr lang="ru-RU" sz="4900" b="1" spc="45" dirty="0">
                <a:solidFill>
                  <a:srgbClr val="53267B"/>
                </a:solidFill>
                <a:latin typeface="Trebuchet MS"/>
                <a:cs typeface="Trebuchet MS"/>
              </a:rPr>
              <a:t>ОБУЧЕНИЕ ВОЛОНТЕРОВ И ОРГАНИЗАТОРОВ</a:t>
            </a:r>
            <a:endParaRPr sz="4900" dirty="0">
              <a:latin typeface="Trebuchet MS"/>
              <a:cs typeface="Trebuchet MS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E39B15C1-79F6-F344-017C-B27B98026D76}"/>
              </a:ext>
            </a:extLst>
          </p:cNvPr>
          <p:cNvSpPr/>
          <p:nvPr/>
        </p:nvSpPr>
        <p:spPr>
          <a:xfrm>
            <a:off x="0" y="1969437"/>
            <a:ext cx="14047026" cy="861694"/>
          </a:xfrm>
          <a:custGeom>
            <a:avLst/>
            <a:gdLst/>
            <a:ahLst/>
            <a:cxnLst/>
            <a:rect l="l" t="t" r="r" b="b"/>
            <a:pathLst>
              <a:path w="14046200" h="1514475">
                <a:moveTo>
                  <a:pt x="0" y="1514472"/>
                </a:moveTo>
                <a:lnTo>
                  <a:pt x="0" y="0"/>
                </a:lnTo>
                <a:lnTo>
                  <a:pt x="14046080" y="0"/>
                </a:lnTo>
                <a:lnTo>
                  <a:pt x="14046080" y="1514472"/>
                </a:lnTo>
                <a:lnTo>
                  <a:pt x="0" y="1514472"/>
                </a:lnTo>
                <a:close/>
              </a:path>
            </a:pathLst>
          </a:custGeom>
          <a:solidFill>
            <a:srgbClr val="5326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C4D2A518-4E87-E8A1-AF25-35602B1891A7}"/>
              </a:ext>
            </a:extLst>
          </p:cNvPr>
          <p:cNvSpPr txBox="1"/>
          <p:nvPr/>
        </p:nvSpPr>
        <p:spPr>
          <a:xfrm>
            <a:off x="360570" y="2136508"/>
            <a:ext cx="11522710" cy="5328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l"/>
            <a:r>
              <a:rPr lang="ru-RU" sz="3300" b="1" i="1" dirty="0">
                <a:solidFill>
                  <a:srgbClr val="FEF418"/>
                </a:solidFill>
                <a:latin typeface="Arial"/>
                <a:cs typeface="Arial"/>
              </a:rPr>
              <a:t>Онлайн–курс для «серебряных» волонтеров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1E9A43B-E85A-F06C-6627-979AB49D2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930" y="7167776"/>
            <a:ext cx="2371965" cy="237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054095-E2A2-9C29-6AFD-8BE4688064E1}"/>
              </a:ext>
            </a:extLst>
          </p:cNvPr>
          <p:cNvSpPr txBox="1"/>
          <p:nvPr/>
        </p:nvSpPr>
        <p:spPr>
          <a:xfrm>
            <a:off x="15017215" y="9625852"/>
            <a:ext cx="2317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53267B"/>
                </a:solidFill>
              </a:rPr>
              <a:t>Ссылка на сайт</a:t>
            </a:r>
            <a:endParaRPr lang="ru-RU" sz="2000" i="1" dirty="0">
              <a:solidFill>
                <a:srgbClr val="53267B"/>
              </a:solidFill>
            </a:endParaRPr>
          </a:p>
        </p:txBody>
      </p:sp>
      <p:sp>
        <p:nvSpPr>
          <p:cNvPr id="15" name="object 40">
            <a:extLst>
              <a:ext uri="{FF2B5EF4-FFF2-40B4-BE49-F238E27FC236}">
                <a16:creationId xmlns:a16="http://schemas.microsoft.com/office/drawing/2014/main" id="{3EA17277-B629-4133-C9A9-50AA2733F63D}"/>
              </a:ext>
            </a:extLst>
          </p:cNvPr>
          <p:cNvSpPr txBox="1"/>
          <p:nvPr/>
        </p:nvSpPr>
        <p:spPr>
          <a:xfrm>
            <a:off x="10168827" y="3445844"/>
            <a:ext cx="7756397" cy="3319498"/>
          </a:xfrm>
          <a:prstGeom prst="rect">
            <a:avLst/>
          </a:prstGeom>
          <a:solidFill>
            <a:srgbClr val="FEF418"/>
          </a:solidFill>
        </p:spPr>
        <p:txBody>
          <a:bodyPr vert="horz" wrap="square" lIns="0" tIns="10795" rIns="0" bIns="0" rtlCol="0">
            <a:spAutoFit/>
          </a:bodyPr>
          <a:lstStyle/>
          <a:p>
            <a:pPr marL="361315" marR="205740" indent="-742950">
              <a:spcBef>
                <a:spcPts val="85"/>
              </a:spcBef>
              <a:buAutoNum type="arabicPeriod"/>
            </a:pPr>
            <a:r>
              <a:rPr lang="ru-RU" sz="3000" b="1" i="1" spc="-65" dirty="0">
                <a:solidFill>
                  <a:srgbClr val="6A2587"/>
                </a:solidFill>
                <a:latin typeface="Trebuchet MS"/>
              </a:rPr>
              <a:t>Волонтерское движение</a:t>
            </a:r>
          </a:p>
          <a:p>
            <a:pPr marL="361315" marR="205740" indent="-742950">
              <a:spcBef>
                <a:spcPts val="85"/>
              </a:spcBef>
              <a:buAutoNum type="arabicPeriod"/>
            </a:pPr>
            <a:r>
              <a:rPr lang="ru-RU" sz="3000" b="1" i="1" spc="-65" dirty="0">
                <a:solidFill>
                  <a:srgbClr val="6A2587"/>
                </a:solidFill>
                <a:latin typeface="Trebuchet MS"/>
              </a:rPr>
              <a:t>Организация мероприятий</a:t>
            </a:r>
          </a:p>
          <a:p>
            <a:pPr marL="361315" marR="205740" indent="-742950">
              <a:spcBef>
                <a:spcPts val="85"/>
              </a:spcBef>
              <a:buAutoNum type="arabicPeriod"/>
            </a:pPr>
            <a:r>
              <a:rPr lang="ru-RU" sz="3000" b="1" i="1" spc="-65" dirty="0">
                <a:solidFill>
                  <a:srgbClr val="6A2587"/>
                </a:solidFill>
                <a:latin typeface="Trebuchet MS"/>
              </a:rPr>
              <a:t>Работа в команде </a:t>
            </a:r>
          </a:p>
          <a:p>
            <a:pPr marL="361315" marR="205740" indent="-742950">
              <a:spcBef>
                <a:spcPts val="85"/>
              </a:spcBef>
              <a:buAutoNum type="arabicPeriod"/>
            </a:pPr>
            <a:r>
              <a:rPr lang="ru-RU" sz="3000" b="1" i="1" spc="-65" dirty="0">
                <a:solidFill>
                  <a:srgbClr val="6A2587"/>
                </a:solidFill>
                <a:latin typeface="Trebuchet MS"/>
              </a:rPr>
              <a:t>Информационное освещение</a:t>
            </a:r>
          </a:p>
          <a:p>
            <a:pPr marL="361315" marR="205740" indent="-742950">
              <a:spcBef>
                <a:spcPts val="85"/>
              </a:spcBef>
              <a:buAutoNum type="arabicPeriod"/>
            </a:pPr>
            <a:r>
              <a:rPr lang="ru-RU" sz="3000" b="1" i="1" spc="-65" dirty="0" err="1">
                <a:solidFill>
                  <a:srgbClr val="6A2587"/>
                </a:solidFill>
                <a:latin typeface="Trebuchet MS"/>
              </a:rPr>
              <a:t>Межпоколенческое</a:t>
            </a:r>
            <a:r>
              <a:rPr lang="ru-RU" sz="3000" b="1" i="1" spc="-65" dirty="0">
                <a:solidFill>
                  <a:srgbClr val="6A2587"/>
                </a:solidFill>
                <a:latin typeface="Trebuchet MS"/>
              </a:rPr>
              <a:t> взаимодействие</a:t>
            </a:r>
          </a:p>
          <a:p>
            <a:pPr marL="361315" marR="205740" indent="-742950">
              <a:spcBef>
                <a:spcPts val="85"/>
              </a:spcBef>
              <a:buAutoNum type="arabicPeriod"/>
            </a:pPr>
            <a:r>
              <a:rPr lang="ru-RU" sz="3000" b="1" i="1" spc="-65" dirty="0">
                <a:solidFill>
                  <a:srgbClr val="6A2587"/>
                </a:solidFill>
                <a:latin typeface="Trebuchet MS"/>
              </a:rPr>
              <a:t>Социальное проектирование</a:t>
            </a:r>
          </a:p>
          <a:p>
            <a:pPr marL="361315" marR="205740" indent="-742950">
              <a:spcBef>
                <a:spcPts val="85"/>
              </a:spcBef>
              <a:buFontTx/>
              <a:buAutoNum type="arabicPeriod"/>
            </a:pPr>
            <a:r>
              <a:rPr lang="ru-RU" sz="3000" b="1" i="1" spc="-65" dirty="0">
                <a:solidFill>
                  <a:srgbClr val="6A2587"/>
                </a:solidFill>
                <a:latin typeface="Trebuchet MS"/>
              </a:rPr>
              <a:t>Фандрайзинг</a:t>
            </a: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E49BF43F-9F60-6D58-3E38-042775C29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894" y="3385134"/>
            <a:ext cx="7088912" cy="472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207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587</Words>
  <Application>Microsoft Office PowerPoint</Application>
  <PresentationFormat>Произвольный</PresentationFormat>
  <Paragraphs>123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Tahoma</vt:lpstr>
      <vt:lpstr>Trebuchet MS</vt:lpstr>
      <vt:lpstr>Office Theme</vt:lpstr>
      <vt:lpstr>Центр развития добровольчества</vt:lpstr>
      <vt:lpstr>СТРУКТУРА РАЗВИТИЯ ДОБРОВОЛЬЧЕСТВА  В ЯРОСЛАВСКОЙ ОБЛАСТИ</vt:lpstr>
      <vt:lpstr>КОМАНДА ДОБРА</vt:lpstr>
      <vt:lpstr>МУНИЦИПАЛЬНЫЕ ПРЕДСТАВИТЕЛЬСТВА</vt:lpstr>
      <vt:lpstr>ДОБРО.ЦЕНТРЫ</vt:lpstr>
      <vt:lpstr>ЦЕНТР РАЗВИТИЯ ДОБРОВОЛЬЧЕСТВА</vt:lpstr>
      <vt:lpstr>МЕЖВЕДОМСТВЕННАЯ КОМИССИЯ</vt:lpstr>
      <vt:lpstr>ОБУЧЕНИЕ ВОЛОНТЕРОВ И ОРГАНИЗАТОРОВ</vt:lpstr>
      <vt:lpstr>ОБУЧЕНИЕ ВОЛОНТЕРОВ И ОРГАНИЗАТОРОВ</vt:lpstr>
      <vt:lpstr>МОТИВАЦИОННЫЕ МЕРОПРИЯТИЯ</vt:lpstr>
      <vt:lpstr>МОТИВАЦИОННЫЕ МЕРОПРИЯТИЯ</vt:lpstr>
      <vt:lpstr>ПОДДЕРЖКА ОБЪЕДИНЕНИЙ И ИНИЦИАТИВ</vt:lpstr>
      <vt:lpstr>ПОДДЕРЖКА ОБЪЕДИНЕНИЙ И ИНИЦИАТИВ</vt:lpstr>
      <vt:lpstr>ПОДДЕРЖКА ОБЪЕДИНЕНИЙ И ИНИЦИАТИВ</vt:lpstr>
      <vt:lpstr>ПОДДЕРЖКА ОБЪЕДИНЕНИЙ И ИНИЦИАТИВ</vt:lpstr>
      <vt:lpstr>ОКАЗАНИЕ ПОМОЩИ НАСЕЛЕНИЮ</vt:lpstr>
      <vt:lpstr>ОКАЗАНИЕ ПОМОЩИ НАСЕЛЕНИЮ</vt:lpstr>
      <vt:lpstr>РАБОТА С ЛЮДЬМИ С ОВЗ</vt:lpstr>
      <vt:lpstr>ОРГАНИЗАЦИЯ СОБЫТИЙ</vt:lpstr>
      <vt:lpstr>ПРОФИЛЬНЫЕ ДОБРОВОЛЬЧЕСКИЕ ЦЕНТРЫ</vt:lpstr>
      <vt:lpstr>ПРОФИЛЬНЫЕ ДОБРОВОЛЬЧЕСКИЕ ЦЕНТРЫ</vt:lpstr>
      <vt:lpstr>ПРОФИЛЬНЫЕ ДОБРОВОЛЬЧЕСКИЕ ЦЕНТРЫ</vt:lpstr>
      <vt:lpstr>ПРОФИЛЬНЫЕ ДОБРОВОЛЬЧЕСКИЕ ЦЕНТРЫ</vt:lpstr>
      <vt:lpstr>НАПРАВЛЕНИЯ ДОБРОВОЛЬЧЕСТВА</vt:lpstr>
      <vt:lpstr>Презентация PowerPoint</vt:lpstr>
      <vt:lpstr>НАПРАВЛЕНИЯ ДОБРОВОЛЬЧЕСТВА</vt:lpstr>
      <vt:lpstr>НАПРАВЛЕНИЯ ДОБРОВОЛЬЧЕСТВА</vt:lpstr>
      <vt:lpstr>ИНФОРМАЦИОННОЕ СОПРОВОЖДЕНИЕ  ДОБРОВОЛЬЧЕСКОГО ДВИЖЕНИЯ</vt:lpstr>
      <vt:lpstr>БУДЕМ РАДЫ ВСТРЕЧЕ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Hanukkah Sameach!, копия, копия</dc:title>
  <dc:creator>Илья Шмаков</dc:creator>
  <cp:keywords>DAEsDUW58BM,BAEbivglCEI</cp:keywords>
  <cp:lastModifiedBy>Пользователь</cp:lastModifiedBy>
  <cp:revision>85</cp:revision>
  <dcterms:created xsi:type="dcterms:W3CDTF">2022-10-16T05:14:21Z</dcterms:created>
  <dcterms:modified xsi:type="dcterms:W3CDTF">2023-05-16T22:51:14Z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2021-10-20T00:00:00Z</vt:filetime>
  </property>
  <property fmtid="{D5CDD505-2E9C-101B-9397-08002B2CF9AE}" name="Creator" pid="3">
    <vt:lpwstr>Canva</vt:lpwstr>
  </property>
  <property fmtid="{D5CDD505-2E9C-101B-9397-08002B2CF9AE}" name="LastSaved" pid="4">
    <vt:filetime>2021-10-20T00:00:00Z</vt:filetime>
  </property>
  <property fmtid="{D5CDD505-2E9C-101B-9397-08002B2CF9AE}" name="NXPowerLiteLastOptimized" pid="5">
    <vt:lpwstr>1544725</vt:lpwstr>
  </property>
  <property fmtid="{D5CDD505-2E9C-101B-9397-08002B2CF9AE}" name="NXPowerLiteSettings" pid="6">
    <vt:lpwstr>F7000400038000</vt:lpwstr>
  </property>
  <property fmtid="{D5CDD505-2E9C-101B-9397-08002B2CF9AE}" name="NXPowerLiteVersion" pid="7">
    <vt:lpwstr>S10.0.0</vt:lpwstr>
  </property>
</Properties>
</file>