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98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895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52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167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15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732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17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09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3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1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4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56C10-281F-487F-A5D4-14B1FFE4720D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F29EE-7068-441C-95FA-C5B025E406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0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4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Чучуня</dc:creator>
  <cp:lastModifiedBy>Чучуня</cp:lastModifiedBy>
  <cp:revision>1</cp:revision>
  <dcterms:created xsi:type="dcterms:W3CDTF">2021-07-02T11:41:29Z</dcterms:created>
  <dcterms:modified xsi:type="dcterms:W3CDTF">2021-07-02T11:42:08Z</dcterms:modified>
</cp:coreProperties>
</file>