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B83900-A7AF-4A4C-8FCC-82C6484252DB}" type="doc">
      <dgm:prSet loTypeId="urn:microsoft.com/office/officeart/2005/8/layout/default" loCatId="list" qsTypeId="urn:microsoft.com/office/officeart/2005/8/quickstyle/3d4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805BBE2-3021-481C-B09D-1668034A3E4E}">
      <dgm:prSet phldrT="[Текст]" custT="1"/>
      <dgm:spPr/>
      <dgm:t>
        <a:bodyPr/>
        <a:lstStyle/>
        <a:p>
          <a:r>
            <a:rPr lang="ru-RU" sz="1400" dirty="0" smtClean="0"/>
            <a:t>Посещение веревочного парка</a:t>
          </a:r>
          <a:endParaRPr lang="ru-RU" sz="1400" dirty="0"/>
        </a:p>
      </dgm:t>
    </dgm:pt>
    <dgm:pt modelId="{E89F6848-091D-439F-98EC-473224368DFF}" type="parTrans" cxnId="{1A1BD7E7-5423-4BF5-9B58-3C9D0F7EB9C1}">
      <dgm:prSet/>
      <dgm:spPr/>
      <dgm:t>
        <a:bodyPr/>
        <a:lstStyle/>
        <a:p>
          <a:endParaRPr lang="ru-RU" sz="1200"/>
        </a:p>
      </dgm:t>
    </dgm:pt>
    <dgm:pt modelId="{2C27ED5F-9970-4B46-9C60-1174C1E70BFE}" type="sibTrans" cxnId="{1A1BD7E7-5423-4BF5-9B58-3C9D0F7EB9C1}">
      <dgm:prSet/>
      <dgm:spPr/>
      <dgm:t>
        <a:bodyPr/>
        <a:lstStyle/>
        <a:p>
          <a:endParaRPr lang="ru-RU" sz="1200"/>
        </a:p>
      </dgm:t>
    </dgm:pt>
    <dgm:pt modelId="{6E4978DC-6ED0-4623-B07F-88B5C7A2A1A4}">
      <dgm:prSet phldrT="[Текст]" custT="1"/>
      <dgm:spPr/>
      <dgm:t>
        <a:bodyPr/>
        <a:lstStyle/>
        <a:p>
          <a:r>
            <a:rPr lang="ru-RU" sz="1400" dirty="0" smtClean="0"/>
            <a:t>Экскурсия по локомотивному депо (возможно экскурсия по инженерному центру)</a:t>
          </a:r>
          <a:endParaRPr lang="ru-RU" sz="1400" dirty="0"/>
        </a:p>
      </dgm:t>
    </dgm:pt>
    <dgm:pt modelId="{419004B2-97A5-491F-A2DE-8E5C316CE1AE}" type="parTrans" cxnId="{BFFA864B-6D12-4CEE-852C-D452740CF4FD}">
      <dgm:prSet/>
      <dgm:spPr/>
      <dgm:t>
        <a:bodyPr/>
        <a:lstStyle/>
        <a:p>
          <a:endParaRPr lang="ru-RU" sz="1200"/>
        </a:p>
      </dgm:t>
    </dgm:pt>
    <dgm:pt modelId="{006F4B50-B760-467D-9B71-567603BF145C}" type="sibTrans" cxnId="{BFFA864B-6D12-4CEE-852C-D452740CF4FD}">
      <dgm:prSet/>
      <dgm:spPr/>
      <dgm:t>
        <a:bodyPr/>
        <a:lstStyle/>
        <a:p>
          <a:endParaRPr lang="ru-RU" sz="1200"/>
        </a:p>
      </dgm:t>
    </dgm:pt>
    <dgm:pt modelId="{15F27B19-B0FE-4E04-A819-C32A3B498032}">
      <dgm:prSet phldrT="[Текст]" custT="1"/>
      <dgm:spPr/>
      <dgm:t>
        <a:bodyPr/>
        <a:lstStyle/>
        <a:p>
          <a:r>
            <a:rPr lang="ru-RU" sz="1400" dirty="0" smtClean="0"/>
            <a:t>Посещение зоопарка</a:t>
          </a:r>
          <a:endParaRPr lang="ru-RU" sz="1400" dirty="0"/>
        </a:p>
      </dgm:t>
    </dgm:pt>
    <dgm:pt modelId="{5D63F1A2-C711-4D70-9291-8E83AD364043}" type="parTrans" cxnId="{84504759-6420-48BF-90A3-1DF7F90AE974}">
      <dgm:prSet/>
      <dgm:spPr/>
      <dgm:t>
        <a:bodyPr/>
        <a:lstStyle/>
        <a:p>
          <a:endParaRPr lang="ru-RU" sz="1200"/>
        </a:p>
      </dgm:t>
    </dgm:pt>
    <dgm:pt modelId="{A81FEEF7-C547-44FE-BF21-5A4179352B2B}" type="sibTrans" cxnId="{84504759-6420-48BF-90A3-1DF7F90AE974}">
      <dgm:prSet/>
      <dgm:spPr/>
      <dgm:t>
        <a:bodyPr/>
        <a:lstStyle/>
        <a:p>
          <a:endParaRPr lang="ru-RU" sz="1200"/>
        </a:p>
      </dgm:t>
    </dgm:pt>
    <dgm:pt modelId="{62E68C48-08C7-40BA-AC4E-337D6B799407}">
      <dgm:prSet phldrT="[Текст]" custT="1"/>
      <dgm:spPr/>
      <dgm:t>
        <a:bodyPr/>
        <a:lstStyle/>
        <a:p>
          <a:r>
            <a:rPr lang="ru-RU" sz="1400" dirty="0" smtClean="0"/>
            <a:t>Посадка саженцев, цветов</a:t>
          </a:r>
          <a:endParaRPr lang="ru-RU" sz="1400" dirty="0"/>
        </a:p>
      </dgm:t>
    </dgm:pt>
    <dgm:pt modelId="{D5BE9338-1DCE-449C-9607-C77E68637094}" type="parTrans" cxnId="{2DB50163-DCAE-4F2D-94D4-6075003B3902}">
      <dgm:prSet/>
      <dgm:spPr/>
      <dgm:t>
        <a:bodyPr/>
        <a:lstStyle/>
        <a:p>
          <a:endParaRPr lang="ru-RU" sz="1200"/>
        </a:p>
      </dgm:t>
    </dgm:pt>
    <dgm:pt modelId="{F49D9DAE-CEE9-4695-B6C9-76BAADB1DFCF}" type="sibTrans" cxnId="{2DB50163-DCAE-4F2D-94D4-6075003B3902}">
      <dgm:prSet/>
      <dgm:spPr/>
      <dgm:t>
        <a:bodyPr/>
        <a:lstStyle/>
        <a:p>
          <a:endParaRPr lang="ru-RU" sz="1200"/>
        </a:p>
      </dgm:t>
    </dgm:pt>
    <dgm:pt modelId="{51CD88E6-9FB7-4317-99C1-57ADF86FC155}">
      <dgm:prSet phldrT="[Текст]" custT="1"/>
      <dgm:spPr/>
      <dgm:t>
        <a:bodyPr/>
        <a:lstStyle/>
        <a:p>
          <a:r>
            <a:rPr lang="ru-RU" sz="1400" dirty="0" smtClean="0"/>
            <a:t>Проведение </a:t>
          </a:r>
          <a:r>
            <a:rPr lang="ru-RU" sz="1400" dirty="0" err="1" smtClean="0"/>
            <a:t>профориентационных</a:t>
          </a:r>
          <a:r>
            <a:rPr lang="ru-RU" sz="1400" dirty="0" smtClean="0"/>
            <a:t> бесед и рассказы "что такое хорошо и что такое плохо» </a:t>
          </a:r>
          <a:endParaRPr lang="ru-RU" sz="1400" dirty="0"/>
        </a:p>
      </dgm:t>
    </dgm:pt>
    <dgm:pt modelId="{1AFF84AC-8DDB-4048-A92A-9884381A5D19}" type="parTrans" cxnId="{E842D2A2-C8E0-4F94-8060-E6945741E81D}">
      <dgm:prSet/>
      <dgm:spPr/>
      <dgm:t>
        <a:bodyPr/>
        <a:lstStyle/>
        <a:p>
          <a:endParaRPr lang="ru-RU" sz="1200"/>
        </a:p>
      </dgm:t>
    </dgm:pt>
    <dgm:pt modelId="{1A1C9782-2650-4947-A8E8-78AC483ACE92}" type="sibTrans" cxnId="{E842D2A2-C8E0-4F94-8060-E6945741E81D}">
      <dgm:prSet/>
      <dgm:spPr/>
      <dgm:t>
        <a:bodyPr/>
        <a:lstStyle/>
        <a:p>
          <a:endParaRPr lang="ru-RU" sz="1200"/>
        </a:p>
      </dgm:t>
    </dgm:pt>
    <dgm:pt modelId="{8BFE9F52-A61F-43B8-B59D-9C8DF14527A6}">
      <dgm:prSet phldrT="[Текст]" custT="1"/>
      <dgm:spPr/>
      <dgm:t>
        <a:bodyPr/>
        <a:lstStyle/>
        <a:p>
          <a:r>
            <a:rPr lang="ru-RU" sz="1400" dirty="0" smtClean="0"/>
            <a:t>Игра в лапту</a:t>
          </a:r>
          <a:endParaRPr lang="ru-RU" sz="1400" dirty="0"/>
        </a:p>
      </dgm:t>
    </dgm:pt>
    <dgm:pt modelId="{4ADC61BB-BAB7-4B05-8A34-8BA0FC04BEBE}" type="parTrans" cxnId="{178FC05A-5DF1-40FB-B842-2CD10DC1E7FA}">
      <dgm:prSet/>
      <dgm:spPr/>
      <dgm:t>
        <a:bodyPr/>
        <a:lstStyle/>
        <a:p>
          <a:endParaRPr lang="ru-RU" sz="1200"/>
        </a:p>
      </dgm:t>
    </dgm:pt>
    <dgm:pt modelId="{C024096C-A419-4D4A-B153-6C4501A00A8C}" type="sibTrans" cxnId="{178FC05A-5DF1-40FB-B842-2CD10DC1E7FA}">
      <dgm:prSet/>
      <dgm:spPr/>
      <dgm:t>
        <a:bodyPr/>
        <a:lstStyle/>
        <a:p>
          <a:endParaRPr lang="ru-RU" sz="1200"/>
        </a:p>
      </dgm:t>
    </dgm:pt>
    <dgm:pt modelId="{9210BC88-2585-4E53-92FA-C71606DF339E}">
      <dgm:prSet phldrT="[Текст]" custT="1"/>
      <dgm:spPr/>
      <dgm:t>
        <a:bodyPr/>
        <a:lstStyle/>
        <a:p>
          <a:r>
            <a:rPr lang="ru-RU" sz="1400" dirty="0" smtClean="0"/>
            <a:t>Игра в футбол</a:t>
          </a:r>
          <a:endParaRPr lang="ru-RU" sz="1400" dirty="0"/>
        </a:p>
      </dgm:t>
    </dgm:pt>
    <dgm:pt modelId="{E9241A9F-5280-438D-9FA7-C0ACBC70D4BC}" type="parTrans" cxnId="{B3D501F2-5E46-4060-818B-EA1BBFE50705}">
      <dgm:prSet/>
      <dgm:spPr/>
      <dgm:t>
        <a:bodyPr/>
        <a:lstStyle/>
        <a:p>
          <a:endParaRPr lang="ru-RU" sz="1200"/>
        </a:p>
      </dgm:t>
    </dgm:pt>
    <dgm:pt modelId="{133BCF58-4239-484C-AE95-3B1BF883BB3E}" type="sibTrans" cxnId="{B3D501F2-5E46-4060-818B-EA1BBFE50705}">
      <dgm:prSet/>
      <dgm:spPr/>
      <dgm:t>
        <a:bodyPr/>
        <a:lstStyle/>
        <a:p>
          <a:endParaRPr lang="ru-RU" sz="1200"/>
        </a:p>
      </dgm:t>
    </dgm:pt>
    <dgm:pt modelId="{AFC68468-AE88-42A2-863F-4E6AC655101C}">
      <dgm:prSet phldrT="[Текст]" custT="1"/>
      <dgm:spPr/>
      <dgm:t>
        <a:bodyPr/>
        <a:lstStyle/>
        <a:p>
          <a:r>
            <a:rPr lang="ru-RU" sz="1400" dirty="0" smtClean="0"/>
            <a:t>Экскурсия                            в краеведческий музей</a:t>
          </a:r>
          <a:endParaRPr lang="ru-RU" sz="1400" dirty="0"/>
        </a:p>
      </dgm:t>
    </dgm:pt>
    <dgm:pt modelId="{8610464C-2E22-49ED-AC0E-0FFD8FA797B8}" type="parTrans" cxnId="{AD23BD85-166A-48C7-91FD-53D72E075DC4}">
      <dgm:prSet/>
      <dgm:spPr/>
      <dgm:t>
        <a:bodyPr/>
        <a:lstStyle/>
        <a:p>
          <a:endParaRPr lang="ru-RU"/>
        </a:p>
      </dgm:t>
    </dgm:pt>
    <dgm:pt modelId="{DB84299E-52C8-45F6-967B-515749B99D7B}" type="sibTrans" cxnId="{AD23BD85-166A-48C7-91FD-53D72E075DC4}">
      <dgm:prSet/>
      <dgm:spPr/>
      <dgm:t>
        <a:bodyPr/>
        <a:lstStyle/>
        <a:p>
          <a:endParaRPr lang="ru-RU"/>
        </a:p>
      </dgm:t>
    </dgm:pt>
    <dgm:pt modelId="{16733186-7A21-4334-A891-1CE170258C53}" type="pres">
      <dgm:prSet presAssocID="{D1B83900-A7AF-4A4C-8FCC-82C6484252DB}" presName="diagram" presStyleCnt="0">
        <dgm:presLayoutVars>
          <dgm:dir/>
          <dgm:resizeHandles val="exact"/>
        </dgm:presLayoutVars>
      </dgm:prSet>
      <dgm:spPr/>
    </dgm:pt>
    <dgm:pt modelId="{E401B311-6CC2-4A8B-B6AF-F7AAB4C84BB3}" type="pres">
      <dgm:prSet presAssocID="{7805BBE2-3021-481C-B09D-1668034A3E4E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4094FF-5C2D-40AA-8288-975E25708094}" type="pres">
      <dgm:prSet presAssocID="{2C27ED5F-9970-4B46-9C60-1174C1E70BFE}" presName="sibTrans" presStyleCnt="0"/>
      <dgm:spPr/>
    </dgm:pt>
    <dgm:pt modelId="{75C6F838-E63E-46F6-9A06-54BB1B250AEB}" type="pres">
      <dgm:prSet presAssocID="{6E4978DC-6ED0-4623-B07F-88B5C7A2A1A4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9553A8-1802-4653-9442-3CC10D159B6A}" type="pres">
      <dgm:prSet presAssocID="{006F4B50-B760-467D-9B71-567603BF145C}" presName="sibTrans" presStyleCnt="0"/>
      <dgm:spPr/>
    </dgm:pt>
    <dgm:pt modelId="{3E1CFFE2-7699-443D-A0B2-54020861A8FA}" type="pres">
      <dgm:prSet presAssocID="{15F27B19-B0FE-4E04-A819-C32A3B498032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F9253F-D734-4CF2-83E1-84996EE970ED}" type="pres">
      <dgm:prSet presAssocID="{A81FEEF7-C547-44FE-BF21-5A4179352B2B}" presName="sibTrans" presStyleCnt="0"/>
      <dgm:spPr/>
    </dgm:pt>
    <dgm:pt modelId="{3762E35E-155A-4C63-BCB4-9E36EBE44BB6}" type="pres">
      <dgm:prSet presAssocID="{62E68C48-08C7-40BA-AC4E-337D6B799407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6A9074-550B-4A88-A8C1-2501A235F9C9}" type="pres">
      <dgm:prSet presAssocID="{F49D9DAE-CEE9-4695-B6C9-76BAADB1DFCF}" presName="sibTrans" presStyleCnt="0"/>
      <dgm:spPr/>
    </dgm:pt>
    <dgm:pt modelId="{8A3677D2-3752-4475-A0FE-F4E3E0D7566A}" type="pres">
      <dgm:prSet presAssocID="{51CD88E6-9FB7-4317-99C1-57ADF86FC155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A2FB22-3B65-4E7C-884A-E93F9401A83F}" type="pres">
      <dgm:prSet presAssocID="{1A1C9782-2650-4947-A8E8-78AC483ACE92}" presName="sibTrans" presStyleCnt="0"/>
      <dgm:spPr/>
    </dgm:pt>
    <dgm:pt modelId="{5D005A54-8FAE-46D0-8DEE-C2A676818D82}" type="pres">
      <dgm:prSet presAssocID="{AFC68468-AE88-42A2-863F-4E6AC655101C}" presName="node" presStyleLbl="node1" presStyleIdx="5" presStyleCnt="8">
        <dgm:presLayoutVars>
          <dgm:bulletEnabled val="1"/>
        </dgm:presLayoutVars>
      </dgm:prSet>
      <dgm:spPr/>
    </dgm:pt>
    <dgm:pt modelId="{96AAAEEC-A4C9-47FB-977E-E80031937CBF}" type="pres">
      <dgm:prSet presAssocID="{DB84299E-52C8-45F6-967B-515749B99D7B}" presName="sibTrans" presStyleCnt="0"/>
      <dgm:spPr/>
    </dgm:pt>
    <dgm:pt modelId="{8CD9FF0E-7057-42E2-935B-902D9BD3A51B}" type="pres">
      <dgm:prSet presAssocID="{8BFE9F52-A61F-43B8-B59D-9C8DF14527A6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12012-825A-4472-BEB4-8DF95E162E8C}" type="pres">
      <dgm:prSet presAssocID="{C024096C-A419-4D4A-B153-6C4501A00A8C}" presName="sibTrans" presStyleCnt="0"/>
      <dgm:spPr/>
    </dgm:pt>
    <dgm:pt modelId="{58505EDC-813B-4B00-8505-03305196F298}" type="pres">
      <dgm:prSet presAssocID="{9210BC88-2585-4E53-92FA-C71606DF339E}" presName="node" presStyleLbl="node1" presStyleIdx="7" presStyleCnt="8" custLinFactNeighborX="2095" custLinFactNeighborY="1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11C8D46-36E1-4EF4-B4AB-99520A8CE195}" type="presOf" srcId="{AFC68468-AE88-42A2-863F-4E6AC655101C}" destId="{5D005A54-8FAE-46D0-8DEE-C2A676818D82}" srcOrd="0" destOrd="0" presId="urn:microsoft.com/office/officeart/2005/8/layout/default"/>
    <dgm:cxn modelId="{F6F34A36-AB7E-4F1B-9B41-727D379759B3}" type="presOf" srcId="{62E68C48-08C7-40BA-AC4E-337D6B799407}" destId="{3762E35E-155A-4C63-BCB4-9E36EBE44BB6}" srcOrd="0" destOrd="0" presId="urn:microsoft.com/office/officeart/2005/8/layout/default"/>
    <dgm:cxn modelId="{E842D2A2-C8E0-4F94-8060-E6945741E81D}" srcId="{D1B83900-A7AF-4A4C-8FCC-82C6484252DB}" destId="{51CD88E6-9FB7-4317-99C1-57ADF86FC155}" srcOrd="4" destOrd="0" parTransId="{1AFF84AC-8DDB-4048-A92A-9884381A5D19}" sibTransId="{1A1C9782-2650-4947-A8E8-78AC483ACE92}"/>
    <dgm:cxn modelId="{16C388D0-4E64-47E3-8035-CCBA1CC6ECF7}" type="presOf" srcId="{9210BC88-2585-4E53-92FA-C71606DF339E}" destId="{58505EDC-813B-4B00-8505-03305196F298}" srcOrd="0" destOrd="0" presId="urn:microsoft.com/office/officeart/2005/8/layout/default"/>
    <dgm:cxn modelId="{DEFF1A1A-DE75-4818-8306-CFC147FEB9AF}" type="presOf" srcId="{15F27B19-B0FE-4E04-A819-C32A3B498032}" destId="{3E1CFFE2-7699-443D-A0B2-54020861A8FA}" srcOrd="0" destOrd="0" presId="urn:microsoft.com/office/officeart/2005/8/layout/default"/>
    <dgm:cxn modelId="{84504759-6420-48BF-90A3-1DF7F90AE974}" srcId="{D1B83900-A7AF-4A4C-8FCC-82C6484252DB}" destId="{15F27B19-B0FE-4E04-A819-C32A3B498032}" srcOrd="2" destOrd="0" parTransId="{5D63F1A2-C711-4D70-9291-8E83AD364043}" sibTransId="{A81FEEF7-C547-44FE-BF21-5A4179352B2B}"/>
    <dgm:cxn modelId="{40E4F02F-B76B-4ADF-BCC2-E87CDA563A11}" type="presOf" srcId="{51CD88E6-9FB7-4317-99C1-57ADF86FC155}" destId="{8A3677D2-3752-4475-A0FE-F4E3E0D7566A}" srcOrd="0" destOrd="0" presId="urn:microsoft.com/office/officeart/2005/8/layout/default"/>
    <dgm:cxn modelId="{178FC05A-5DF1-40FB-B842-2CD10DC1E7FA}" srcId="{D1B83900-A7AF-4A4C-8FCC-82C6484252DB}" destId="{8BFE9F52-A61F-43B8-B59D-9C8DF14527A6}" srcOrd="6" destOrd="0" parTransId="{4ADC61BB-BAB7-4B05-8A34-8BA0FC04BEBE}" sibTransId="{C024096C-A419-4D4A-B153-6C4501A00A8C}"/>
    <dgm:cxn modelId="{AD23BD85-166A-48C7-91FD-53D72E075DC4}" srcId="{D1B83900-A7AF-4A4C-8FCC-82C6484252DB}" destId="{AFC68468-AE88-42A2-863F-4E6AC655101C}" srcOrd="5" destOrd="0" parTransId="{8610464C-2E22-49ED-AC0E-0FFD8FA797B8}" sibTransId="{DB84299E-52C8-45F6-967B-515749B99D7B}"/>
    <dgm:cxn modelId="{2DB50163-DCAE-4F2D-94D4-6075003B3902}" srcId="{D1B83900-A7AF-4A4C-8FCC-82C6484252DB}" destId="{62E68C48-08C7-40BA-AC4E-337D6B799407}" srcOrd="3" destOrd="0" parTransId="{D5BE9338-1DCE-449C-9607-C77E68637094}" sibTransId="{F49D9DAE-CEE9-4695-B6C9-76BAADB1DFCF}"/>
    <dgm:cxn modelId="{4B47E051-0675-41AF-B4CD-184B881B4E6C}" type="presOf" srcId="{7805BBE2-3021-481C-B09D-1668034A3E4E}" destId="{E401B311-6CC2-4A8B-B6AF-F7AAB4C84BB3}" srcOrd="0" destOrd="0" presId="urn:microsoft.com/office/officeart/2005/8/layout/default"/>
    <dgm:cxn modelId="{1A1BD7E7-5423-4BF5-9B58-3C9D0F7EB9C1}" srcId="{D1B83900-A7AF-4A4C-8FCC-82C6484252DB}" destId="{7805BBE2-3021-481C-B09D-1668034A3E4E}" srcOrd="0" destOrd="0" parTransId="{E89F6848-091D-439F-98EC-473224368DFF}" sibTransId="{2C27ED5F-9970-4B46-9C60-1174C1E70BFE}"/>
    <dgm:cxn modelId="{D32347E4-7554-453B-BCB9-DCB17F3A86F2}" type="presOf" srcId="{8BFE9F52-A61F-43B8-B59D-9C8DF14527A6}" destId="{8CD9FF0E-7057-42E2-935B-902D9BD3A51B}" srcOrd="0" destOrd="0" presId="urn:microsoft.com/office/officeart/2005/8/layout/default"/>
    <dgm:cxn modelId="{2F8BA730-0BB6-4839-953E-8E2E34972A59}" type="presOf" srcId="{6E4978DC-6ED0-4623-B07F-88B5C7A2A1A4}" destId="{75C6F838-E63E-46F6-9A06-54BB1B250AEB}" srcOrd="0" destOrd="0" presId="urn:microsoft.com/office/officeart/2005/8/layout/default"/>
    <dgm:cxn modelId="{BFFA864B-6D12-4CEE-852C-D452740CF4FD}" srcId="{D1B83900-A7AF-4A4C-8FCC-82C6484252DB}" destId="{6E4978DC-6ED0-4623-B07F-88B5C7A2A1A4}" srcOrd="1" destOrd="0" parTransId="{419004B2-97A5-491F-A2DE-8E5C316CE1AE}" sibTransId="{006F4B50-B760-467D-9B71-567603BF145C}"/>
    <dgm:cxn modelId="{01356E08-4779-4343-A228-BFF42DFDE9D6}" type="presOf" srcId="{D1B83900-A7AF-4A4C-8FCC-82C6484252DB}" destId="{16733186-7A21-4334-A891-1CE170258C53}" srcOrd="0" destOrd="0" presId="urn:microsoft.com/office/officeart/2005/8/layout/default"/>
    <dgm:cxn modelId="{B3D501F2-5E46-4060-818B-EA1BBFE50705}" srcId="{D1B83900-A7AF-4A4C-8FCC-82C6484252DB}" destId="{9210BC88-2585-4E53-92FA-C71606DF339E}" srcOrd="7" destOrd="0" parTransId="{E9241A9F-5280-438D-9FA7-C0ACBC70D4BC}" sibTransId="{133BCF58-4239-484C-AE95-3B1BF883BB3E}"/>
    <dgm:cxn modelId="{7CE6602F-B6CC-4B1E-BF9B-0B40F13C58E6}" type="presParOf" srcId="{16733186-7A21-4334-A891-1CE170258C53}" destId="{E401B311-6CC2-4A8B-B6AF-F7AAB4C84BB3}" srcOrd="0" destOrd="0" presId="urn:microsoft.com/office/officeart/2005/8/layout/default"/>
    <dgm:cxn modelId="{8DB293F6-CAA4-4791-9DAE-70079500D4B1}" type="presParOf" srcId="{16733186-7A21-4334-A891-1CE170258C53}" destId="{EC4094FF-5C2D-40AA-8288-975E25708094}" srcOrd="1" destOrd="0" presId="urn:microsoft.com/office/officeart/2005/8/layout/default"/>
    <dgm:cxn modelId="{9E911A7E-1AF1-45FE-8CD0-C03366AB6038}" type="presParOf" srcId="{16733186-7A21-4334-A891-1CE170258C53}" destId="{75C6F838-E63E-46F6-9A06-54BB1B250AEB}" srcOrd="2" destOrd="0" presId="urn:microsoft.com/office/officeart/2005/8/layout/default"/>
    <dgm:cxn modelId="{9CAD8992-86D4-4E64-8371-B2F1CF32B0C9}" type="presParOf" srcId="{16733186-7A21-4334-A891-1CE170258C53}" destId="{709553A8-1802-4653-9442-3CC10D159B6A}" srcOrd="3" destOrd="0" presId="urn:microsoft.com/office/officeart/2005/8/layout/default"/>
    <dgm:cxn modelId="{68C1D9C0-B4BE-45C0-B154-5411EF772779}" type="presParOf" srcId="{16733186-7A21-4334-A891-1CE170258C53}" destId="{3E1CFFE2-7699-443D-A0B2-54020861A8FA}" srcOrd="4" destOrd="0" presId="urn:microsoft.com/office/officeart/2005/8/layout/default"/>
    <dgm:cxn modelId="{C8B1A5D8-9514-41A6-8EAD-DD04656A9777}" type="presParOf" srcId="{16733186-7A21-4334-A891-1CE170258C53}" destId="{2DF9253F-D734-4CF2-83E1-84996EE970ED}" srcOrd="5" destOrd="0" presId="urn:microsoft.com/office/officeart/2005/8/layout/default"/>
    <dgm:cxn modelId="{B786E420-A5A3-42F1-A2DD-8D828FB39893}" type="presParOf" srcId="{16733186-7A21-4334-A891-1CE170258C53}" destId="{3762E35E-155A-4C63-BCB4-9E36EBE44BB6}" srcOrd="6" destOrd="0" presId="urn:microsoft.com/office/officeart/2005/8/layout/default"/>
    <dgm:cxn modelId="{12A8BF06-5C78-4D46-8E33-2F549EB41B5E}" type="presParOf" srcId="{16733186-7A21-4334-A891-1CE170258C53}" destId="{DD6A9074-550B-4A88-A8C1-2501A235F9C9}" srcOrd="7" destOrd="0" presId="urn:microsoft.com/office/officeart/2005/8/layout/default"/>
    <dgm:cxn modelId="{56E8FC43-69B5-451E-8866-7AD8A71C713C}" type="presParOf" srcId="{16733186-7A21-4334-A891-1CE170258C53}" destId="{8A3677D2-3752-4475-A0FE-F4E3E0D7566A}" srcOrd="8" destOrd="0" presId="urn:microsoft.com/office/officeart/2005/8/layout/default"/>
    <dgm:cxn modelId="{AA4854DA-CFB9-4108-964B-80930C1D7D87}" type="presParOf" srcId="{16733186-7A21-4334-A891-1CE170258C53}" destId="{6AA2FB22-3B65-4E7C-884A-E93F9401A83F}" srcOrd="9" destOrd="0" presId="urn:microsoft.com/office/officeart/2005/8/layout/default"/>
    <dgm:cxn modelId="{48316977-89E5-476B-902E-3787D603046A}" type="presParOf" srcId="{16733186-7A21-4334-A891-1CE170258C53}" destId="{5D005A54-8FAE-46D0-8DEE-C2A676818D82}" srcOrd="10" destOrd="0" presId="urn:microsoft.com/office/officeart/2005/8/layout/default"/>
    <dgm:cxn modelId="{703A336C-9D93-40B2-96B8-8A07A5B45598}" type="presParOf" srcId="{16733186-7A21-4334-A891-1CE170258C53}" destId="{96AAAEEC-A4C9-47FB-977E-E80031937CBF}" srcOrd="11" destOrd="0" presId="urn:microsoft.com/office/officeart/2005/8/layout/default"/>
    <dgm:cxn modelId="{E32894C4-FDF0-4BD6-922D-BDBA3F387182}" type="presParOf" srcId="{16733186-7A21-4334-A891-1CE170258C53}" destId="{8CD9FF0E-7057-42E2-935B-902D9BD3A51B}" srcOrd="12" destOrd="0" presId="urn:microsoft.com/office/officeart/2005/8/layout/default"/>
    <dgm:cxn modelId="{E583D7CA-47D6-4A47-92E5-B459788AC7B0}" type="presParOf" srcId="{16733186-7A21-4334-A891-1CE170258C53}" destId="{22A12012-825A-4472-BEB4-8DF95E162E8C}" srcOrd="13" destOrd="0" presId="urn:microsoft.com/office/officeart/2005/8/layout/default"/>
    <dgm:cxn modelId="{67AFFF9B-1499-4AA7-B34A-3B6B9B134BD0}" type="presParOf" srcId="{16733186-7A21-4334-A891-1CE170258C53}" destId="{58505EDC-813B-4B00-8505-03305196F298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129E12-2865-4FB8-95CA-0AE1C455BFE3}" type="doc">
      <dgm:prSet loTypeId="urn:microsoft.com/office/officeart/2005/8/layout/list1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5AAD913-61D7-49BB-81E6-BE649F672D36}">
      <dgm:prSet phldrT="[Текст]" custT="1"/>
      <dgm:spPr/>
      <dgm:t>
        <a:bodyPr/>
        <a:lstStyle/>
        <a:p>
          <a:r>
            <a:rPr lang="ru-RU" sz="1800" b="0" i="0" dirty="0" smtClean="0"/>
            <a:t>Снижение уровня агрессии у детей</a:t>
          </a:r>
          <a:endParaRPr lang="ru-RU" sz="1800" dirty="0"/>
        </a:p>
      </dgm:t>
    </dgm:pt>
    <dgm:pt modelId="{57FC72B4-15AE-4D1E-AE3F-36D4CB934B0E}" type="parTrans" cxnId="{ACEC585D-E924-4240-BF69-D0F345690F3C}">
      <dgm:prSet/>
      <dgm:spPr/>
      <dgm:t>
        <a:bodyPr/>
        <a:lstStyle/>
        <a:p>
          <a:endParaRPr lang="ru-RU" sz="4400"/>
        </a:p>
      </dgm:t>
    </dgm:pt>
    <dgm:pt modelId="{3881924A-5EA4-4498-9E87-298471A1D940}" type="sibTrans" cxnId="{ACEC585D-E924-4240-BF69-D0F345690F3C}">
      <dgm:prSet/>
      <dgm:spPr/>
      <dgm:t>
        <a:bodyPr/>
        <a:lstStyle/>
        <a:p>
          <a:endParaRPr lang="ru-RU" sz="4400"/>
        </a:p>
      </dgm:t>
    </dgm:pt>
    <dgm:pt modelId="{873BED17-F8C2-42D0-8FC3-376EEAA6A6A9}">
      <dgm:prSet phldrT="[Текст]" custT="1"/>
      <dgm:spPr/>
      <dgm:t>
        <a:bodyPr/>
        <a:lstStyle/>
        <a:p>
          <a:r>
            <a:rPr lang="ru-RU" sz="1800" b="0" i="0" dirty="0" smtClean="0"/>
            <a:t>Воспитание в детях различных положительных качеств: трудолюбие, терпение, творчество, настойчивость, командная работа, общительность, доброта, отзывчивость.</a:t>
          </a:r>
          <a:endParaRPr lang="ru-RU" sz="1800" dirty="0"/>
        </a:p>
      </dgm:t>
    </dgm:pt>
    <dgm:pt modelId="{F39D0CE4-6543-41FF-8CB0-76F29FF1ACD7}" type="parTrans" cxnId="{1683A888-F24C-451D-922E-2D254E9393DF}">
      <dgm:prSet/>
      <dgm:spPr/>
      <dgm:t>
        <a:bodyPr/>
        <a:lstStyle/>
        <a:p>
          <a:endParaRPr lang="ru-RU" sz="4400"/>
        </a:p>
      </dgm:t>
    </dgm:pt>
    <dgm:pt modelId="{96795353-5E56-4E16-BFD8-9B2A8FA73439}" type="sibTrans" cxnId="{1683A888-F24C-451D-922E-2D254E9393DF}">
      <dgm:prSet/>
      <dgm:spPr/>
      <dgm:t>
        <a:bodyPr/>
        <a:lstStyle/>
        <a:p>
          <a:endParaRPr lang="ru-RU" sz="4400"/>
        </a:p>
      </dgm:t>
    </dgm:pt>
    <dgm:pt modelId="{04DC1BC7-C89A-4035-9AA5-B2261E6264FF}">
      <dgm:prSet phldrT="[Текст]" custT="1"/>
      <dgm:spPr/>
      <dgm:t>
        <a:bodyPr/>
        <a:lstStyle/>
        <a:p>
          <a:r>
            <a:rPr lang="ru-RU" sz="1800" b="0" i="0" dirty="0" smtClean="0"/>
            <a:t>Организация проведения культурного досуга для детей</a:t>
          </a:r>
          <a:endParaRPr lang="ru-RU" sz="1800" dirty="0"/>
        </a:p>
      </dgm:t>
    </dgm:pt>
    <dgm:pt modelId="{E2CBF05D-206A-4958-BB4F-87EC1E2C5A79}" type="parTrans" cxnId="{07CBCBB7-6CCF-462D-BE6A-7CB865FBC747}">
      <dgm:prSet/>
      <dgm:spPr/>
      <dgm:t>
        <a:bodyPr/>
        <a:lstStyle/>
        <a:p>
          <a:endParaRPr lang="ru-RU" sz="4400"/>
        </a:p>
      </dgm:t>
    </dgm:pt>
    <dgm:pt modelId="{6B775E55-76F1-4759-8CB5-3225E67254CE}" type="sibTrans" cxnId="{07CBCBB7-6CCF-462D-BE6A-7CB865FBC747}">
      <dgm:prSet/>
      <dgm:spPr/>
      <dgm:t>
        <a:bodyPr/>
        <a:lstStyle/>
        <a:p>
          <a:endParaRPr lang="ru-RU" sz="4400"/>
        </a:p>
      </dgm:t>
    </dgm:pt>
    <dgm:pt modelId="{85630A78-96F4-4795-B4E6-C7B31B1AC288}">
      <dgm:prSet custT="1"/>
      <dgm:spPr/>
      <dgm:t>
        <a:bodyPr/>
        <a:lstStyle/>
        <a:p>
          <a:r>
            <a:rPr lang="ru-RU" sz="1800" b="0" i="0" dirty="0" smtClean="0"/>
            <a:t>Помощь в принятии решений и выборе жизненного пути</a:t>
          </a:r>
          <a:endParaRPr lang="ru-RU" sz="1800" dirty="0"/>
        </a:p>
      </dgm:t>
    </dgm:pt>
    <dgm:pt modelId="{8194DCD8-F156-47F6-BD79-674111E58BE8}" type="parTrans" cxnId="{4DFAA7C7-0A26-45F2-A33A-B08ABB9A3851}">
      <dgm:prSet/>
      <dgm:spPr/>
      <dgm:t>
        <a:bodyPr/>
        <a:lstStyle/>
        <a:p>
          <a:endParaRPr lang="ru-RU" sz="4400"/>
        </a:p>
      </dgm:t>
    </dgm:pt>
    <dgm:pt modelId="{7774FD08-5AA8-401F-A0D3-68785FC99DA8}" type="sibTrans" cxnId="{4DFAA7C7-0A26-45F2-A33A-B08ABB9A3851}">
      <dgm:prSet/>
      <dgm:spPr/>
      <dgm:t>
        <a:bodyPr/>
        <a:lstStyle/>
        <a:p>
          <a:endParaRPr lang="ru-RU" sz="4400"/>
        </a:p>
      </dgm:t>
    </dgm:pt>
    <dgm:pt modelId="{268EAEBE-0799-4B8D-9E91-8A455A54FE2E}" type="pres">
      <dgm:prSet presAssocID="{BF129E12-2865-4FB8-95CA-0AE1C455BFE3}" presName="linear" presStyleCnt="0">
        <dgm:presLayoutVars>
          <dgm:dir/>
          <dgm:animLvl val="lvl"/>
          <dgm:resizeHandles val="exact"/>
        </dgm:presLayoutVars>
      </dgm:prSet>
      <dgm:spPr/>
    </dgm:pt>
    <dgm:pt modelId="{C38D8404-6BF4-4366-B8AA-8A5824351963}" type="pres">
      <dgm:prSet presAssocID="{A5AAD913-61D7-49BB-81E6-BE649F672D36}" presName="parentLin" presStyleCnt="0"/>
      <dgm:spPr/>
    </dgm:pt>
    <dgm:pt modelId="{ED77799D-D51A-4BF1-9548-F1DBB5AF6A20}" type="pres">
      <dgm:prSet presAssocID="{A5AAD913-61D7-49BB-81E6-BE649F672D36}" presName="parentLeftMargin" presStyleLbl="node1" presStyleIdx="0" presStyleCnt="4"/>
      <dgm:spPr/>
    </dgm:pt>
    <dgm:pt modelId="{20A6826A-67C3-433B-86D6-67E77F44DCB4}" type="pres">
      <dgm:prSet presAssocID="{A5AAD913-61D7-49BB-81E6-BE649F672D36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26415D-1F78-485D-ADEA-30382ED1C77D}" type="pres">
      <dgm:prSet presAssocID="{A5AAD913-61D7-49BB-81E6-BE649F672D36}" presName="negativeSpace" presStyleCnt="0"/>
      <dgm:spPr/>
    </dgm:pt>
    <dgm:pt modelId="{9321ABB7-CFC7-4D60-A270-C102305C36AF}" type="pres">
      <dgm:prSet presAssocID="{A5AAD913-61D7-49BB-81E6-BE649F672D36}" presName="childText" presStyleLbl="conFgAcc1" presStyleIdx="0" presStyleCnt="4">
        <dgm:presLayoutVars>
          <dgm:bulletEnabled val="1"/>
        </dgm:presLayoutVars>
      </dgm:prSet>
      <dgm:spPr/>
    </dgm:pt>
    <dgm:pt modelId="{429580FB-4C4A-42D7-8F1E-0FC88736E731}" type="pres">
      <dgm:prSet presAssocID="{3881924A-5EA4-4498-9E87-298471A1D940}" presName="spaceBetweenRectangles" presStyleCnt="0"/>
      <dgm:spPr/>
    </dgm:pt>
    <dgm:pt modelId="{5AAC6ED8-C3B6-4A6B-A909-11733589AFBB}" type="pres">
      <dgm:prSet presAssocID="{85630A78-96F4-4795-B4E6-C7B31B1AC288}" presName="parentLin" presStyleCnt="0"/>
      <dgm:spPr/>
    </dgm:pt>
    <dgm:pt modelId="{82764335-B671-4D81-AA29-FC1D14DF6D95}" type="pres">
      <dgm:prSet presAssocID="{85630A78-96F4-4795-B4E6-C7B31B1AC288}" presName="parentLeftMargin" presStyleLbl="node1" presStyleIdx="0" presStyleCnt="4"/>
      <dgm:spPr/>
    </dgm:pt>
    <dgm:pt modelId="{32421865-1DC0-483A-8B38-0736BA264622}" type="pres">
      <dgm:prSet presAssocID="{85630A78-96F4-4795-B4E6-C7B31B1AC288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D1D66F-852C-46F2-AFFA-C062BAA5FC58}" type="pres">
      <dgm:prSet presAssocID="{85630A78-96F4-4795-B4E6-C7B31B1AC288}" presName="negativeSpace" presStyleCnt="0"/>
      <dgm:spPr/>
    </dgm:pt>
    <dgm:pt modelId="{12D7A541-A04D-495D-B115-A79A103F5A6A}" type="pres">
      <dgm:prSet presAssocID="{85630A78-96F4-4795-B4E6-C7B31B1AC288}" presName="childText" presStyleLbl="conFgAcc1" presStyleIdx="1" presStyleCnt="4">
        <dgm:presLayoutVars>
          <dgm:bulletEnabled val="1"/>
        </dgm:presLayoutVars>
      </dgm:prSet>
      <dgm:spPr/>
    </dgm:pt>
    <dgm:pt modelId="{19EC348C-0F87-438E-BB6F-25DFD40426F4}" type="pres">
      <dgm:prSet presAssocID="{7774FD08-5AA8-401F-A0D3-68785FC99DA8}" presName="spaceBetweenRectangles" presStyleCnt="0"/>
      <dgm:spPr/>
    </dgm:pt>
    <dgm:pt modelId="{1F53A9D9-420B-42CC-B159-DDE7DA04BCD8}" type="pres">
      <dgm:prSet presAssocID="{873BED17-F8C2-42D0-8FC3-376EEAA6A6A9}" presName="parentLin" presStyleCnt="0"/>
      <dgm:spPr/>
    </dgm:pt>
    <dgm:pt modelId="{9421C2B6-AC52-4AA8-9ADD-85EA18FE0A80}" type="pres">
      <dgm:prSet presAssocID="{873BED17-F8C2-42D0-8FC3-376EEAA6A6A9}" presName="parentLeftMargin" presStyleLbl="node1" presStyleIdx="1" presStyleCnt="4"/>
      <dgm:spPr/>
    </dgm:pt>
    <dgm:pt modelId="{73DAF264-E2EA-4CD5-B226-4801F64209A2}" type="pres">
      <dgm:prSet presAssocID="{873BED17-F8C2-42D0-8FC3-376EEAA6A6A9}" presName="parentText" presStyleLbl="node1" presStyleIdx="2" presStyleCnt="4" custScaleY="34167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9B8725-A288-428F-B8C3-A866D316ECD8}" type="pres">
      <dgm:prSet presAssocID="{873BED17-F8C2-42D0-8FC3-376EEAA6A6A9}" presName="negativeSpace" presStyleCnt="0"/>
      <dgm:spPr/>
    </dgm:pt>
    <dgm:pt modelId="{26608C8B-FE13-4F99-BB6F-58DEFCEA12C0}" type="pres">
      <dgm:prSet presAssocID="{873BED17-F8C2-42D0-8FC3-376EEAA6A6A9}" presName="childText" presStyleLbl="conFgAcc1" presStyleIdx="2" presStyleCnt="4">
        <dgm:presLayoutVars>
          <dgm:bulletEnabled val="1"/>
        </dgm:presLayoutVars>
      </dgm:prSet>
      <dgm:spPr/>
    </dgm:pt>
    <dgm:pt modelId="{03B98646-9668-419C-8C34-0DFC2584B04F}" type="pres">
      <dgm:prSet presAssocID="{96795353-5E56-4E16-BFD8-9B2A8FA73439}" presName="spaceBetweenRectangles" presStyleCnt="0"/>
      <dgm:spPr/>
    </dgm:pt>
    <dgm:pt modelId="{B706404E-4715-40C7-BAB5-23AAD0A4726C}" type="pres">
      <dgm:prSet presAssocID="{04DC1BC7-C89A-4035-9AA5-B2261E6264FF}" presName="parentLin" presStyleCnt="0"/>
      <dgm:spPr/>
    </dgm:pt>
    <dgm:pt modelId="{5B823DB2-8100-499F-8A0A-7711F98AD031}" type="pres">
      <dgm:prSet presAssocID="{04DC1BC7-C89A-4035-9AA5-B2261E6264FF}" presName="parentLeftMargin" presStyleLbl="node1" presStyleIdx="2" presStyleCnt="4"/>
      <dgm:spPr/>
    </dgm:pt>
    <dgm:pt modelId="{4C9259BE-7FE4-4D19-89EB-F2958CA3C1E9}" type="pres">
      <dgm:prSet presAssocID="{04DC1BC7-C89A-4035-9AA5-B2261E6264F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152A15-7BA1-4EC3-8513-F884951597FD}" type="pres">
      <dgm:prSet presAssocID="{04DC1BC7-C89A-4035-9AA5-B2261E6264FF}" presName="negativeSpace" presStyleCnt="0"/>
      <dgm:spPr/>
    </dgm:pt>
    <dgm:pt modelId="{221C6860-1E0F-436F-B628-848E2018DCD3}" type="pres">
      <dgm:prSet presAssocID="{04DC1BC7-C89A-4035-9AA5-B2261E6264FF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ACEC585D-E924-4240-BF69-D0F345690F3C}" srcId="{BF129E12-2865-4FB8-95CA-0AE1C455BFE3}" destId="{A5AAD913-61D7-49BB-81E6-BE649F672D36}" srcOrd="0" destOrd="0" parTransId="{57FC72B4-15AE-4D1E-AE3F-36D4CB934B0E}" sibTransId="{3881924A-5EA4-4498-9E87-298471A1D940}"/>
    <dgm:cxn modelId="{D8A0FA2A-49B3-4504-9A3F-7B46FC247A1D}" type="presOf" srcId="{85630A78-96F4-4795-B4E6-C7B31B1AC288}" destId="{32421865-1DC0-483A-8B38-0736BA264622}" srcOrd="1" destOrd="0" presId="urn:microsoft.com/office/officeart/2005/8/layout/list1"/>
    <dgm:cxn modelId="{253587C1-93F4-4C86-820C-DB614C35CD01}" type="presOf" srcId="{04DC1BC7-C89A-4035-9AA5-B2261E6264FF}" destId="{4C9259BE-7FE4-4D19-89EB-F2958CA3C1E9}" srcOrd="1" destOrd="0" presId="urn:microsoft.com/office/officeart/2005/8/layout/list1"/>
    <dgm:cxn modelId="{440AFFD2-5819-496B-A05E-3A751CEDDB15}" type="presOf" srcId="{A5AAD913-61D7-49BB-81E6-BE649F672D36}" destId="{ED77799D-D51A-4BF1-9548-F1DBB5AF6A20}" srcOrd="0" destOrd="0" presId="urn:microsoft.com/office/officeart/2005/8/layout/list1"/>
    <dgm:cxn modelId="{07CBCBB7-6CCF-462D-BE6A-7CB865FBC747}" srcId="{BF129E12-2865-4FB8-95CA-0AE1C455BFE3}" destId="{04DC1BC7-C89A-4035-9AA5-B2261E6264FF}" srcOrd="3" destOrd="0" parTransId="{E2CBF05D-206A-4958-BB4F-87EC1E2C5A79}" sibTransId="{6B775E55-76F1-4759-8CB5-3225E67254CE}"/>
    <dgm:cxn modelId="{D0ACEC5A-5066-42B8-962E-DD14E587EDF4}" type="presOf" srcId="{85630A78-96F4-4795-B4E6-C7B31B1AC288}" destId="{82764335-B671-4D81-AA29-FC1D14DF6D95}" srcOrd="0" destOrd="0" presId="urn:microsoft.com/office/officeart/2005/8/layout/list1"/>
    <dgm:cxn modelId="{1683A888-F24C-451D-922E-2D254E9393DF}" srcId="{BF129E12-2865-4FB8-95CA-0AE1C455BFE3}" destId="{873BED17-F8C2-42D0-8FC3-376EEAA6A6A9}" srcOrd="2" destOrd="0" parTransId="{F39D0CE4-6543-41FF-8CB0-76F29FF1ACD7}" sibTransId="{96795353-5E56-4E16-BFD8-9B2A8FA73439}"/>
    <dgm:cxn modelId="{92C001CF-C09B-403C-AE14-46C749BF4A06}" type="presOf" srcId="{A5AAD913-61D7-49BB-81E6-BE649F672D36}" destId="{20A6826A-67C3-433B-86D6-67E77F44DCB4}" srcOrd="1" destOrd="0" presId="urn:microsoft.com/office/officeart/2005/8/layout/list1"/>
    <dgm:cxn modelId="{74263CF1-6195-4B14-A052-9CF1C46C4711}" type="presOf" srcId="{873BED17-F8C2-42D0-8FC3-376EEAA6A6A9}" destId="{73DAF264-E2EA-4CD5-B226-4801F64209A2}" srcOrd="1" destOrd="0" presId="urn:microsoft.com/office/officeart/2005/8/layout/list1"/>
    <dgm:cxn modelId="{4DFAA7C7-0A26-45F2-A33A-B08ABB9A3851}" srcId="{BF129E12-2865-4FB8-95CA-0AE1C455BFE3}" destId="{85630A78-96F4-4795-B4E6-C7B31B1AC288}" srcOrd="1" destOrd="0" parTransId="{8194DCD8-F156-47F6-BD79-674111E58BE8}" sibTransId="{7774FD08-5AA8-401F-A0D3-68785FC99DA8}"/>
    <dgm:cxn modelId="{F689E0B9-F299-438E-A221-E47D52B04091}" type="presOf" srcId="{04DC1BC7-C89A-4035-9AA5-B2261E6264FF}" destId="{5B823DB2-8100-499F-8A0A-7711F98AD031}" srcOrd="0" destOrd="0" presId="urn:microsoft.com/office/officeart/2005/8/layout/list1"/>
    <dgm:cxn modelId="{D76AFACA-61F4-4838-8899-8055DD79F9AA}" type="presOf" srcId="{BF129E12-2865-4FB8-95CA-0AE1C455BFE3}" destId="{268EAEBE-0799-4B8D-9E91-8A455A54FE2E}" srcOrd="0" destOrd="0" presId="urn:microsoft.com/office/officeart/2005/8/layout/list1"/>
    <dgm:cxn modelId="{60831F84-1F8A-4C01-A9D8-72F26FC41259}" type="presOf" srcId="{873BED17-F8C2-42D0-8FC3-376EEAA6A6A9}" destId="{9421C2B6-AC52-4AA8-9ADD-85EA18FE0A80}" srcOrd="0" destOrd="0" presId="urn:microsoft.com/office/officeart/2005/8/layout/list1"/>
    <dgm:cxn modelId="{DBF696CF-0847-4BF1-A53D-62602597B629}" type="presParOf" srcId="{268EAEBE-0799-4B8D-9E91-8A455A54FE2E}" destId="{C38D8404-6BF4-4366-B8AA-8A5824351963}" srcOrd="0" destOrd="0" presId="urn:microsoft.com/office/officeart/2005/8/layout/list1"/>
    <dgm:cxn modelId="{58966C2D-B343-463F-B979-336D4FEBD67C}" type="presParOf" srcId="{C38D8404-6BF4-4366-B8AA-8A5824351963}" destId="{ED77799D-D51A-4BF1-9548-F1DBB5AF6A20}" srcOrd="0" destOrd="0" presId="urn:microsoft.com/office/officeart/2005/8/layout/list1"/>
    <dgm:cxn modelId="{D9FB5131-1769-4F65-85BD-20869751FC16}" type="presParOf" srcId="{C38D8404-6BF4-4366-B8AA-8A5824351963}" destId="{20A6826A-67C3-433B-86D6-67E77F44DCB4}" srcOrd="1" destOrd="0" presId="urn:microsoft.com/office/officeart/2005/8/layout/list1"/>
    <dgm:cxn modelId="{E4A7C7F4-9104-40FA-A952-854368FC65EF}" type="presParOf" srcId="{268EAEBE-0799-4B8D-9E91-8A455A54FE2E}" destId="{3D26415D-1F78-485D-ADEA-30382ED1C77D}" srcOrd="1" destOrd="0" presId="urn:microsoft.com/office/officeart/2005/8/layout/list1"/>
    <dgm:cxn modelId="{EBDB0633-7BA7-4149-8B0F-EABF88590967}" type="presParOf" srcId="{268EAEBE-0799-4B8D-9E91-8A455A54FE2E}" destId="{9321ABB7-CFC7-4D60-A270-C102305C36AF}" srcOrd="2" destOrd="0" presId="urn:microsoft.com/office/officeart/2005/8/layout/list1"/>
    <dgm:cxn modelId="{1B42CBA9-FC3E-4E25-A93F-709A2A4C00E8}" type="presParOf" srcId="{268EAEBE-0799-4B8D-9E91-8A455A54FE2E}" destId="{429580FB-4C4A-42D7-8F1E-0FC88736E731}" srcOrd="3" destOrd="0" presId="urn:microsoft.com/office/officeart/2005/8/layout/list1"/>
    <dgm:cxn modelId="{27A6AA3F-0F3D-4195-B15A-1794D0DC1C6B}" type="presParOf" srcId="{268EAEBE-0799-4B8D-9E91-8A455A54FE2E}" destId="{5AAC6ED8-C3B6-4A6B-A909-11733589AFBB}" srcOrd="4" destOrd="0" presId="urn:microsoft.com/office/officeart/2005/8/layout/list1"/>
    <dgm:cxn modelId="{B3115B36-E1D4-447F-BA02-C7FECED0D04E}" type="presParOf" srcId="{5AAC6ED8-C3B6-4A6B-A909-11733589AFBB}" destId="{82764335-B671-4D81-AA29-FC1D14DF6D95}" srcOrd="0" destOrd="0" presId="urn:microsoft.com/office/officeart/2005/8/layout/list1"/>
    <dgm:cxn modelId="{14976254-69D0-49AC-A392-E860E119A92A}" type="presParOf" srcId="{5AAC6ED8-C3B6-4A6B-A909-11733589AFBB}" destId="{32421865-1DC0-483A-8B38-0736BA264622}" srcOrd="1" destOrd="0" presId="urn:microsoft.com/office/officeart/2005/8/layout/list1"/>
    <dgm:cxn modelId="{DCEA721B-B4BB-4010-8E66-6BC960EAC689}" type="presParOf" srcId="{268EAEBE-0799-4B8D-9E91-8A455A54FE2E}" destId="{D4D1D66F-852C-46F2-AFFA-C062BAA5FC58}" srcOrd="5" destOrd="0" presId="urn:microsoft.com/office/officeart/2005/8/layout/list1"/>
    <dgm:cxn modelId="{9884249D-3042-4FC1-BBF0-9202F7AF9665}" type="presParOf" srcId="{268EAEBE-0799-4B8D-9E91-8A455A54FE2E}" destId="{12D7A541-A04D-495D-B115-A79A103F5A6A}" srcOrd="6" destOrd="0" presId="urn:microsoft.com/office/officeart/2005/8/layout/list1"/>
    <dgm:cxn modelId="{8243D24C-2B1B-41DE-984F-478ED0F3DED7}" type="presParOf" srcId="{268EAEBE-0799-4B8D-9E91-8A455A54FE2E}" destId="{19EC348C-0F87-438E-BB6F-25DFD40426F4}" srcOrd="7" destOrd="0" presId="urn:microsoft.com/office/officeart/2005/8/layout/list1"/>
    <dgm:cxn modelId="{4466E095-2D2A-4AF8-9C00-45C30EA497C1}" type="presParOf" srcId="{268EAEBE-0799-4B8D-9E91-8A455A54FE2E}" destId="{1F53A9D9-420B-42CC-B159-DDE7DA04BCD8}" srcOrd="8" destOrd="0" presId="urn:microsoft.com/office/officeart/2005/8/layout/list1"/>
    <dgm:cxn modelId="{E8605108-946D-4C74-87C8-ABDE7930C3C2}" type="presParOf" srcId="{1F53A9D9-420B-42CC-B159-DDE7DA04BCD8}" destId="{9421C2B6-AC52-4AA8-9ADD-85EA18FE0A80}" srcOrd="0" destOrd="0" presId="urn:microsoft.com/office/officeart/2005/8/layout/list1"/>
    <dgm:cxn modelId="{85C18557-2896-4336-8F2E-F14A3D6CFD0B}" type="presParOf" srcId="{1F53A9D9-420B-42CC-B159-DDE7DA04BCD8}" destId="{73DAF264-E2EA-4CD5-B226-4801F64209A2}" srcOrd="1" destOrd="0" presId="urn:microsoft.com/office/officeart/2005/8/layout/list1"/>
    <dgm:cxn modelId="{FA9D54E0-BCF4-4390-A1AC-12F6E43DFF6F}" type="presParOf" srcId="{268EAEBE-0799-4B8D-9E91-8A455A54FE2E}" destId="{E99B8725-A288-428F-B8C3-A866D316ECD8}" srcOrd="9" destOrd="0" presId="urn:microsoft.com/office/officeart/2005/8/layout/list1"/>
    <dgm:cxn modelId="{C5634A0C-33FF-4EC9-B69A-5C11D92E5CF4}" type="presParOf" srcId="{268EAEBE-0799-4B8D-9E91-8A455A54FE2E}" destId="{26608C8B-FE13-4F99-BB6F-58DEFCEA12C0}" srcOrd="10" destOrd="0" presId="urn:microsoft.com/office/officeart/2005/8/layout/list1"/>
    <dgm:cxn modelId="{5466C9FA-A7A5-47B7-9434-459764E7D886}" type="presParOf" srcId="{268EAEBE-0799-4B8D-9E91-8A455A54FE2E}" destId="{03B98646-9668-419C-8C34-0DFC2584B04F}" srcOrd="11" destOrd="0" presId="urn:microsoft.com/office/officeart/2005/8/layout/list1"/>
    <dgm:cxn modelId="{6D7DA83F-7046-4B28-840D-1918E68057F5}" type="presParOf" srcId="{268EAEBE-0799-4B8D-9E91-8A455A54FE2E}" destId="{B706404E-4715-40C7-BAB5-23AAD0A4726C}" srcOrd="12" destOrd="0" presId="urn:microsoft.com/office/officeart/2005/8/layout/list1"/>
    <dgm:cxn modelId="{C97E7428-DB77-40E3-ACC1-4879BB6FCBBC}" type="presParOf" srcId="{B706404E-4715-40C7-BAB5-23AAD0A4726C}" destId="{5B823DB2-8100-499F-8A0A-7711F98AD031}" srcOrd="0" destOrd="0" presId="urn:microsoft.com/office/officeart/2005/8/layout/list1"/>
    <dgm:cxn modelId="{40D81CE9-BDEE-4668-82B2-A2F41DB5D8FF}" type="presParOf" srcId="{B706404E-4715-40C7-BAB5-23AAD0A4726C}" destId="{4C9259BE-7FE4-4D19-89EB-F2958CA3C1E9}" srcOrd="1" destOrd="0" presId="urn:microsoft.com/office/officeart/2005/8/layout/list1"/>
    <dgm:cxn modelId="{301B0578-1108-44D3-9B08-D43ABA00910E}" type="presParOf" srcId="{268EAEBE-0799-4B8D-9E91-8A455A54FE2E}" destId="{37152A15-7BA1-4EC3-8513-F884951597FD}" srcOrd="13" destOrd="0" presId="urn:microsoft.com/office/officeart/2005/8/layout/list1"/>
    <dgm:cxn modelId="{CF73D86D-8D15-4590-B39A-DE47E2C6716A}" type="presParOf" srcId="{268EAEBE-0799-4B8D-9E91-8A455A54FE2E}" destId="{221C6860-1E0F-436F-B628-848E2018DCD3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01B311-6CC2-4A8B-B6AF-F7AAB4C84BB3}">
      <dsp:nvSpPr>
        <dsp:cNvPr id="0" name=""/>
        <dsp:cNvSpPr/>
      </dsp:nvSpPr>
      <dsp:spPr>
        <a:xfrm>
          <a:off x="2904" y="423688"/>
          <a:ext cx="2304584" cy="138275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Посещение веревочного парка</a:t>
          </a:r>
          <a:endParaRPr lang="ru-RU" sz="1400" kern="1200" dirty="0"/>
        </a:p>
      </dsp:txBody>
      <dsp:txXfrm>
        <a:off x="2904" y="423688"/>
        <a:ext cx="2304584" cy="1382750"/>
      </dsp:txXfrm>
    </dsp:sp>
    <dsp:sp modelId="{75C6F838-E63E-46F6-9A06-54BB1B250AEB}">
      <dsp:nvSpPr>
        <dsp:cNvPr id="0" name=""/>
        <dsp:cNvSpPr/>
      </dsp:nvSpPr>
      <dsp:spPr>
        <a:xfrm>
          <a:off x="2537948" y="423688"/>
          <a:ext cx="2304584" cy="13827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Экскурсия по локомотивному депо (возможно экскурсия по инженерному центру)</a:t>
          </a:r>
          <a:endParaRPr lang="ru-RU" sz="1400" kern="1200" dirty="0"/>
        </a:p>
      </dsp:txBody>
      <dsp:txXfrm>
        <a:off x="2537948" y="423688"/>
        <a:ext cx="2304584" cy="1382750"/>
      </dsp:txXfrm>
    </dsp:sp>
    <dsp:sp modelId="{3E1CFFE2-7699-443D-A0B2-54020861A8FA}">
      <dsp:nvSpPr>
        <dsp:cNvPr id="0" name=""/>
        <dsp:cNvSpPr/>
      </dsp:nvSpPr>
      <dsp:spPr>
        <a:xfrm>
          <a:off x="5072991" y="423688"/>
          <a:ext cx="2304584" cy="13827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Посещение зоопарка</a:t>
          </a:r>
          <a:endParaRPr lang="ru-RU" sz="1400" kern="1200" dirty="0"/>
        </a:p>
      </dsp:txBody>
      <dsp:txXfrm>
        <a:off x="5072991" y="423688"/>
        <a:ext cx="2304584" cy="1382750"/>
      </dsp:txXfrm>
    </dsp:sp>
    <dsp:sp modelId="{3762E35E-155A-4C63-BCB4-9E36EBE44BB6}">
      <dsp:nvSpPr>
        <dsp:cNvPr id="0" name=""/>
        <dsp:cNvSpPr/>
      </dsp:nvSpPr>
      <dsp:spPr>
        <a:xfrm>
          <a:off x="7608035" y="423688"/>
          <a:ext cx="2304584" cy="13827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Посадка саженцев, цветов</a:t>
          </a:r>
          <a:endParaRPr lang="ru-RU" sz="1400" kern="1200" dirty="0"/>
        </a:p>
      </dsp:txBody>
      <dsp:txXfrm>
        <a:off x="7608035" y="423688"/>
        <a:ext cx="2304584" cy="1382750"/>
      </dsp:txXfrm>
    </dsp:sp>
    <dsp:sp modelId="{8A3677D2-3752-4475-A0FE-F4E3E0D7566A}">
      <dsp:nvSpPr>
        <dsp:cNvPr id="0" name=""/>
        <dsp:cNvSpPr/>
      </dsp:nvSpPr>
      <dsp:spPr>
        <a:xfrm>
          <a:off x="2904" y="2036897"/>
          <a:ext cx="2304584" cy="138275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Проведение </a:t>
          </a:r>
          <a:r>
            <a:rPr lang="ru-RU" sz="1400" kern="1200" dirty="0" err="1" smtClean="0"/>
            <a:t>профориентационных</a:t>
          </a:r>
          <a:r>
            <a:rPr lang="ru-RU" sz="1400" kern="1200" dirty="0" smtClean="0"/>
            <a:t> бесед и рассказы "что такое хорошо и что такое плохо» </a:t>
          </a:r>
          <a:endParaRPr lang="ru-RU" sz="1400" kern="1200" dirty="0"/>
        </a:p>
      </dsp:txBody>
      <dsp:txXfrm>
        <a:off x="2904" y="2036897"/>
        <a:ext cx="2304584" cy="1382750"/>
      </dsp:txXfrm>
    </dsp:sp>
    <dsp:sp modelId="{5D005A54-8FAE-46D0-8DEE-C2A676818D82}">
      <dsp:nvSpPr>
        <dsp:cNvPr id="0" name=""/>
        <dsp:cNvSpPr/>
      </dsp:nvSpPr>
      <dsp:spPr>
        <a:xfrm>
          <a:off x="2537948" y="2036897"/>
          <a:ext cx="2304584" cy="138275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Экскурсия                            в краеведческий музей</a:t>
          </a:r>
          <a:endParaRPr lang="ru-RU" sz="1400" kern="1200" dirty="0"/>
        </a:p>
      </dsp:txBody>
      <dsp:txXfrm>
        <a:off x="2537948" y="2036897"/>
        <a:ext cx="2304584" cy="1382750"/>
      </dsp:txXfrm>
    </dsp:sp>
    <dsp:sp modelId="{8CD9FF0E-7057-42E2-935B-902D9BD3A51B}">
      <dsp:nvSpPr>
        <dsp:cNvPr id="0" name=""/>
        <dsp:cNvSpPr/>
      </dsp:nvSpPr>
      <dsp:spPr>
        <a:xfrm>
          <a:off x="5072991" y="2036897"/>
          <a:ext cx="2304584" cy="13827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Игра в лапту</a:t>
          </a:r>
          <a:endParaRPr lang="ru-RU" sz="1400" kern="1200" dirty="0"/>
        </a:p>
      </dsp:txBody>
      <dsp:txXfrm>
        <a:off x="5072991" y="2036897"/>
        <a:ext cx="2304584" cy="1382750"/>
      </dsp:txXfrm>
    </dsp:sp>
    <dsp:sp modelId="{58505EDC-813B-4B00-8505-03305196F298}">
      <dsp:nvSpPr>
        <dsp:cNvPr id="0" name=""/>
        <dsp:cNvSpPr/>
      </dsp:nvSpPr>
      <dsp:spPr>
        <a:xfrm>
          <a:off x="7610940" y="2038861"/>
          <a:ext cx="2304584" cy="13827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Игра в футбол</a:t>
          </a:r>
          <a:endParaRPr lang="ru-RU" sz="1400" kern="1200" dirty="0"/>
        </a:p>
      </dsp:txBody>
      <dsp:txXfrm>
        <a:off x="7610940" y="2038861"/>
        <a:ext cx="2304584" cy="13827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21ABB7-CFC7-4D60-A270-C102305C36AF}">
      <dsp:nvSpPr>
        <dsp:cNvPr id="0" name=""/>
        <dsp:cNvSpPr/>
      </dsp:nvSpPr>
      <dsp:spPr>
        <a:xfrm>
          <a:off x="0" y="354804"/>
          <a:ext cx="10680701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A6826A-67C3-433B-86D6-67E77F44DCB4}">
      <dsp:nvSpPr>
        <dsp:cNvPr id="0" name=""/>
        <dsp:cNvSpPr/>
      </dsp:nvSpPr>
      <dsp:spPr>
        <a:xfrm>
          <a:off x="534035" y="103884"/>
          <a:ext cx="7476490" cy="501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2594" tIns="0" rIns="28259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/>
            <a:t>Снижение уровня агрессии у детей</a:t>
          </a:r>
          <a:endParaRPr lang="ru-RU" sz="1800" kern="1200" dirty="0"/>
        </a:p>
      </dsp:txBody>
      <dsp:txXfrm>
        <a:off x="558533" y="128382"/>
        <a:ext cx="7427494" cy="452844"/>
      </dsp:txXfrm>
    </dsp:sp>
    <dsp:sp modelId="{12D7A541-A04D-495D-B115-A79A103F5A6A}">
      <dsp:nvSpPr>
        <dsp:cNvPr id="0" name=""/>
        <dsp:cNvSpPr/>
      </dsp:nvSpPr>
      <dsp:spPr>
        <a:xfrm>
          <a:off x="0" y="1125924"/>
          <a:ext cx="10680701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421865-1DC0-483A-8B38-0736BA264622}">
      <dsp:nvSpPr>
        <dsp:cNvPr id="0" name=""/>
        <dsp:cNvSpPr/>
      </dsp:nvSpPr>
      <dsp:spPr>
        <a:xfrm>
          <a:off x="534035" y="875004"/>
          <a:ext cx="7476490" cy="501840"/>
        </a:xfrm>
        <a:prstGeom prst="roundRect">
          <a:avLst/>
        </a:prstGeom>
        <a:solidFill>
          <a:schemeClr val="accent2">
            <a:hueOff val="-904150"/>
            <a:satOff val="-552"/>
            <a:lumOff val="2157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2594" tIns="0" rIns="28259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/>
            <a:t>Помощь в принятии решений и выборе жизненного пути</a:t>
          </a:r>
          <a:endParaRPr lang="ru-RU" sz="1800" kern="1200" dirty="0"/>
        </a:p>
      </dsp:txBody>
      <dsp:txXfrm>
        <a:off x="558533" y="899502"/>
        <a:ext cx="7427494" cy="452844"/>
      </dsp:txXfrm>
    </dsp:sp>
    <dsp:sp modelId="{26608C8B-FE13-4F99-BB6F-58DEFCEA12C0}">
      <dsp:nvSpPr>
        <dsp:cNvPr id="0" name=""/>
        <dsp:cNvSpPr/>
      </dsp:nvSpPr>
      <dsp:spPr>
        <a:xfrm>
          <a:off x="0" y="3109846"/>
          <a:ext cx="10680701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DAF264-E2EA-4CD5-B226-4801F64209A2}">
      <dsp:nvSpPr>
        <dsp:cNvPr id="0" name=""/>
        <dsp:cNvSpPr/>
      </dsp:nvSpPr>
      <dsp:spPr>
        <a:xfrm>
          <a:off x="533513" y="1646124"/>
          <a:ext cx="7469189" cy="1714641"/>
        </a:xfrm>
        <a:prstGeom prst="roundRect">
          <a:avLst/>
        </a:prstGeom>
        <a:solidFill>
          <a:schemeClr val="accent2">
            <a:hueOff val="-1808300"/>
            <a:satOff val="-1104"/>
            <a:lumOff val="4314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2594" tIns="0" rIns="28259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/>
            <a:t>Воспитание в детях различных положительных качеств: трудолюбие, терпение, творчество, настойчивость, командная работа, общительность, доброта, отзывчивость.</a:t>
          </a:r>
          <a:endParaRPr lang="ru-RU" sz="1800" kern="1200" dirty="0"/>
        </a:p>
      </dsp:txBody>
      <dsp:txXfrm>
        <a:off x="617215" y="1729826"/>
        <a:ext cx="7301785" cy="1547237"/>
      </dsp:txXfrm>
    </dsp:sp>
    <dsp:sp modelId="{221C6860-1E0F-436F-B628-848E2018DCD3}">
      <dsp:nvSpPr>
        <dsp:cNvPr id="0" name=""/>
        <dsp:cNvSpPr/>
      </dsp:nvSpPr>
      <dsp:spPr>
        <a:xfrm>
          <a:off x="0" y="3880966"/>
          <a:ext cx="10680701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9259BE-7FE4-4D19-89EB-F2958CA3C1E9}">
      <dsp:nvSpPr>
        <dsp:cNvPr id="0" name=""/>
        <dsp:cNvSpPr/>
      </dsp:nvSpPr>
      <dsp:spPr>
        <a:xfrm>
          <a:off x="534035" y="3630046"/>
          <a:ext cx="7476490" cy="501840"/>
        </a:xfrm>
        <a:prstGeom prst="roundRect">
          <a:avLst/>
        </a:prstGeom>
        <a:solidFill>
          <a:schemeClr val="accent2">
            <a:hueOff val="-2712450"/>
            <a:satOff val="-1656"/>
            <a:lumOff val="6471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2594" tIns="0" rIns="28259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/>
            <a:t>Организация проведения культурного досуга для детей</a:t>
          </a:r>
          <a:endParaRPr lang="ru-RU" sz="1800" kern="1200" dirty="0"/>
        </a:p>
      </dsp:txBody>
      <dsp:txXfrm>
        <a:off x="558533" y="3654544"/>
        <a:ext cx="7427494" cy="452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F73C-0F99-4B7E-B6B9-2E09AEEB53B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554F3-D5C6-40DE-9A8F-E4378D118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05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F73C-0F99-4B7E-B6B9-2E09AEEB53B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554F3-D5C6-40DE-9A8F-E4378D118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915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F73C-0F99-4B7E-B6B9-2E09AEEB53B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554F3-D5C6-40DE-9A8F-E4378D1183A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329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F73C-0F99-4B7E-B6B9-2E09AEEB53B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554F3-D5C6-40DE-9A8F-E4378D118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8858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F73C-0F99-4B7E-B6B9-2E09AEEB53B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554F3-D5C6-40DE-9A8F-E4378D1183A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7951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F73C-0F99-4B7E-B6B9-2E09AEEB53B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554F3-D5C6-40DE-9A8F-E4378D118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7137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F73C-0F99-4B7E-B6B9-2E09AEEB53B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554F3-D5C6-40DE-9A8F-E4378D118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6390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F73C-0F99-4B7E-B6B9-2E09AEEB53B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554F3-D5C6-40DE-9A8F-E4378D118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376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F73C-0F99-4B7E-B6B9-2E09AEEB53B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554F3-D5C6-40DE-9A8F-E4378D118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546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F73C-0F99-4B7E-B6B9-2E09AEEB53B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554F3-D5C6-40DE-9A8F-E4378D118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84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F73C-0F99-4B7E-B6B9-2E09AEEB53B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554F3-D5C6-40DE-9A8F-E4378D118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966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F73C-0F99-4B7E-B6B9-2E09AEEB53B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554F3-D5C6-40DE-9A8F-E4378D118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411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F73C-0F99-4B7E-B6B9-2E09AEEB53B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554F3-D5C6-40DE-9A8F-E4378D118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43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F73C-0F99-4B7E-B6B9-2E09AEEB53B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554F3-D5C6-40DE-9A8F-E4378D118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201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F73C-0F99-4B7E-B6B9-2E09AEEB53B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554F3-D5C6-40DE-9A8F-E4378D118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905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554F3-D5C6-40DE-9A8F-E4378D1183A6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F73C-0F99-4B7E-B6B9-2E09AEEB53BD}" type="datetimeFigureOut">
              <a:rPr lang="ru-RU" smtClean="0"/>
              <a:t>26.04.2020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733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AF73C-0F99-4B7E-B6B9-2E09AEEB53B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B2554F3-D5C6-40DE-9A8F-E4378D118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76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Летние каникулы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5436288"/>
            <a:ext cx="7766936" cy="1096899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Барсук Анастасия Олеговна</a:t>
            </a:r>
          </a:p>
          <a:p>
            <a:r>
              <a:rPr lang="ru-RU" dirty="0" smtClean="0"/>
              <a:t>Белозерова Дарья Сергеевна</a:t>
            </a:r>
          </a:p>
          <a:p>
            <a:r>
              <a:rPr lang="ru-RU" dirty="0" err="1" smtClean="0"/>
              <a:t>Дашинимаев</a:t>
            </a:r>
            <a:r>
              <a:rPr lang="ru-RU" dirty="0" smtClean="0"/>
              <a:t> Дмитрий Александрович</a:t>
            </a:r>
            <a:endParaRPr lang="ru-RU" dirty="0"/>
          </a:p>
        </p:txBody>
      </p:sp>
      <p:pic>
        <p:nvPicPr>
          <p:cNvPr id="4" name="Рисунок 3" descr="Cтрана Читалия: Безопасный Интернет для родителей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02" y="3959913"/>
            <a:ext cx="3171825" cy="2952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Кафедра физкультуры Кесклиннаской основной школы ..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0891" y="705785"/>
            <a:ext cx="4204854" cy="2638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97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Описание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503364"/>
            <a:ext cx="9538230" cy="4883149"/>
          </a:xfrm>
        </p:spPr>
        <p:txBody>
          <a:bodyPr>
            <a:normAutofit fontScale="92500"/>
          </a:bodyPr>
          <a:lstStyle/>
          <a:p>
            <a:r>
              <a:rPr lang="ru-RU" dirty="0"/>
              <a:t>В современном мире дети вырастают с убеждениями, что нельзя доверять людям, и что повсюду опасность. К сожалению, далеко не во всех семьях здоровый климат и хорошие отношения. Детям не хватает воспитания, дисциплины, заботы </a:t>
            </a:r>
            <a:r>
              <a:rPr lang="ru-RU" dirty="0" smtClean="0"/>
              <a:t>родителей</a:t>
            </a:r>
            <a:r>
              <a:rPr lang="ru-RU" dirty="0"/>
              <a:t>. Нередко они подвергаются даже физическому и моральному насилию. Дети не знают, как жить, к чему стремиться, у них нет целей, нет развития. Нередко они идут по неправильному жизненному пути, совершают уголовно-наказуемые деяния, связывают себя с различными зависимостями (алкогольная, наркотическая) по незнанию, неопытности и отсутствия здравомыслящего примера перед глазами, советника. 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Для того, чтобы помочь детям из семей, находящихся в трудной жизненной ситуации, предлагаем проект "летние каникулы". В данном проекте волонтеры в течении месяца все выходные (суббота, воскресенье) проводят с детьми на различных развивающих площадках. Они показывают, что вообще происходит в мире, расширяют кругозор деток и воспитывают в них определенные качества, необходимые для жизни: трудолюбие, терпение, настойчивость, командная работа, </a:t>
            </a:r>
            <a:r>
              <a:rPr lang="ru-RU" dirty="0" err="1"/>
              <a:t>коммуникативность</a:t>
            </a:r>
            <a:r>
              <a:rPr lang="ru-RU" dirty="0"/>
              <a:t>, общительность, креативность, умение дружить, быть добрее. Также волонтеры помогают детям поставить свои жизненные цели, помогают </a:t>
            </a:r>
            <a:r>
              <a:rPr lang="ru-RU" dirty="0" err="1"/>
              <a:t>саморазвиваться</a:t>
            </a:r>
            <a:r>
              <a:rPr lang="ru-RU" dirty="0"/>
              <a:t> и двигаться по верному пути, а также прививают детям культурно-нравственное и патриотическое воспитание.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130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Описание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61295"/>
            <a:ext cx="8596668" cy="1011236"/>
          </a:xfrm>
        </p:spPr>
        <p:txBody>
          <a:bodyPr/>
          <a:lstStyle/>
          <a:p>
            <a:r>
              <a:rPr lang="ru-RU" dirty="0"/>
              <a:t>Как было сказано выше, волонтеры в течении месяца выходные дни (суббота, воскресенье) проводят с детьми (предварительно 12 человек) и проводят с ними следующие мероприятия</a:t>
            </a:r>
            <a:r>
              <a:rPr lang="ru-RU" dirty="0" smtClean="0"/>
              <a:t>: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91145500"/>
              </p:ext>
            </p:extLst>
          </p:nvPr>
        </p:nvGraphicFramePr>
        <p:xfrm>
          <a:off x="677334" y="2657476"/>
          <a:ext cx="9915525" cy="3843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373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проекта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3527695"/>
              </p:ext>
            </p:extLst>
          </p:nvPr>
        </p:nvGraphicFramePr>
        <p:xfrm>
          <a:off x="677334" y="1685925"/>
          <a:ext cx="10680701" cy="44132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218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1483156"/>
          </a:xfrm>
        </p:spPr>
        <p:txBody>
          <a:bodyPr/>
          <a:lstStyle/>
          <a:p>
            <a:r>
              <a:rPr lang="ru-RU" dirty="0"/>
              <a:t>В результате получаем, что дети начинают обретать "себя". Волонтеры оказывают им психологическую помощь, помогают выйти из трудной жизненной ситуации, помогают решить проблемы. Дети расширяют свой кругозор, познают мир, учатся чему-то новому, приобретают новые качества характера.</a:t>
            </a:r>
            <a:endParaRPr lang="ru-RU" dirty="0"/>
          </a:p>
        </p:txBody>
      </p:sp>
      <p:pic>
        <p:nvPicPr>
          <p:cNvPr id="5" name="Рисунок 4" descr="ГРУПА&quot;ПЧЕЛИЧКА&quot;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830" y="3546763"/>
            <a:ext cx="7620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60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Социальный эффект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92554"/>
            <a:ext cx="8596668" cy="1483156"/>
          </a:xfrm>
        </p:spPr>
        <p:txBody>
          <a:bodyPr/>
          <a:lstStyle/>
          <a:p>
            <a:r>
              <a:rPr lang="ru-RU" dirty="0"/>
              <a:t>Благодаря реализации данного проекта, мы начнем по крупицам делать наше общество лучше, добрее и воспитывать в детях стремление к прекрасному и сделаем их жизнь чуточку лучше. Дети начнут верить в светлое будущее, возможно </a:t>
            </a:r>
            <a:r>
              <a:rPr lang="ru-RU" dirty="0" smtClean="0"/>
              <a:t>смогут </a:t>
            </a:r>
            <a:r>
              <a:rPr lang="ru-RU" dirty="0"/>
              <a:t>решить какие-то свои проблемы и понять, чего они хотят добиться в </a:t>
            </a:r>
            <a:r>
              <a:rPr lang="ru-RU" dirty="0" smtClean="0"/>
              <a:t>жизни.</a:t>
            </a:r>
            <a:endParaRPr lang="ru-RU" dirty="0"/>
          </a:p>
        </p:txBody>
      </p:sp>
      <p:pic>
        <p:nvPicPr>
          <p:cNvPr id="4" name="Рисунок 3" descr="AVDC Petit Mandarinier: Arc-en-ciel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680" y="3075710"/>
            <a:ext cx="5292647" cy="3782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50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50716" y="2923309"/>
            <a:ext cx="7566120" cy="2424545"/>
          </a:xfrm>
        </p:spPr>
        <p:txBody>
          <a:bodyPr>
            <a:noAutofit/>
          </a:bodyPr>
          <a:lstStyle/>
          <a:p>
            <a:r>
              <a:rPr lang="ru-RU" sz="4800" dirty="0" smtClean="0"/>
              <a:t>Спасибо за внимание!</a:t>
            </a:r>
            <a:endParaRPr lang="ru-RU" sz="4800" dirty="0"/>
          </a:p>
        </p:txBody>
      </p:sp>
      <p:pic>
        <p:nvPicPr>
          <p:cNvPr id="4" name="Рисунок 3" descr="&lt;strong&gt;Ребёнок&lt;/strong&gt; — Википедия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758" y="91645"/>
            <a:ext cx="4247496" cy="28316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Child Fun Outdoors · Free photo on Pixaba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758" y="3943083"/>
            <a:ext cx="4247496" cy="28095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2594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123</TotalTime>
  <Words>345</Words>
  <Application>Microsoft Office PowerPoint</Application>
  <PresentationFormat>Широкоэкранный</PresentationFormat>
  <Paragraphs>26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Аспект</vt:lpstr>
      <vt:lpstr>Летние каникулы</vt:lpstr>
      <vt:lpstr>Описание проекта</vt:lpstr>
      <vt:lpstr>Описание проекта</vt:lpstr>
      <vt:lpstr>Цели проекта</vt:lpstr>
      <vt:lpstr>Результаты проекта</vt:lpstr>
      <vt:lpstr>Социальный эффект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8</cp:revision>
  <dcterms:created xsi:type="dcterms:W3CDTF">2020-04-26T04:35:07Z</dcterms:created>
  <dcterms:modified xsi:type="dcterms:W3CDTF">2020-04-26T06:39:07Z</dcterms:modified>
</cp:coreProperties>
</file>