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BA8D-EE25-4FF0-8779-4DFF22962E4E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70D2-2836-46DE-B2E0-E348EEAFE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6912767" cy="365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2019 г.</a:t>
            </a:r>
            <a:endParaRPr lang="ru-RU" dirty="0"/>
          </a:p>
        </p:txBody>
      </p:sp>
      <p:pic>
        <p:nvPicPr>
          <p:cNvPr id="5" name="Содержимое 4" descr="20180607_112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0180607_1117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волонтеров в акции </a:t>
            </a:r>
            <a:r>
              <a:rPr lang="en-US" dirty="0" smtClean="0"/>
              <a:t>#</a:t>
            </a:r>
            <a:r>
              <a:rPr lang="ru-RU" dirty="0" err="1" smtClean="0"/>
              <a:t>МыВместе</a:t>
            </a:r>
            <a:endParaRPr lang="ru-RU" dirty="0"/>
          </a:p>
        </p:txBody>
      </p:sp>
      <p:pic>
        <p:nvPicPr>
          <p:cNvPr id="5" name="Содержимое 4" descr="IMG_8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Содержимое 5" descr="IMG_8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821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«Руки помощи»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 </a:t>
            </a:r>
            <a:r>
              <a:rPr lang="ru-RU" b="1" dirty="0" smtClean="0"/>
              <a:t>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Привлечение молодежи к волонтерской деятельности, направленной на проявление внимания, заботы и  оказание помощи ветеранам труда, войны,  пожилым людям.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проекта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За время реализации проекта «Руки помощи» была оказана </a:t>
            </a:r>
            <a:r>
              <a:rPr lang="ru-RU" sz="1800" dirty="0" smtClean="0"/>
              <a:t> адресная помощь  более 100  нуждающимся.  Охвачено более 40 волонтеров.</a:t>
            </a:r>
          </a:p>
          <a:p>
            <a:r>
              <a:rPr lang="ru-RU" sz="1800" dirty="0" smtClean="0"/>
              <a:t>Добровольцы </a:t>
            </a:r>
            <a:r>
              <a:rPr lang="ru-RU" sz="1800" dirty="0"/>
              <a:t>делали влажную уборку в квартире, мыли окна, стирали шторы, пропалывали траву в огороде, сажали картофель, ремонтировали грядки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период пандемии проект </a:t>
            </a:r>
            <a:r>
              <a:rPr lang="ru-RU" sz="1800" dirty="0"/>
              <a:t> </a:t>
            </a:r>
            <a:r>
              <a:rPr lang="ru-RU" sz="1800" dirty="0" smtClean="0"/>
              <a:t>присоединился к Всероссийской акции </a:t>
            </a:r>
            <a:r>
              <a:rPr lang="en-US" sz="1800" dirty="0" smtClean="0"/>
              <a:t>#</a:t>
            </a:r>
            <a:r>
              <a:rPr lang="ru-RU" sz="1800" dirty="0" err="1" smtClean="0"/>
              <a:t>МыВместе</a:t>
            </a:r>
            <a:r>
              <a:rPr lang="ru-RU" sz="1800" dirty="0" smtClean="0"/>
              <a:t>», где волонтеры старше 18 лет осуществляли помощь в виде покупки и доставки продуктов, оплаты услуг ЖКХ и кредитов, покупки лекарственных средств. Помощь оказана более 200 пожилым людям старше 65 лет.</a:t>
            </a:r>
          </a:p>
          <a:p>
            <a:endParaRPr lang="ru-RU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4392488" cy="340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</a:t>
            </a:r>
            <a:endParaRPr lang="ru-RU" dirty="0"/>
          </a:p>
        </p:txBody>
      </p:sp>
      <p:pic>
        <p:nvPicPr>
          <p:cNvPr id="6" name="Содержимое 5" descr="IMG_87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10" name="Содержимое 9" descr="IMG_86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2015 г.</a:t>
            </a:r>
            <a:endParaRPr lang="ru-RU" dirty="0"/>
          </a:p>
        </p:txBody>
      </p:sp>
      <p:pic>
        <p:nvPicPr>
          <p:cNvPr id="5" name="Содержимое 4" descr="dd0Gs23Ri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7507"/>
            <a:ext cx="4038600" cy="2691348"/>
          </a:xfrm>
        </p:spPr>
      </p:pic>
      <p:pic>
        <p:nvPicPr>
          <p:cNvPr id="1026" name="Picture 2" descr="C:\Григорьева А.Э\с общего\фотоотчет 18.05.16\волонтеры руки помощи\рп\Руки помощи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7507"/>
            <a:ext cx="4038600" cy="269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2016 г.</a:t>
            </a:r>
            <a:endParaRPr lang="ru-RU" dirty="0"/>
          </a:p>
        </p:txBody>
      </p:sp>
      <p:pic>
        <p:nvPicPr>
          <p:cNvPr id="2050" name="Picture 2" descr="C:\Григорьева А.Э\с общего\фотоотчет 18.05.16\волонтеры руки помощи\фото конкурс\руки помощи\IMG_3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Григорьева А.Э\с общего\фотоотчет 18.05.16\волонтеры руки помощи\фото конкурс\руки помощи\IMG_3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2017 г.</a:t>
            </a:r>
            <a:endParaRPr lang="ru-RU" dirty="0"/>
          </a:p>
        </p:txBody>
      </p:sp>
      <p:pic>
        <p:nvPicPr>
          <p:cNvPr id="3074" name="Picture 2" descr="C:\Григорьева А.Э\с общего\фотоотчет 18.05.16\волонтеры руки помощи\фото конкурс\руки помощи\IMG_3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3075" name="Picture 3" descr="C:\Григорьева А.Э\с общего\фотоотчет 18.05.16\волонтеры руки помощи\foto\IMG_9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2018 г.</a:t>
            </a:r>
            <a:endParaRPr lang="ru-RU" dirty="0"/>
          </a:p>
        </p:txBody>
      </p:sp>
      <p:pic>
        <p:nvPicPr>
          <p:cNvPr id="4098" name="Picture 2" descr="C:\Григорьева А.Э\с общего\фотоотчет 18.05.16\волонтеры руки помощи\foto\IMG_93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C:\Григорьева А.Э\с общего\фотоотчет 18.05.16\волонтеры руки помощи\foto\IMG_9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«Руки помощи» 2019 г.</a:t>
            </a:r>
            <a:endParaRPr lang="ru-RU" dirty="0"/>
          </a:p>
        </p:txBody>
      </p:sp>
      <p:pic>
        <p:nvPicPr>
          <p:cNvPr id="5" name="Содержимое 4" descr="20180622_124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20180619_1004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Социальный проект  «Руки помощи» </vt:lpstr>
      <vt:lpstr>Социальный проект  «Руки помощи»</vt:lpstr>
      <vt:lpstr>Результаты проекта</vt:lpstr>
      <vt:lpstr>Социальный проект  «Руки помощи»</vt:lpstr>
      <vt:lpstr>Социальный проект  «Руки помощи» 2015 г.</vt:lpstr>
      <vt:lpstr>Социальный проект  «Руки помощи» 2016 г.</vt:lpstr>
      <vt:lpstr>Социальный проект  «Руки помощи» 2017 г.</vt:lpstr>
      <vt:lpstr>Социальный проект  «Руки помощи» 2018 г.</vt:lpstr>
      <vt:lpstr>Социальный проект  «Руки помощи» 2019 г.</vt:lpstr>
      <vt:lpstr>Социальный проект  «Руки помощи» 2019 г.</vt:lpstr>
      <vt:lpstr>Участие волонтеров в акции #МыВместе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«Руки помощи» </dc:title>
  <dc:creator>Кдм</dc:creator>
  <cp:lastModifiedBy>Кдм</cp:lastModifiedBy>
  <cp:revision>2</cp:revision>
  <dcterms:created xsi:type="dcterms:W3CDTF">2021-10-05T06:58:30Z</dcterms:created>
  <dcterms:modified xsi:type="dcterms:W3CDTF">2021-10-05T08:01:31Z</dcterms:modified>
</cp:coreProperties>
</file>