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8" r:id="rId3"/>
    <p:sldId id="269" r:id="rId4"/>
    <p:sldId id="270" r:id="rId5"/>
    <p:sldId id="257" r:id="rId6"/>
    <p:sldId id="271" r:id="rId7"/>
    <p:sldId id="258" r:id="rId8"/>
    <p:sldId id="272" r:id="rId9"/>
    <p:sldId id="273" r:id="rId10"/>
    <p:sldId id="274" r:id="rId11"/>
    <p:sldId id="276" r:id="rId12"/>
    <p:sldId id="275" r:id="rId13"/>
    <p:sldId id="259" r:id="rId14"/>
    <p:sldId id="260" r:id="rId15"/>
    <p:sldId id="262" r:id="rId16"/>
    <p:sldId id="277" r:id="rId17"/>
    <p:sldId id="264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1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nogodetki49" TargetMode="External"/><Relationship Id="rId2" Type="http://schemas.openxmlformats.org/officeDocument/2006/relationships/hyperlink" Target="https://www.instagram.com/mnogodetki49?r=nameta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3928" y="3717032"/>
            <a:ext cx="5036096" cy="1615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Магаданская областная общественная организация многодетных родителей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941168"/>
            <a:ext cx="3528392" cy="93610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Председатель И.А. </a:t>
            </a:r>
            <a:r>
              <a:rPr lang="ru-RU" sz="2000" dirty="0" err="1" smtClean="0"/>
              <a:t>Хмарук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45638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230425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Магаданская </a:t>
            </a:r>
            <a:r>
              <a:rPr lang="ru-RU" sz="3200" dirty="0" smtClean="0"/>
              <a:t>областная общественная организация многодетных </a:t>
            </a:r>
            <a:r>
              <a:rPr lang="ru-RU" sz="3200" dirty="0" smtClean="0"/>
              <a:t>родителей</a:t>
            </a:r>
            <a:br>
              <a:rPr lang="ru-RU" sz="3200" dirty="0" smtClean="0"/>
            </a:br>
            <a:r>
              <a:rPr lang="ru-RU" sz="3200" dirty="0" smtClean="0"/>
              <a:t>стала </a:t>
            </a:r>
            <a:r>
              <a:rPr lang="ru-RU" sz="3200" dirty="0" smtClean="0"/>
              <a:t>победителем областного конкурса "Инициатива Колымы</a:t>
            </a:r>
            <a:r>
              <a:rPr lang="ru-RU" sz="3200" dirty="0" smtClean="0"/>
              <a:t>"</a:t>
            </a:r>
            <a:endParaRPr lang="ru-RU" sz="4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564904"/>
            <a:ext cx="40324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368152"/>
          </a:xfrm>
        </p:spPr>
        <p:txBody>
          <a:bodyPr>
            <a:normAutofit/>
          </a:bodyPr>
          <a:lstStyle/>
          <a:p>
            <a:r>
              <a:rPr lang="ru-RU" dirty="0" smtClean="0"/>
              <a:t>"ВСЁ </a:t>
            </a:r>
            <a:r>
              <a:rPr lang="ru-RU" dirty="0" smtClean="0"/>
              <a:t>НАЧИНАЕТСЯ С </a:t>
            </a:r>
            <a:r>
              <a:rPr lang="ru-RU" dirty="0" smtClean="0"/>
              <a:t>СЕМЬИ"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1556792"/>
            <a:ext cx="8568952" cy="23042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▪   Цели </a:t>
            </a:r>
            <a:r>
              <a:rPr lang="ru-RU" dirty="0" smtClean="0"/>
              <a:t>проекта: Содействие укреплению института семьи, пропаганда семейных ценностей и семейному воспитанию</a:t>
            </a:r>
            <a:r>
              <a:rPr lang="ru-RU" dirty="0" smtClean="0"/>
              <a:t>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▪   Сроки </a:t>
            </a:r>
            <a:r>
              <a:rPr lang="ru-RU" dirty="0" smtClean="0"/>
              <a:t>реализации проекта: 16.07.21 - 20.12.21.</a:t>
            </a:r>
          </a:p>
          <a:p>
            <a:pPr>
              <a:buNone/>
            </a:pPr>
            <a:r>
              <a:rPr lang="ru-RU" dirty="0" smtClean="0"/>
              <a:t>▪   Запрашиваемая </a:t>
            </a:r>
            <a:r>
              <a:rPr lang="ru-RU" dirty="0" smtClean="0"/>
              <a:t>сумма: 254500 рублей.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79712" y="4005064"/>
            <a:ext cx="5256584" cy="472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97152"/>
            <a:ext cx="5436096" cy="1872208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sz="3700" dirty="0" smtClean="0"/>
          </a:p>
          <a:p>
            <a:pPr>
              <a:buNone/>
            </a:pP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Дата: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августа 2021 года          </a:t>
            </a:r>
          </a:p>
          <a:p>
            <a:pPr>
              <a:buNone/>
            </a:pP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Время: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часов 00 минут -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часов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минут</a:t>
            </a:r>
          </a:p>
          <a:p>
            <a:pPr>
              <a:buNone/>
            </a:pP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Место проведения: ОГБУК "Магаданская областная юношеская библиотека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3700" dirty="0" smtClean="0"/>
          </a:p>
          <a:p>
            <a:pPr>
              <a:buNone/>
            </a:pPr>
            <a:r>
              <a:rPr lang="ru-RU" sz="3700" dirty="0" smtClean="0"/>
              <a:t>Спикеры: </a:t>
            </a:r>
            <a:r>
              <a:rPr lang="ru-RU" sz="3700" i="1" dirty="0" smtClean="0"/>
              <a:t>Васильева Олеся Александровна </a:t>
            </a:r>
            <a:r>
              <a:rPr lang="ru-RU" sz="3700" dirty="0" smtClean="0"/>
              <a:t>- медицинский (клинический) психолог, судебный эксперт-психолог, логопед, </a:t>
            </a:r>
            <a:r>
              <a:rPr lang="ru-RU" sz="3700" dirty="0" err="1" smtClean="0"/>
              <a:t>логотерапевт</a:t>
            </a:r>
            <a:r>
              <a:rPr lang="ru-RU" sz="3700" dirty="0" smtClean="0"/>
              <a:t> Босс систем, в настоящее время - специалист, клинический психолог "ГБУЗ </a:t>
            </a:r>
            <a:r>
              <a:rPr lang="ru-RU" sz="3700" dirty="0" err="1" smtClean="0"/>
              <a:t>МОДПиН</a:t>
            </a:r>
            <a:r>
              <a:rPr lang="ru-RU" sz="3700" dirty="0" smtClean="0"/>
              <a:t>«. </a:t>
            </a:r>
            <a:r>
              <a:rPr lang="ru-RU" sz="3700" i="1" dirty="0" err="1" smtClean="0"/>
              <a:t>Каранова</a:t>
            </a:r>
            <a:r>
              <a:rPr lang="ru-RU" sz="3700" i="1" dirty="0" smtClean="0"/>
              <a:t> Виктория Владимировна </a:t>
            </a:r>
            <a:r>
              <a:rPr lang="ru-RU" sz="3700" dirty="0" smtClean="0"/>
              <a:t>- руководитель магаданского отделения Национальной родительской ассоциации, кандидат психологических наук. </a:t>
            </a:r>
            <a:r>
              <a:rPr lang="ru-RU" sz="3700" i="1" dirty="0" smtClean="0"/>
              <a:t>Павлик Денис Анатольевич</a:t>
            </a:r>
            <a:r>
              <a:rPr lang="ru-RU" sz="3700" dirty="0" smtClean="0"/>
              <a:t> - уполномоченный по правам ребёнка Магаданской области.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717032"/>
            <a:ext cx="30243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59632" y="1556792"/>
            <a:ext cx="6624736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Проведенные мероприятия </a:t>
            </a:r>
            <a:r>
              <a:rPr lang="ru-RU" sz="2800" dirty="0" smtClean="0"/>
              <a:t>в </a:t>
            </a:r>
            <a:r>
              <a:rPr lang="ru-RU" sz="2800" dirty="0" smtClean="0"/>
              <a:t>рамках реализации проекта </a:t>
            </a:r>
            <a:r>
              <a:rPr lang="ru-RU" sz="2800" dirty="0" smtClean="0"/>
              <a:t>«Всё </a:t>
            </a:r>
            <a:r>
              <a:rPr lang="ru-RU" sz="2800" dirty="0" smtClean="0"/>
              <a:t>начинается с </a:t>
            </a:r>
            <a:r>
              <a:rPr lang="ru-RU" sz="2800" dirty="0" smtClean="0"/>
              <a:t>семьи»</a:t>
            </a:r>
            <a:endParaRPr lang="ru-RU" sz="28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095328" y="980728"/>
            <a:ext cx="6048672" cy="1498178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ru-RU" sz="41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Мастер-класс "</a:t>
            </a:r>
            <a:r>
              <a:rPr lang="ru-RU" sz="4100" b="1" dirty="0" err="1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Берегиня</a:t>
            </a:r>
            <a:r>
              <a:rPr lang="ru-RU" sz="41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41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дома" 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3491880" y="2348880"/>
            <a:ext cx="5508104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Дата: 22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августа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года         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Время: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часов 00 минут - 14 часов 00 минут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проведения: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ОГБУК "Магаданская областная юношеская библиотека"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645024"/>
            <a:ext cx="5544616" cy="1440160"/>
          </a:xfrm>
          <a:prstGeom prst="rect">
            <a:avLst/>
          </a:prstGeom>
        </p:spPr>
        <p:txBody>
          <a:bodyPr vert="horz" anchor="ctr">
            <a:normAutofit fontScale="6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ru-RU" sz="41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Круглый стол на тему «Особенности психического развития детей''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332656"/>
            <a:ext cx="5040560" cy="18002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Торжественный вечер </a:t>
            </a:r>
            <a:r>
              <a:rPr lang="ru-RU" dirty="0" smtClean="0"/>
              <a:t>«Это всё про нас – нам </a:t>
            </a:r>
            <a:r>
              <a:rPr lang="ru-RU" dirty="0" smtClean="0"/>
              <a:t>15 лет </a:t>
            </a:r>
            <a:r>
              <a:rPr lang="ru-RU" dirty="0" smtClean="0"/>
              <a:t>!»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3096"/>
            <a:ext cx="3322712" cy="20162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Lenovo\Downloads\Telegram Desktop\photo_2021-10-14_13-00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5578" y="2897560"/>
            <a:ext cx="5288422" cy="3960440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51920" cy="684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923928" y="2204864"/>
            <a:ext cx="52200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Дата: 10 сентября 2021 года         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Время: 18 часов 00 минут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 часов 50 минут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проведения: МОУНБ им. А.С. Пушкина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Lenovo\Downloads\Telegram Desktop\photo_2021-10-14_12-59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3059832" cy="2016224"/>
          </a:xfrm>
          <a:prstGeom prst="rect">
            <a:avLst/>
          </a:prstGeom>
          <a:noFill/>
        </p:spPr>
      </p:pic>
      <p:pic>
        <p:nvPicPr>
          <p:cNvPr id="4099" name="Picture 3" descr="C:\Users\Lenovo\Downloads\Telegram Desktop\photo_2021-10-14_12-59-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3131840" cy="2084631"/>
          </a:xfrm>
          <a:prstGeom prst="rect">
            <a:avLst/>
          </a:prstGeom>
          <a:noFill/>
        </p:spPr>
      </p:pic>
      <p:pic>
        <p:nvPicPr>
          <p:cNvPr id="4100" name="Picture 4" descr="C:\Users\Lenovo\Downloads\Telegram Desktop\photo_2021-10-14_12-59-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485269"/>
            <a:ext cx="3059833" cy="2036702"/>
          </a:xfrm>
          <a:prstGeom prst="rect">
            <a:avLst/>
          </a:prstGeom>
          <a:noFill/>
        </p:spPr>
      </p:pic>
      <p:pic>
        <p:nvPicPr>
          <p:cNvPr id="4101" name="Picture 5" descr="C:\Users\Lenovo\Downloads\Telegram Desktop\photo_2021-10-14_12-59-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420888"/>
            <a:ext cx="3096344" cy="2061004"/>
          </a:xfrm>
          <a:prstGeom prst="rect">
            <a:avLst/>
          </a:prstGeom>
          <a:noFill/>
        </p:spPr>
      </p:pic>
      <p:pic>
        <p:nvPicPr>
          <p:cNvPr id="4102" name="Picture 6" descr="C:\Users\Lenovo\Downloads\Telegram Desktop\photo_2021-10-14_12-58-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437112"/>
            <a:ext cx="3137250" cy="2088232"/>
          </a:xfrm>
          <a:prstGeom prst="rect">
            <a:avLst/>
          </a:prstGeom>
          <a:noFill/>
        </p:spPr>
      </p:pic>
      <p:pic>
        <p:nvPicPr>
          <p:cNvPr id="4103" name="Picture 7" descr="C:\Users\Lenovo\Downloads\Telegram Desktop\photo_2021-10-14_12-58-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461191"/>
            <a:ext cx="3131840" cy="2084630"/>
          </a:xfrm>
          <a:prstGeom prst="rect">
            <a:avLst/>
          </a:prstGeom>
          <a:noFill/>
        </p:spPr>
      </p:pic>
      <p:pic>
        <p:nvPicPr>
          <p:cNvPr id="4104" name="Picture 8" descr="C:\Users\Lenovo\Downloads\Telegram Desktop\photo_2021-10-14_12-59-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6749" y="2420888"/>
            <a:ext cx="3137251" cy="2088232"/>
          </a:xfrm>
          <a:prstGeom prst="rect">
            <a:avLst/>
          </a:prstGeom>
          <a:noFill/>
        </p:spPr>
      </p:pic>
      <p:pic>
        <p:nvPicPr>
          <p:cNvPr id="4106" name="Picture 10" descr="C:\Users\Lenovo\Downloads\Telegram Desktop\photo_2021-10-14_12-58-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404664"/>
            <a:ext cx="3096344" cy="2015436"/>
          </a:xfrm>
          <a:prstGeom prst="rect">
            <a:avLst/>
          </a:prstGeom>
          <a:noFill/>
        </p:spPr>
      </p:pic>
      <p:pic>
        <p:nvPicPr>
          <p:cNvPr id="4105" name="Picture 9" descr="C:\Users\Lenovo\Downloads\Telegram Desktop\photo_2021-10-14_12-58-3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404664"/>
            <a:ext cx="3131840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4258816" cy="14981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Мастер-класс "</a:t>
            </a:r>
            <a:r>
              <a:rPr lang="ru-RU" dirty="0" err="1" smtClean="0"/>
              <a:t>Арт-терапия</a:t>
            </a:r>
            <a:r>
              <a:rPr lang="ru-RU" dirty="0" smtClean="0"/>
              <a:t>: Дыхание осени"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916832"/>
            <a:ext cx="3924944" cy="129614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Дата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: 9 октября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года         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Время: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часов 00 минут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- 14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часов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минут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Место проведения: 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МОУНБ им. А.С. Пушкина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1" y="-46765"/>
            <a:ext cx="3883930" cy="690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429000"/>
            <a:ext cx="2016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2376265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5085184"/>
            <a:ext cx="2016224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861048"/>
            <a:ext cx="8712968" cy="27363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smtClean="0"/>
              <a:t>КОНКУРС</a:t>
            </a:r>
            <a:r>
              <a:rPr lang="ru-RU" sz="1600" dirty="0" smtClean="0"/>
              <a:t> </a:t>
            </a:r>
            <a:r>
              <a:rPr lang="ru-RU" sz="1600" b="1" dirty="0" smtClean="0"/>
              <a:t>«</a:t>
            </a:r>
            <a:r>
              <a:rPr lang="ru-RU" sz="1600" b="1" dirty="0" err="1" smtClean="0"/>
              <a:t>Супер</a:t>
            </a:r>
            <a:r>
              <a:rPr lang="ru-RU" sz="1600" b="1" dirty="0" smtClean="0"/>
              <a:t> </a:t>
            </a:r>
            <a:r>
              <a:rPr lang="ru-RU" sz="1600" b="1" dirty="0" smtClean="0"/>
              <a:t>Папа 2021</a:t>
            </a:r>
            <a:r>
              <a:rPr lang="ru-RU" sz="1600" b="1" dirty="0" smtClean="0"/>
              <a:t>!»</a:t>
            </a:r>
            <a:endParaRPr lang="ru-RU" sz="1600" b="1" dirty="0" smtClean="0"/>
          </a:p>
          <a:p>
            <a:pPr>
              <a:buNone/>
            </a:pPr>
            <a:r>
              <a:rPr lang="ru-RU" sz="1600" dirty="0" smtClean="0"/>
              <a:t>Условия : прислать лучшие </a:t>
            </a:r>
            <a:r>
              <a:rPr lang="ru-RU" sz="1600" dirty="0" smtClean="0"/>
              <a:t>фотографии папы с детьми и историю о том, как же это быть многодетным отцом</a:t>
            </a:r>
            <a:r>
              <a:rPr lang="ru-RU" sz="1600" dirty="0" smtClean="0"/>
              <a:t>?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Н</a:t>
            </a:r>
            <a:r>
              <a:rPr lang="ru-RU" sz="1600" dirty="0" smtClean="0"/>
              <a:t>а </a:t>
            </a:r>
            <a:r>
              <a:rPr lang="ru-RU" sz="1600" dirty="0" smtClean="0"/>
              <a:t>фотографии должна быть изображена совместная деятельность папы и детей: игра, занятие, прогулка, сон, обед</a:t>
            </a:r>
            <a:r>
              <a:rPr lang="ru-RU" sz="1600" dirty="0" smtClean="0"/>
              <a:t>.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Старт конкурса: 7 октября</a:t>
            </a:r>
            <a:r>
              <a:rPr lang="ru-RU" sz="1600" dirty="0" smtClean="0"/>
              <a:t>!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Присылать можно на </a:t>
            </a:r>
            <a:r>
              <a:rPr lang="ru-RU" sz="1600" dirty="0" err="1" smtClean="0"/>
              <a:t>эл</a:t>
            </a:r>
            <a:r>
              <a:rPr lang="ru-RU" sz="1600" dirty="0" smtClean="0"/>
              <a:t>. почту mnogodetki49@mail.ru или тел. 89148632579</a:t>
            </a:r>
            <a:r>
              <a:rPr lang="ru-RU" sz="1600" dirty="0" smtClean="0"/>
              <a:t>.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17 октября жюри определит победителя путём голосования</a:t>
            </a:r>
            <a:r>
              <a:rPr lang="ru-RU" sz="1600" dirty="0" smtClean="0"/>
              <a:t>!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Победитель получит приз  и почётное звание </a:t>
            </a:r>
            <a:r>
              <a:rPr lang="ru-RU" sz="1600" dirty="0" err="1" smtClean="0"/>
              <a:t>Супер</a:t>
            </a:r>
            <a:r>
              <a:rPr lang="ru-RU" sz="1600" dirty="0" smtClean="0"/>
              <a:t> Папа 2021!!!</a:t>
            </a:r>
            <a:endParaRPr lang="ru-RU" sz="16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896544" cy="339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292080" y="260648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Президент </a:t>
            </a:r>
            <a:r>
              <a:rPr lang="ru-RU" dirty="0" smtClean="0"/>
              <a:t>России Владимир Путин учредил День отца, который будет отмечаться в третье воскресенье октября. Об этом говорится в указе президента, опубликованном на портале правовой информации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smtClean="0"/>
              <a:t>Подписанный Путиным документ вступил в силу в понедельник, 4 октября. Таким образом, впервые в России День отца отметят 17 октября 2021 года</a:t>
            </a:r>
            <a:r>
              <a:rPr lang="ru-RU" dirty="0" smtClean="0"/>
              <a:t>.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21088"/>
            <a:ext cx="8363272" cy="237626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"</a:t>
            </a:r>
            <a:r>
              <a:rPr lang="ru-RU" dirty="0" smtClean="0"/>
              <a:t>Магаданская областная общественная организация многодетных родителей" совместно с ОГБУК "Магаданская областная детская библиотека", уполномоченным по правам ребёнка Магаданской области, МОО Благотворительным фондом содействия семье, защиты материнства и детства "Мама", ОО МРОООГО "Союз женщин России'' приглашает многодетные семьи на праздничное мероприятие, посвященное Дню отца, которое состоится 17 октября в 13-00 часов в Магаданской областной детской библиотеке по адресу: пер. Школьный, д. 1. </a:t>
            </a: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1280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ownloads\Telegram Desktop\photo_2021-10-14_13-00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3603" cy="68427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24744"/>
          </a:xfrm>
        </p:spPr>
        <p:txBody>
          <a:bodyPr>
            <a:normAutofit/>
          </a:bodyPr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18582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Общие сведения </a:t>
            </a:r>
            <a:r>
              <a:rPr lang="ru-RU" dirty="0" smtClean="0"/>
              <a:t>о </a:t>
            </a:r>
            <a:br>
              <a:rPr lang="ru-RU" dirty="0" smtClean="0"/>
            </a:br>
            <a:r>
              <a:rPr lang="ru-RU" dirty="0" smtClean="0"/>
              <a:t>Магаданской </a:t>
            </a:r>
            <a:r>
              <a:rPr lang="ru-RU" dirty="0" smtClean="0"/>
              <a:t>областной общественной организации многодетных родителей 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528432"/>
          </a:xfrm>
        </p:spPr>
        <p:txBody>
          <a:bodyPr/>
          <a:lstStyle/>
          <a:p>
            <a:r>
              <a:rPr lang="ru-RU" dirty="0" smtClean="0"/>
              <a:t>Магаданская областная общественная организация многодетных родителей осуществляет свою деятельность 15 лет и имеет большой опыт. Дата регистрации Организации - 31.08.2006 г. В её состав входит 80 семей (300 человек самого разного возраста), самым активным из которых на мероприятиях вручаются благодарственные письма и подарки.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332656"/>
            <a:ext cx="8640960" cy="633670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Организация осуществляет свою деятельность в целях содействия и оказания разносторонней помощи семьям, имеющим трое и более детей. Поддерживает семьи, оказывают социальную, консультативную, психологическую и юридическую помощь. За время ее существования проделана огромная работа, реализовано множество проектов социальной значимости разного уровня (субсидии, Президентские гранты), все они направлены на </a:t>
            </a:r>
            <a:r>
              <a:rPr lang="ru-RU" b="1" dirty="0" smtClean="0"/>
              <a:t>сохранение семейных ценностей, укрепление института семье, формирование положительного общественного мнения о многодетных семьях, семейных формах воспитания, возрождение семейных традиций, прочности семейных отношений.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Партнёры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Работа Организации проходит совместно </a:t>
            </a:r>
            <a:r>
              <a:rPr lang="ru-RU" dirty="0" smtClean="0"/>
              <a:t>с:</a:t>
            </a:r>
          </a:p>
          <a:p>
            <a:r>
              <a:rPr lang="ru-RU" dirty="0" smtClean="0"/>
              <a:t>МОУНБ им. А.С. </a:t>
            </a:r>
            <a:r>
              <a:rPr lang="ru-RU" dirty="0" smtClean="0"/>
              <a:t>Пушкина</a:t>
            </a:r>
          </a:p>
          <a:p>
            <a:r>
              <a:rPr lang="ru-RU" dirty="0" smtClean="0"/>
              <a:t>Магаданской </a:t>
            </a:r>
            <a:r>
              <a:rPr lang="ru-RU" dirty="0" smtClean="0"/>
              <a:t>областной юношеской библиотекой</a:t>
            </a:r>
            <a:r>
              <a:rPr lang="ru-RU" dirty="0" smtClean="0"/>
              <a:t>,</a:t>
            </a:r>
          </a:p>
          <a:p>
            <a:r>
              <a:rPr lang="ru-RU" dirty="0" smtClean="0"/>
              <a:t>Магаданской </a:t>
            </a:r>
            <a:r>
              <a:rPr lang="ru-RU" dirty="0" smtClean="0"/>
              <a:t>областной детской </a:t>
            </a:r>
            <a:r>
              <a:rPr lang="ru-RU" dirty="0" smtClean="0"/>
              <a:t>библиотекой</a:t>
            </a:r>
          </a:p>
          <a:p>
            <a:r>
              <a:rPr lang="ru-RU" dirty="0" smtClean="0"/>
              <a:t>Магаданским </a:t>
            </a:r>
            <a:r>
              <a:rPr lang="ru-RU" dirty="0" smtClean="0"/>
              <a:t>отделением «Союз женщин России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Магаданской </a:t>
            </a:r>
            <a:r>
              <a:rPr lang="ru-RU" dirty="0" smtClean="0"/>
              <a:t>областной общественной Всероссийской общественной организации ветеранов (пенсионеров) войны, труда, вооруженных сил и правоохранительных </a:t>
            </a:r>
            <a:r>
              <a:rPr lang="ru-RU" dirty="0" smtClean="0"/>
              <a:t>органов</a:t>
            </a:r>
          </a:p>
          <a:p>
            <a:r>
              <a:rPr lang="ru-RU" dirty="0" smtClean="0"/>
              <a:t>Магаданским </a:t>
            </a:r>
            <a:r>
              <a:rPr lang="ru-RU" dirty="0" smtClean="0"/>
              <a:t>областным общественным Благотворительным Фондом содействия семье, защиты материнства и детства «Мама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ОГКУ </a:t>
            </a:r>
            <a:r>
              <a:rPr lang="ru-RU" dirty="0" smtClean="0"/>
              <a:t>«Ресурсный центр поддержки общественных инициатив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Магаданской </a:t>
            </a:r>
            <a:r>
              <a:rPr lang="ru-RU" dirty="0" smtClean="0"/>
              <a:t>городской общественной организацией по работе с молодежью «Молодёжный меридиан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и </a:t>
            </a:r>
            <a:r>
              <a:rPr lang="ru-RU" dirty="0" smtClean="0"/>
              <a:t>при поддержки мэрии города Магадана, Правительства Магаданской области, волонтеров, индивидуальных предпринимателей.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521296"/>
            <a:ext cx="4392488" cy="6336704"/>
          </a:xfrm>
        </p:spPr>
        <p:txBody>
          <a:bodyPr>
            <a:normAutofit/>
          </a:bodyPr>
          <a:lstStyle/>
          <a:p>
            <a:r>
              <a:rPr lang="ru-RU" dirty="0" smtClean="0"/>
              <a:t>Подписывайтесь на </a:t>
            </a:r>
            <a:r>
              <a:rPr lang="ru-RU" dirty="0" smtClean="0"/>
              <a:t>нас в </a:t>
            </a:r>
            <a:r>
              <a:rPr lang="ru-RU" b="1" dirty="0" err="1" smtClean="0"/>
              <a:t>Instagram</a:t>
            </a:r>
            <a:r>
              <a:rPr lang="ru-RU" dirty="0" smtClean="0"/>
              <a:t>!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b="1" dirty="0" smtClean="0"/>
              <a:t>mnogodetki49»</a:t>
            </a:r>
            <a:endParaRPr lang="ru-RU" b="1" dirty="0" smtClean="0"/>
          </a:p>
          <a:p>
            <a:r>
              <a:rPr lang="ru-RU" dirty="0" smtClean="0">
                <a:hlinkClick r:id="rId2"/>
              </a:rPr>
              <a:t>https://</a:t>
            </a:r>
            <a:r>
              <a:rPr lang="ru-RU" dirty="0" smtClean="0">
                <a:hlinkClick r:id="rId2"/>
              </a:rPr>
              <a:t>www.instagram.com/mnogodetki49?r=nametag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Подписывайтесь на нас в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Telegram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МООО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многодетных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родителей»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t.me/mnogodetki49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07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>
            <a:off x="2987824" y="1124744"/>
            <a:ext cx="144016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Президентские гранты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«Оранжевая студия-</a:t>
            </a:r>
            <a:r>
              <a:rPr lang="en-AU" b="1" dirty="0" smtClean="0"/>
              <a:t>online</a:t>
            </a:r>
            <a:r>
              <a:rPr lang="ru-RU" b="1" dirty="0" smtClean="0"/>
              <a:t>» </a:t>
            </a:r>
            <a:r>
              <a:rPr lang="ru-RU" dirty="0" smtClean="0"/>
              <a:t>(</a:t>
            </a:r>
            <a:r>
              <a:rPr lang="ru-RU" i="1" dirty="0" smtClean="0"/>
              <a:t>завершён</a:t>
            </a:r>
            <a:r>
              <a:rPr lang="ru-RU" dirty="0" smtClean="0"/>
              <a:t>)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smtClean="0"/>
              <a:t>Проект продолжается в Магаданской областной детской </a:t>
            </a:r>
            <a:r>
              <a:rPr lang="ru-RU" dirty="0" smtClean="0"/>
              <a:t>библиотеки. 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«Штурманы книжных просторов</a:t>
            </a:r>
            <a:r>
              <a:rPr lang="ru-RU" b="1" dirty="0" smtClean="0"/>
              <a:t>» </a:t>
            </a:r>
            <a:r>
              <a:rPr lang="ru-RU" dirty="0" smtClean="0"/>
              <a:t>(</a:t>
            </a:r>
            <a:r>
              <a:rPr lang="ru-RU" i="1" dirty="0" smtClean="0"/>
              <a:t>завершён</a:t>
            </a:r>
            <a:r>
              <a:rPr lang="ru-RU" dirty="0" smtClean="0"/>
              <a:t>) Проект </a:t>
            </a:r>
            <a:r>
              <a:rPr lang="ru-RU" dirty="0" smtClean="0"/>
              <a:t>получил продолжение в «Клубе выходного дня» д</a:t>
            </a:r>
            <a:r>
              <a:rPr lang="ru-RU" dirty="0" smtClean="0"/>
              <a:t>етской библиотеки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i="1" dirty="0" smtClean="0"/>
              <a:t>2021 </a:t>
            </a:r>
            <a:r>
              <a:rPr lang="ru-RU" i="1" dirty="0" smtClean="0"/>
              <a:t>год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/>
          <a:srcRect l="26417" t="42396" r="22674" b="18821"/>
          <a:stretch>
            <a:fillRect/>
          </a:stretch>
        </p:blipFill>
        <p:spPr bwMode="auto">
          <a:xfrm>
            <a:off x="539552" y="1844824"/>
            <a:ext cx="82089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26403" t="38403" r="22780" b="16350"/>
          <a:stretch>
            <a:fillRect/>
          </a:stretch>
        </p:blipFill>
        <p:spPr bwMode="auto">
          <a:xfrm>
            <a:off x="539552" y="1556792"/>
            <a:ext cx="810039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26738" t="42776" r="22887" b="28486"/>
          <a:stretch>
            <a:fillRect/>
          </a:stretch>
        </p:blipFill>
        <p:spPr bwMode="auto">
          <a:xfrm>
            <a:off x="323528" y="2276872"/>
            <a:ext cx="849694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154</TotalTime>
  <Words>786</Words>
  <Application>Microsoft Office PowerPoint</Application>
  <PresentationFormat>Экран (4:3)</PresentationFormat>
  <Paragraphs>66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Магаданская областная общественная организация многодетных родителей</vt:lpstr>
      <vt:lpstr>Общие сведения о  Магаданской областной общественной организации многодетных родителей    </vt:lpstr>
      <vt:lpstr>Слайд 3</vt:lpstr>
      <vt:lpstr>Партнёры</vt:lpstr>
      <vt:lpstr>Слайд 5</vt:lpstr>
      <vt:lpstr>Президентские гранты</vt:lpstr>
      <vt:lpstr>2021 год</vt:lpstr>
      <vt:lpstr>Слайд 8</vt:lpstr>
      <vt:lpstr>Слайд 9</vt:lpstr>
      <vt:lpstr>Магаданская областная общественная организация многодетных родителей стала победителем областного конкурса "Инициатива Колымы"</vt:lpstr>
      <vt:lpstr>"ВСЁ НАЧИНАЕТСЯ С СЕМЬИ" </vt:lpstr>
      <vt:lpstr>Проведенные мероприятия в рамках реализации проекта «Всё начинается с семьи»</vt:lpstr>
      <vt:lpstr>Торжественный вечер «Это всё про нас – нам 15 лет !»</vt:lpstr>
      <vt:lpstr>Слайд 14</vt:lpstr>
      <vt:lpstr>Мастер-класс "Арт-терапия: Дыхание осени"  </vt:lpstr>
      <vt:lpstr>Слайд 16</vt:lpstr>
      <vt:lpstr>Слайд 17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Lenovo</cp:lastModifiedBy>
  <cp:revision>26</cp:revision>
  <dcterms:created xsi:type="dcterms:W3CDTF">2021-10-14T01:47:43Z</dcterms:created>
  <dcterms:modified xsi:type="dcterms:W3CDTF">2021-10-14T04:33:08Z</dcterms:modified>
</cp:coreProperties>
</file>