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75" r:id="rId3"/>
    <p:sldId id="276" r:id="rId4"/>
    <p:sldId id="277" r:id="rId5"/>
    <p:sldId id="278" r:id="rId6"/>
    <p:sldId id="279" r:id="rId7"/>
    <p:sldId id="28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420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Цель</a:t>
            </a:r>
            <a:r>
              <a:rPr lang="ru-RU" dirty="0" smtClean="0"/>
              <a:t> </a:t>
            </a:r>
            <a:r>
              <a:rPr lang="ru-RU" sz="3600" dirty="0" smtClean="0"/>
              <a:t>проекта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</p:spPr>
      </p:pic>
      <p:sp>
        <p:nvSpPr>
          <p:cNvPr id="4" name="Прямоугольник 3"/>
          <p:cNvSpPr/>
          <p:nvPr/>
        </p:nvSpPr>
        <p:spPr>
          <a:xfrm>
            <a:off x="665018" y="2274836"/>
            <a:ext cx="107234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создание условий для системного вовлечения молодежи муниципального образования Плавский район в многообразные социальные практики и развития навыков самостоятельной жизнедеятельности через участие в добровольческом движении, организация полезной занятости молодёжи и несовершеннолетних как эффективная форма профилактики асоциального поведения  в молодёжной среде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социальное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волонтероство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1" y="2354282"/>
            <a:ext cx="11661569" cy="464028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Социальный проект «Мы вместе»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Социальный проект «Школа социального аниматорства»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Социальный проект «В моей руке рука ребенка»: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Социальный проект «Рыболовный турнир «Золотая рыбка»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Социальный проект «Не оставайся с бедой наедине»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Социальный проект «Детско-родительский марафон «Нам с тобой по пути»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Социальный проект «Досуг для сельской молодежи»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Проект: «Центр правовой помощи семьям, оказавшимся в трудной жизненной ситуации «Твое право»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Проект: «Детско-родительский марафон «Нам с тобой по пути»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276" y="963796"/>
            <a:ext cx="3069568" cy="2043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59" y="2551703"/>
            <a:ext cx="2436585" cy="1828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12" y="695912"/>
            <a:ext cx="1855791" cy="1855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09" y="1985386"/>
            <a:ext cx="1386987" cy="18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9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Патриотическое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волонтероство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(память):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057" y="1942991"/>
            <a:ext cx="11745395" cy="4006548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 «Акция «Имя Победы»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Проект «Автопробег «Я Помню! Я Горжусь!»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Проект: «Память о вас в веках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»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«Историческая память»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«Фестиваль допризывной молодежи «На страже Родины»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Проект «Поисковый отряд «Патриот»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026" y="1417913"/>
            <a:ext cx="2694782" cy="18835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https://pp.userapi.com/c845521/v845521650/15fcde/NR-2Hiqaw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65" y="5114870"/>
            <a:ext cx="2379252" cy="15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p.vk.me/c636224/v636224270/36e3d/HSooGZahs2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573" y="3301482"/>
            <a:ext cx="1536625" cy="2048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7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332126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 «Чистый город»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Экологическое воспитание молодежи через формирование условий для позитивной социальной практики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 «Поколение ЭКО»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Проведение комплекса взаимосвязанных мероприятий направленных на формирование бережного отношения детей и подростков к окружающей среде, воспитание активной жизненной позиции и социальной активности</a:t>
            </a:r>
          </a:p>
          <a:p>
            <a:endParaRPr lang="ru-RU" dirty="0"/>
          </a:p>
        </p:txBody>
      </p:sp>
      <p:pic>
        <p:nvPicPr>
          <p:cNvPr id="5" name="Picture 2" descr="https://pp.userapi.com/c636421/v636421760/3647/3JmK92S9O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2189" y="4091493"/>
            <a:ext cx="3090057" cy="212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https://pp.userapi.com/c629300/v629300270/4f74a/u0uKNX_cs0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15" y="4091493"/>
            <a:ext cx="3090057" cy="212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https://pp.userapi.com/c626727/v626727270/17c45/gZL24YM6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6772" y="4091493"/>
            <a:ext cx="3195417" cy="212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2" descr="https://pp.userapi.com/c637926/v637926760/1c54/zRgOin_IvV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2245" y="4115752"/>
            <a:ext cx="1560695" cy="2080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639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Спортивное </a:t>
            </a:r>
            <a:r>
              <a:rPr lang="ru-RU" dirty="0" err="1" smtClean="0"/>
              <a:t>волонтерство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54" y="1741108"/>
            <a:ext cx="11447813" cy="2617137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 «Движение к здоровью»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 «Открытый фестиваль «Спортивный Плавск»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Проект 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Здоровый Плавск»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134" y="5770134"/>
            <a:ext cx="1087866" cy="1087866"/>
          </a:xfrm>
          <a:prstGeom prst="rect">
            <a:avLst/>
          </a:prstGeom>
        </p:spPr>
      </p:pic>
      <p:pic>
        <p:nvPicPr>
          <p:cNvPr id="5" name="Рисунок 4" descr="https://pp.vk.me/c631620/v631620270/13df7/nNIkQmTkUs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0567" y="1761597"/>
            <a:ext cx="2661667" cy="172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s://pp.vk.me/c630127/v630127811/42561/kqfKN1j9sz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6" t="28532" r="20452" b="13688"/>
          <a:stretch/>
        </p:blipFill>
        <p:spPr bwMode="auto">
          <a:xfrm>
            <a:off x="8201568" y="3304983"/>
            <a:ext cx="3592287" cy="2220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.mycdn.me/image?id=861873088251&amp;t=3&amp;plc=WEB&amp;tkn=*wVHsjOa6nDnmPFdgyCIdqdEahk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4" y="3304983"/>
            <a:ext cx="2808312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pp.vk.me/c630127/v630127811/42651/8om0XHiNVT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83" y="4758970"/>
            <a:ext cx="3035535" cy="202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191" y="2962920"/>
            <a:ext cx="2808312" cy="1871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18" y="4909090"/>
            <a:ext cx="2496277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035" y="4909090"/>
            <a:ext cx="2808312" cy="1871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887" y="3304983"/>
            <a:ext cx="2496277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2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Школа </a:t>
            </a:r>
            <a:r>
              <a:rPr lang="ru-RU" dirty="0" err="1" smtClean="0"/>
              <a:t>волонеров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1551105"/>
            <a:ext cx="11361425" cy="1963992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Проекты «Готовы побеждать» и «Школа волонтеров «Я твой друг»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Проект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Киберспортивное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объединение «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Clover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Digital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Sport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42" y="5535684"/>
            <a:ext cx="1087866" cy="108786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222" y="3112954"/>
            <a:ext cx="3041699" cy="202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5043" y="1881792"/>
            <a:ext cx="1975717" cy="1133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5510" y="4402076"/>
            <a:ext cx="1700411" cy="2267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7374" y="3349433"/>
            <a:ext cx="1696364" cy="2261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132" y="3015399"/>
            <a:ext cx="4548250" cy="3407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43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Культурное </a:t>
            </a:r>
            <a:r>
              <a:rPr lang="ru-RU" dirty="0" err="1" smtClean="0"/>
              <a:t>волонтерство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1120843"/>
          </a:xfrm>
        </p:spPr>
        <p:txBody>
          <a:bodyPr/>
          <a:lstStyle/>
          <a:p>
            <a:r>
              <a:rPr lang="ru-RU" b="1" dirty="0"/>
              <a:t>проект «Студия современного танца «V.I.DANCE</a:t>
            </a:r>
            <a:r>
              <a:rPr lang="ru-RU" b="1" dirty="0" smtClean="0"/>
              <a:t>» 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006" y="2075116"/>
            <a:ext cx="3300558" cy="219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4" b="23429"/>
          <a:stretch/>
        </p:blipFill>
        <p:spPr bwMode="auto">
          <a:xfrm>
            <a:off x="239364" y="3236950"/>
            <a:ext cx="3355076" cy="2200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9733" y="4419332"/>
            <a:ext cx="3341896" cy="219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94717" y="1885357"/>
            <a:ext cx="2664296" cy="3552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6926" y="4416753"/>
            <a:ext cx="3300558" cy="2202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49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349" y="2458694"/>
            <a:ext cx="6431725" cy="367540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Контактные данные проекта : 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https://vk.com/vplavsk71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Контактные данные руководителя проекта:</a:t>
            </a:r>
          </a:p>
          <a:p>
            <a:pPr marL="0" indent="0">
              <a:buNone/>
            </a:pPr>
            <a:r>
              <a:rPr lang="ru-RU" i="1" u="sng" dirty="0" smtClean="0"/>
              <a:t>Шевченко Дмитрий Сергеевич</a:t>
            </a:r>
          </a:p>
          <a:p>
            <a:r>
              <a:rPr lang="en-US" dirty="0" smtClean="0"/>
              <a:t>shevcdm2008@yandex.ru</a:t>
            </a:r>
            <a:r>
              <a:rPr lang="ru-RU" dirty="0" smtClean="0"/>
              <a:t>, </a:t>
            </a:r>
            <a:r>
              <a:rPr lang="ru-RU" b="1" dirty="0" smtClean="0"/>
              <a:t>+795319004902</a:t>
            </a:r>
            <a:endParaRPr lang="en-US" b="1" dirty="0"/>
          </a:p>
          <a:p>
            <a:pPr marL="0" indent="0">
              <a:buNone/>
            </a:pPr>
            <a:r>
              <a:rPr lang="ru-RU" dirty="0"/>
              <a:t>Социальные сети:</a:t>
            </a:r>
          </a:p>
          <a:p>
            <a:r>
              <a:rPr lang="en-US" dirty="0"/>
              <a:t>https://vk.com/megas_theos</a:t>
            </a:r>
          </a:p>
          <a:p>
            <a:r>
              <a:rPr lang="en-US" dirty="0"/>
              <a:t>http://instagram.com/shev_dmitry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86" y="2458694"/>
            <a:ext cx="4966589" cy="3312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833138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509</TotalTime>
  <Words>321</Words>
  <Application>Microsoft Office PowerPoint</Application>
  <PresentationFormat>Произвольный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Дивиденд</vt:lpstr>
      <vt:lpstr>Цель проекта:</vt:lpstr>
      <vt:lpstr>социальное волонтероство</vt:lpstr>
      <vt:lpstr>Патриотическое волонтероство(память):</vt:lpstr>
      <vt:lpstr>Экологическое волонтерство</vt:lpstr>
      <vt:lpstr>Спортивное волонтерство </vt:lpstr>
      <vt:lpstr>Школа волонеров</vt:lpstr>
      <vt:lpstr>Культурное волонтерство</vt:lpstr>
      <vt:lpstr>Спасибо за внимание! </vt:lpstr>
    </vt:vector>
  </TitlesOfParts>
  <Company>SafeTec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Заявочный этап всероссийского конкурса «доброволец России – 2019»</dc:title>
  <dc:creator>Суркова Екатерина Геннадьевна</dc:creator>
  <cp:lastModifiedBy>Василий</cp:lastModifiedBy>
  <cp:revision>44</cp:revision>
  <dcterms:created xsi:type="dcterms:W3CDTF">2019-05-14T11:44:41Z</dcterms:created>
  <dcterms:modified xsi:type="dcterms:W3CDTF">2020-04-21T08:20:50Z</dcterms:modified>
</cp:coreProperties>
</file>