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s/slide35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7.xml" ContentType="application/vnd.openxmlformats-officedocument.presentationml.slide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viewProps.xml" ContentType="application/vnd.openxmlformats-officedocument.presentationml.viewProps+xml"/>
  <Override PartName="/ppt/slides/slide38.xml" ContentType="application/vnd.openxmlformats-officedocument.presentationml.slide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s/slide34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presProps" Target="presProps.xml" /><Relationship Id="rId44" Type="http://schemas.openxmlformats.org/officeDocument/2006/relationships/tableStyles" Target="tableStyles.xml" /><Relationship Id="rId45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FD1EDB8-A72D-4452-A73A-3CCAE8DA83BC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27138BAF-9C30-41BF-BBD9-7E759DBECBD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FD1EDB8-A72D-4452-A73A-3CCAE8DA83BC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27138BAF-9C30-41BF-BBD9-7E759DBECBD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FD1EDB8-A72D-4452-A73A-3CCAE8DA83BC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27138BAF-9C30-41BF-BBD9-7E759DBECBD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FD1EDB8-A72D-4452-A73A-3CCAE8DA83BC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27138BAF-9C30-41BF-BBD9-7E759DBECBD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FD1EDB8-A72D-4452-A73A-3CCAE8DA83BC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27138BAF-9C30-41BF-BBD9-7E759DBECBD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FD1EDB8-A72D-4452-A73A-3CCAE8DA83BC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27138BAF-9C30-41BF-BBD9-7E759DBECBD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FD1EDB8-A72D-4452-A73A-3CCAE8DA83BC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27138BAF-9C30-41BF-BBD9-7E759DBECBD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FD1EDB8-A72D-4452-A73A-3CCAE8DA83BC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27138BAF-9C30-41BF-BBD9-7E759DBECBD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FD1EDB8-A72D-4452-A73A-3CCAE8DA83BC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27138BAF-9C30-41BF-BBD9-7E759DBECBD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FD1EDB8-A72D-4452-A73A-3CCAE8DA83BC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27138BAF-9C30-41BF-BBD9-7E759DBECBD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 hidden="0"/>
          <p:cNvSpPr>
            <a:spLocks noGrp="1"/>
          </p:cNvSpPr>
          <p:nvPr isPhoto="0" userDrawn="0">
            <p:ph type="pic" idx="1" hasCustomPrompt="0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FD1EDB8-A72D-4452-A73A-3CCAE8DA83BC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27138BAF-9C30-41BF-BBD9-7E759DBECBD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FD1EDB8-A72D-4452-A73A-3CCAE8DA83BC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7138BAF-9C30-41BF-BBD9-7E759DBECBDE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Подзаголовок 2" hidden="0"/>
          <p:cNvSpPr>
            <a:spLocks noGrp="1"/>
          </p:cNvSpPr>
          <p:nvPr isPhoto="0" userDrawn="0">
            <p:ph type="subTitle" idx="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Рисунок 3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-22365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-1" y="-1"/>
            <a:ext cx="12192001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-1" y="-1"/>
            <a:ext cx="12192002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-1" y="-1"/>
            <a:ext cx="12192001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-1" y="-1"/>
            <a:ext cx="12192001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352064" y="156781"/>
            <a:ext cx="10515600" cy="1325563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6" name="Объект 5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-1" y="0"/>
            <a:ext cx="12199717" cy="6862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-2" y="-1"/>
            <a:ext cx="12192001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R7-Office/7.0.1.62</Application>
  <DocSecurity>0</DocSecurity>
  <PresentationFormat>Широкоэкранный</PresentationFormat>
  <Paragraphs>0</Paragraphs>
  <Slides>40</Slides>
  <Notes>40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Manager/>
  <Company>SPecialiST RePack</Company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user3</dc:creator>
  <cp:keywords/>
  <dc:description/>
  <dc:identifier/>
  <dc:language/>
  <cp:lastModifiedBy>Самарский Дом Молодежи -</cp:lastModifiedBy>
  <cp:revision>3</cp:revision>
  <dcterms:created xsi:type="dcterms:W3CDTF">2022-04-14T06:06:34Z</dcterms:created>
  <dcterms:modified xsi:type="dcterms:W3CDTF">2022-05-30T13:49:53Z</dcterms:modified>
  <cp:category/>
  <cp:contentStatus/>
  <cp:version/>
</cp:coreProperties>
</file>