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5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78" r:id="rId4"/>
    <p:sldId id="273" r:id="rId5"/>
    <p:sldId id="274" r:id="rId6"/>
    <p:sldId id="280" r:id="rId7"/>
    <p:sldId id="275" r:id="rId8"/>
    <p:sldId id="276" r:id="rId9"/>
    <p:sldId id="281" r:id="rId10"/>
    <p:sldId id="283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anrope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FF0"/>
    <a:srgbClr val="803FEE"/>
    <a:srgbClr val="282828"/>
    <a:srgbClr val="FFBD05"/>
    <a:srgbClr val="FE51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2"/>
        <p:guide pos="2880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font" Target="fonts/font5.fntdata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61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47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38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70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36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89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83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61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441934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048903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104647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438750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973924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456997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733032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217913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941248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789528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703548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608C-B2E1-4A5A-A022-EED43893CA0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6071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 /><Relationship Id="rId3" Type="http://schemas.openxmlformats.org/officeDocument/2006/relationships/image" Target="../media/image1.png" /><Relationship Id="rId7" Type="http://schemas.openxmlformats.org/officeDocument/2006/relationships/image" Target="../media/image5.sv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3.sv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8.sv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8.sv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8.sv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10" Type="http://schemas.openxmlformats.org/officeDocument/2006/relationships/image" Target="../media/image15.jpg" /><Relationship Id="rId4" Type="http://schemas.openxmlformats.org/officeDocument/2006/relationships/image" Target="../media/image8.svg" /><Relationship Id="rId9" Type="http://schemas.openxmlformats.org/officeDocument/2006/relationships/image" Target="../media/image14.jp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8.svg" /><Relationship Id="rId9" Type="http://schemas.openxmlformats.org/officeDocument/2006/relationships/image" Target="../media/image17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10" Type="http://schemas.openxmlformats.org/officeDocument/2006/relationships/image" Target="../media/image20.JPG" /><Relationship Id="rId4" Type="http://schemas.openxmlformats.org/officeDocument/2006/relationships/image" Target="../media/image8.svg" /><Relationship Id="rId9" Type="http://schemas.openxmlformats.org/officeDocument/2006/relationships/image" Target="../media/image19.jp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10" Type="http://schemas.openxmlformats.org/officeDocument/2006/relationships/image" Target="../media/image23.jpg" /><Relationship Id="rId4" Type="http://schemas.openxmlformats.org/officeDocument/2006/relationships/image" Target="../media/image8.svg" /><Relationship Id="rId9" Type="http://schemas.openxmlformats.org/officeDocument/2006/relationships/image" Target="../media/image22.jp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10" Type="http://schemas.openxmlformats.org/officeDocument/2006/relationships/image" Target="../media/image26.jpg" /><Relationship Id="rId4" Type="http://schemas.openxmlformats.org/officeDocument/2006/relationships/image" Target="../media/image8.svg" /><Relationship Id="rId9" Type="http://schemas.openxmlformats.org/officeDocument/2006/relationships/image" Target="../media/image25.jp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 /><Relationship Id="rId3" Type="http://schemas.openxmlformats.org/officeDocument/2006/relationships/image" Target="../media/image7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4" Type="http://schemas.openxmlformats.org/officeDocument/2006/relationships/image" Target="../media/image8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-693"/>
            <a:ext cx="9144000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79474F-0DD2-467B-BF8B-EE8B09896258}"/>
              </a:ext>
            </a:extLst>
          </p:cNvPr>
          <p:cNvSpPr/>
          <p:nvPr/>
        </p:nvSpPr>
        <p:spPr>
          <a:xfrm>
            <a:off x="0" y="-693"/>
            <a:ext cx="2493007" cy="5144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DB6777B3-B008-48F2-86D9-EA45A4F38FD3}"/>
              </a:ext>
            </a:extLst>
          </p:cNvPr>
          <p:cNvSpPr/>
          <p:nvPr/>
        </p:nvSpPr>
        <p:spPr>
          <a:xfrm rot="5400000">
            <a:off x="642445" y="1850562"/>
            <a:ext cx="5142808" cy="1441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Google Shape;56;p13"/>
          <p:cNvSpPr txBox="1"/>
          <p:nvPr/>
        </p:nvSpPr>
        <p:spPr>
          <a:xfrm>
            <a:off x="2548144" y="138395"/>
            <a:ext cx="641481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B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  <a:t>«Живые   письма </a:t>
            </a:r>
            <a:br>
              <a:rPr lang="ru-RU" sz="3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B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</a:br>
            <a:r>
              <a:rPr lang="ru-RU" sz="3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B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ea typeface="Manrope"/>
                <a:cs typeface="Manrope"/>
                <a:sym typeface="Manrope"/>
              </a:rPr>
              <a:t>дошкольников»</a:t>
            </a:r>
            <a:endParaRPr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BD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16647" y="3786046"/>
            <a:ext cx="477002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Саткеева Жанара Жаслановна</a:t>
            </a:r>
            <a:endParaRPr sz="24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64AF0C-1B6A-4345-9283-06102BF1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0" y="4340146"/>
            <a:ext cx="1678610" cy="576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2B4F78-C506-4AE9-86DF-32A10452D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0052" y="4547832"/>
            <a:ext cx="1317765" cy="362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E7F7E5-205B-453E-94D0-39BBAAF9B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762" y="1053928"/>
            <a:ext cx="1969469" cy="2565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7" t="20201" r="20303" b="41010"/>
          <a:stretch/>
        </p:blipFill>
        <p:spPr>
          <a:xfrm>
            <a:off x="5107690" y="1376308"/>
            <a:ext cx="2311653" cy="234834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8DC525-501C-4D76-99B7-CC0DBE4EF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7223" y="139317"/>
            <a:ext cx="1337374" cy="367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7A1D04-33A6-4DEA-B3F7-C102704D4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7272" y="4531637"/>
            <a:ext cx="618657" cy="4167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2576B4-084A-445A-BA2D-2B179F19B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402" y="4537171"/>
            <a:ext cx="1238283" cy="425351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4229E466-4155-DCC1-6F4D-BFCC1FC5B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428" y="354492"/>
            <a:ext cx="6580108" cy="45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B821B2-93B1-40E5-AD6C-F3544CE9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6CCCAF-D501-4355-ABAB-1E1903FE9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F73901-9945-41E1-AE90-57290906B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890" y="59843"/>
            <a:ext cx="85363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/>
              </a:rPr>
              <a:t>Что же такое </a:t>
            </a:r>
            <a:br>
              <a:rPr lang="ru-RU" sz="4000" b="1" cap="none" spc="0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/>
              </a:rPr>
            </a:br>
            <a:r>
              <a:rPr lang="ru-RU" sz="4000" b="1" cap="none" spc="0" dirty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/>
              </a:rPr>
              <a:t>«Живые письма дошкольников»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024" y="1342337"/>
            <a:ext cx="53866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новая форма организации командной  профессиональной деятельности дошкольного образования в сети, работающих по развитию детской инициативы и патриотическому  воспитанию  в сетевом  сообществе.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" t="7644" r="1394" b="37766"/>
          <a:stretch/>
        </p:blipFill>
        <p:spPr>
          <a:xfrm>
            <a:off x="625601" y="1478899"/>
            <a:ext cx="2464233" cy="2989292"/>
          </a:xfrm>
          <a:prstGeom prst="rect">
            <a:avLst/>
          </a:prstGeom>
          <a:ln>
            <a:solidFill>
              <a:srgbClr val="823F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B821B2-93B1-40E5-AD6C-F3544CE9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7223" y="139317"/>
            <a:ext cx="1337374" cy="367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0FA69-5B2E-4E5B-AD70-2186A1E00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7272" y="4531637"/>
            <a:ext cx="618657" cy="416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CCE3A2-54AA-4986-B787-6E1154086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402" y="4537171"/>
            <a:ext cx="1238283" cy="425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382" y="323165"/>
            <a:ext cx="7055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349" y="389444"/>
            <a:ext cx="81099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«Живые письма дошкольнико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в» - 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0827" y="960907"/>
            <a:ext cx="419438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педагогам, живущим в разных уголках одной страны общаться друг с другом, решать профессиональные вопросы патриотического воспитания и развития детской инициативы , реализовать себя и повышать свой профессиональный уровень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696192" y="1106375"/>
            <a:ext cx="3643162" cy="385614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7816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B1270D-68C3-4AAD-AA1D-9D4C85E8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5DEC43-AA34-40CF-A1A2-C9867044E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179CCF-5779-4A5F-BFF5-CD1EF2537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523" y="588917"/>
            <a:ext cx="8518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«Живые письма дошкольников» это еще рукотворное письменное взаимодействия  вне Интернета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18889"/>
          <a:stretch/>
        </p:blipFill>
        <p:spPr>
          <a:xfrm>
            <a:off x="365759" y="1501817"/>
            <a:ext cx="2260867" cy="2898061"/>
          </a:xfrm>
          <a:prstGeom prst="rect">
            <a:avLst/>
          </a:prstGeom>
          <a:ln w="38100">
            <a:solidFill>
              <a:srgbClr val="823F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18470"/>
          <a:stretch/>
        </p:blipFill>
        <p:spPr>
          <a:xfrm>
            <a:off x="3317149" y="1501817"/>
            <a:ext cx="1973734" cy="3220790"/>
          </a:xfrm>
          <a:prstGeom prst="rect">
            <a:avLst/>
          </a:prstGeom>
          <a:ln w="28575">
            <a:solidFill>
              <a:srgbClr val="823F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20255"/>
          <a:stretch/>
        </p:blipFill>
        <p:spPr>
          <a:xfrm>
            <a:off x="6376424" y="1566760"/>
            <a:ext cx="1980470" cy="3220790"/>
          </a:xfrm>
          <a:prstGeom prst="rect">
            <a:avLst/>
          </a:prstGeom>
          <a:ln w="38100">
            <a:solidFill>
              <a:srgbClr val="823FF0"/>
            </a:solidFill>
          </a:ln>
        </p:spPr>
      </p:pic>
    </p:spTree>
    <p:extLst>
      <p:ext uri="{BB962C8B-B14F-4D97-AF65-F5344CB8AC3E}">
        <p14:creationId xmlns:p14="http://schemas.microsoft.com/office/powerpoint/2010/main" val="104785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B821B2-93B1-40E5-AD6C-F3544CE9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F8A5F8-45DA-40CE-8B13-1618A586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DC5102-C12D-4FFC-848A-8132D5139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523" y="507014"/>
            <a:ext cx="8412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«Живые письма дошкольников» – это  создание творческих механизмов профессионального взаимодействия вне традиционного для воспитателя социума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" y="2322896"/>
            <a:ext cx="3807161" cy="2141528"/>
          </a:xfrm>
          <a:prstGeom prst="rect">
            <a:avLst/>
          </a:prstGeom>
          <a:ln w="38100">
            <a:solidFill>
              <a:srgbClr val="823FF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51" y="2330901"/>
            <a:ext cx="3515061" cy="2636296"/>
          </a:xfrm>
          <a:prstGeom prst="rect">
            <a:avLst/>
          </a:prstGeom>
          <a:ln w="38100">
            <a:solidFill>
              <a:srgbClr val="823FF0"/>
            </a:solidFill>
          </a:ln>
        </p:spPr>
      </p:pic>
    </p:spTree>
    <p:extLst>
      <p:ext uri="{BB962C8B-B14F-4D97-AF65-F5344CB8AC3E}">
        <p14:creationId xmlns:p14="http://schemas.microsoft.com/office/powerpoint/2010/main" val="149973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80B6B-34BF-4B9D-84B1-5258DB883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7223" y="139317"/>
            <a:ext cx="1337374" cy="367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60D613-A4D4-4606-AABF-55CE3C2CB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7272" y="4531637"/>
            <a:ext cx="618657" cy="416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5B1799-1148-459A-8641-BD10F0398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402" y="4537171"/>
            <a:ext cx="1238283" cy="425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5"/>
          <a:stretch/>
        </p:blipFill>
        <p:spPr>
          <a:xfrm>
            <a:off x="238991" y="1710127"/>
            <a:ext cx="3346094" cy="20476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36" y="2323830"/>
            <a:ext cx="1537855" cy="247155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68" y="1534516"/>
            <a:ext cx="2447922" cy="183594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14300" y="703519"/>
            <a:ext cx="8706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Трансляция и распространение опыта успешной педагогической деятельности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B1270D-68C3-4AAD-AA1D-9D4C85E8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12D073-01E7-4D64-9A0A-609B86BF2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6E73BE-249A-419A-9383-F9BDE4A3B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162" y="865804"/>
            <a:ext cx="8742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Обмен опытом по эффективным способам организации детских рукотворных  писем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7"/>
          <a:stretch/>
        </p:blipFill>
        <p:spPr>
          <a:xfrm>
            <a:off x="184020" y="1779928"/>
            <a:ext cx="2712931" cy="246995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7"/>
          <a:stretch/>
        </p:blipFill>
        <p:spPr>
          <a:xfrm rot="16200000">
            <a:off x="3467579" y="1417329"/>
            <a:ext cx="2890838" cy="361603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r="11062"/>
          <a:stretch/>
        </p:blipFill>
        <p:spPr>
          <a:xfrm>
            <a:off x="6929045" y="1779928"/>
            <a:ext cx="1961322" cy="242108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0068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B821B2-93B1-40E5-AD6C-F3544CE9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88C7A5-3F2F-41E0-8652-BA309B90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90A497-C686-4713-AEAC-61735A56D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162" y="734917"/>
            <a:ext cx="847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Roboto"/>
              </a:rPr>
              <a:t>Инновационная развивающая социально-педагогическая среда  — как для дошкольников, так и для взрослых субъектов образования.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t="10505" r="6061"/>
          <a:stretch/>
        </p:blipFill>
        <p:spPr>
          <a:xfrm>
            <a:off x="6380018" y="1839191"/>
            <a:ext cx="2172708" cy="306531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2" y="2078182"/>
            <a:ext cx="2580328" cy="193524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-506" r="9772" b="506"/>
          <a:stretch/>
        </p:blipFill>
        <p:spPr>
          <a:xfrm>
            <a:off x="2939560" y="2334661"/>
            <a:ext cx="3276597" cy="183526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1555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8DC525-501C-4D76-99B7-CC0DBE4EF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7223" y="139317"/>
            <a:ext cx="1337374" cy="367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7A1D04-33A6-4DEA-B3F7-C102704D4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7272" y="4531637"/>
            <a:ext cx="618657" cy="4167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2576B4-084A-445A-BA2D-2B179F19B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402" y="4537171"/>
            <a:ext cx="1238283" cy="42535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2A1EA94-BE4D-6847-5C6B-A6AFF5ABD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68" y="286659"/>
            <a:ext cx="6231718" cy="46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2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172</Words>
  <Application>Microsoft Office PowerPoint</Application>
  <PresentationFormat>Экран (16:9)</PresentationFormat>
  <Paragraphs>12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Жанна Тюмень</cp:lastModifiedBy>
  <cp:revision>55</cp:revision>
  <dcterms:modified xsi:type="dcterms:W3CDTF">2023-06-23T18:55:43Z</dcterms:modified>
</cp:coreProperties>
</file>