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A61A-560F-49C9-92D4-052AF25FC4C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6648-19E0-4748-930F-079955B7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2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EA61A-560F-49C9-92D4-052AF25FC4C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6648-19E0-4748-930F-079955B7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4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4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9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68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8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27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17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6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78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17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15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67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95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41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90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10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84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27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7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95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8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0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21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09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28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60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32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00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82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7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08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19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91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3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6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5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3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3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47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user</cp:lastModifiedBy>
  <cp:revision>2</cp:revision>
  <dcterms:created xsi:type="dcterms:W3CDTF">2019-12-17T07:49:12Z</dcterms:created>
  <dcterms:modified xsi:type="dcterms:W3CDTF">2024-01-30T08:26:31Z</dcterms:modified>
</cp:coreProperties>
</file>