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7" r:id="rId5"/>
    <p:sldId id="266" r:id="rId6"/>
    <p:sldId id="265" r:id="rId7"/>
    <p:sldId id="264" r:id="rId8"/>
    <p:sldId id="263" r:id="rId9"/>
    <p:sldId id="270" r:id="rId10"/>
    <p:sldId id="269" r:id="rId11"/>
    <p:sldId id="262" r:id="rId12"/>
    <p:sldId id="261" r:id="rId13"/>
    <p:sldId id="260" r:id="rId14"/>
    <p:sldId id="258" r:id="rId15"/>
    <p:sldId id="274" r:id="rId16"/>
    <p:sldId id="276" r:id="rId17"/>
    <p:sldId id="275" r:id="rId18"/>
    <p:sldId id="273" r:id="rId19"/>
    <p:sldId id="277" r:id="rId20"/>
    <p:sldId id="282" r:id="rId21"/>
    <p:sldId id="272" r:id="rId22"/>
    <p:sldId id="279" r:id="rId23"/>
    <p:sldId id="278" r:id="rId24"/>
    <p:sldId id="283" r:id="rId25"/>
    <p:sldId id="281" r:id="rId26"/>
    <p:sldId id="286" r:id="rId27"/>
    <p:sldId id="284" r:id="rId28"/>
    <p:sldId id="280" r:id="rId29"/>
    <p:sldId id="285" r:id="rId30"/>
    <p:sldId id="288" r:id="rId31"/>
    <p:sldId id="287" r:id="rId32"/>
    <p:sldId id="293" r:id="rId33"/>
    <p:sldId id="289" r:id="rId34"/>
    <p:sldId id="271" r:id="rId35"/>
    <p:sldId id="292" r:id="rId36"/>
    <p:sldId id="298" r:id="rId37"/>
    <p:sldId id="295" r:id="rId38"/>
    <p:sldId id="297" r:id="rId39"/>
    <p:sldId id="300" r:id="rId40"/>
    <p:sldId id="296" r:id="rId41"/>
    <p:sldId id="294" r:id="rId42"/>
    <p:sldId id="291" r:id="rId43"/>
    <p:sldId id="290" r:id="rId44"/>
    <p:sldId id="299" r:id="rId45"/>
    <p:sldId id="301" r:id="rId46"/>
    <p:sldId id="303" r:id="rId47"/>
    <p:sldId id="304" r:id="rId48"/>
    <p:sldId id="302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feed?section=search&amp;q=" TargetMode="Externa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9547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1268760"/>
            <a:ext cx="8316416" cy="2923877"/>
          </a:xfrm>
          <a:custGeom>
            <a:avLst/>
            <a:gdLst>
              <a:gd name="connsiteX0" fmla="*/ 7739335 w 8316416"/>
              <a:gd name="connsiteY0" fmla="*/ 2308324 h 2308324"/>
              <a:gd name="connsiteX1" fmla="*/ 7043957 w 8316416"/>
              <a:gd name="connsiteY1" fmla="*/ 1731243 h 2308324"/>
              <a:gd name="connsiteX2" fmla="*/ 7332497 w 8316416"/>
              <a:gd name="connsiteY2" fmla="*/ 1731243 h 2308324"/>
              <a:gd name="connsiteX3" fmla="*/ 3725398 w 8316416"/>
              <a:gd name="connsiteY3" fmla="*/ -4 h 2308324"/>
              <a:gd name="connsiteX4" fmla="*/ 4302478 w 8316416"/>
              <a:gd name="connsiteY4" fmla="*/ 0 h 2308324"/>
              <a:gd name="connsiteX5" fmla="*/ 7909577 w 8316416"/>
              <a:gd name="connsiteY5" fmla="*/ 1731247 h 2308324"/>
              <a:gd name="connsiteX6" fmla="*/ 8198119 w 8316416"/>
              <a:gd name="connsiteY6" fmla="*/ 1731243 h 2308324"/>
              <a:gd name="connsiteX7" fmla="*/ 7739335 w 8316416"/>
              <a:gd name="connsiteY7" fmla="*/ 2308324 h 2308324"/>
              <a:gd name="connsiteX0" fmla="*/ 4013936 w 8316416"/>
              <a:gd name="connsiteY0" fmla="*/ 6935 h 2308324"/>
              <a:gd name="connsiteX1" fmla="*/ 577077 w 8316416"/>
              <a:gd name="connsiteY1" fmla="*/ 2308323 h 2308324"/>
              <a:gd name="connsiteX2" fmla="*/ 0 w 8316416"/>
              <a:gd name="connsiteY2" fmla="*/ 2308324 h 2308324"/>
              <a:gd name="connsiteX3" fmla="*/ 1938140 w 8316416"/>
              <a:gd name="connsiteY3" fmla="*/ 282992 h 2308324"/>
              <a:gd name="connsiteX4" fmla="*/ 4013942 w 8316416"/>
              <a:gd name="connsiteY4" fmla="*/ 6938 h 2308324"/>
              <a:gd name="connsiteX5" fmla="*/ 4013936 w 8316416"/>
              <a:gd name="connsiteY5" fmla="*/ 6935 h 2308324"/>
              <a:gd name="connsiteX0" fmla="*/ 4013936 w 8316416"/>
              <a:gd name="connsiteY0" fmla="*/ 6935 h 2308324"/>
              <a:gd name="connsiteX1" fmla="*/ 577077 w 8316416"/>
              <a:gd name="connsiteY1" fmla="*/ 2308323 h 2308324"/>
              <a:gd name="connsiteX2" fmla="*/ 0 w 8316416"/>
              <a:gd name="connsiteY2" fmla="*/ 2308324 h 2308324"/>
              <a:gd name="connsiteX3" fmla="*/ 1763215 w 8316416"/>
              <a:gd name="connsiteY3" fmla="*/ 346141 h 2308324"/>
              <a:gd name="connsiteX4" fmla="*/ 3725401 w 8316416"/>
              <a:gd name="connsiteY4" fmla="*/ 5 h 2308324"/>
              <a:gd name="connsiteX5" fmla="*/ 4302478 w 8316416"/>
              <a:gd name="connsiteY5" fmla="*/ 0 h 2308324"/>
              <a:gd name="connsiteX6" fmla="*/ 7909577 w 8316416"/>
              <a:gd name="connsiteY6" fmla="*/ 1731247 h 2308324"/>
              <a:gd name="connsiteX7" fmla="*/ 8198119 w 8316416"/>
              <a:gd name="connsiteY7" fmla="*/ 1731243 h 2308324"/>
              <a:gd name="connsiteX8" fmla="*/ 7739335 w 8316416"/>
              <a:gd name="connsiteY8" fmla="*/ 2308324 h 2308324"/>
              <a:gd name="connsiteX9" fmla="*/ 7043957 w 8316416"/>
              <a:gd name="connsiteY9" fmla="*/ 1731243 h 2308324"/>
              <a:gd name="connsiteX10" fmla="*/ 7332497 w 8316416"/>
              <a:gd name="connsiteY10" fmla="*/ 1731243 h 2308324"/>
              <a:gd name="connsiteX11" fmla="*/ 3725398 w 8316416"/>
              <a:gd name="connsiteY11" fmla="*/ -4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16416" h="2308324" stroke="0" extrusionOk="0">
                <a:moveTo>
                  <a:pt x="7739335" y="2308324"/>
                </a:moveTo>
                <a:lnTo>
                  <a:pt x="7043957" y="1731243"/>
                </a:lnTo>
                <a:lnTo>
                  <a:pt x="7332497" y="1731243"/>
                </a:lnTo>
                <a:cubicBezTo>
                  <a:pt x="6907806" y="712074"/>
                  <a:pt x="5424174" y="-3"/>
                  <a:pt x="3725398" y="-4"/>
                </a:cubicBezTo>
                <a:lnTo>
                  <a:pt x="4302478" y="0"/>
                </a:lnTo>
                <a:cubicBezTo>
                  <a:pt x="6001254" y="1"/>
                  <a:pt x="7484886" y="712078"/>
                  <a:pt x="7909577" y="1731247"/>
                </a:cubicBezTo>
                <a:lnTo>
                  <a:pt x="8198119" y="1731243"/>
                </a:lnTo>
                <a:lnTo>
                  <a:pt x="7739335" y="2308324"/>
                </a:lnTo>
                <a:close/>
              </a:path>
              <a:path w="8316416" h="2308324" fill="darkenLess" stroke="0" extrusionOk="0">
                <a:moveTo>
                  <a:pt x="4013936" y="6935"/>
                </a:moveTo>
                <a:cubicBezTo>
                  <a:pt x="2074211" y="100304"/>
                  <a:pt x="577079" y="1102813"/>
                  <a:pt x="577077" y="2308323"/>
                </a:cubicBezTo>
                <a:lnTo>
                  <a:pt x="0" y="2308324"/>
                </a:lnTo>
                <a:cubicBezTo>
                  <a:pt x="3" y="1464454"/>
                  <a:pt x="743184" y="687839"/>
                  <a:pt x="1938140" y="282992"/>
                </a:cubicBezTo>
                <a:cubicBezTo>
                  <a:pt x="2572216" y="68170"/>
                  <a:pt x="3293442" y="-27744"/>
                  <a:pt x="4013942" y="6938"/>
                </a:cubicBezTo>
                <a:lnTo>
                  <a:pt x="4013936" y="6935"/>
                </a:lnTo>
                <a:close/>
              </a:path>
              <a:path w="8316416" h="2308324" fill="none" extrusionOk="0">
                <a:moveTo>
                  <a:pt x="4013936" y="6935"/>
                </a:moveTo>
                <a:cubicBezTo>
                  <a:pt x="2074211" y="100304"/>
                  <a:pt x="577079" y="1102813"/>
                  <a:pt x="577077" y="2308323"/>
                </a:cubicBezTo>
                <a:lnTo>
                  <a:pt x="0" y="2308324"/>
                </a:lnTo>
                <a:cubicBezTo>
                  <a:pt x="2" y="1509252"/>
                  <a:pt x="666975" y="767015"/>
                  <a:pt x="1763215" y="346141"/>
                </a:cubicBezTo>
                <a:cubicBezTo>
                  <a:pt x="2352554" y="119879"/>
                  <a:pt x="3032100" y="4"/>
                  <a:pt x="3725401" y="5"/>
                </a:cubicBezTo>
                <a:lnTo>
                  <a:pt x="4302478" y="0"/>
                </a:lnTo>
                <a:cubicBezTo>
                  <a:pt x="6001254" y="1"/>
                  <a:pt x="7484886" y="712078"/>
                  <a:pt x="7909577" y="1731247"/>
                </a:cubicBezTo>
                <a:lnTo>
                  <a:pt x="8198119" y="1731243"/>
                </a:lnTo>
                <a:lnTo>
                  <a:pt x="7739335" y="2308324"/>
                </a:lnTo>
                <a:lnTo>
                  <a:pt x="7043957" y="1731243"/>
                </a:lnTo>
                <a:lnTo>
                  <a:pt x="7332497" y="1731243"/>
                </a:lnTo>
                <a:cubicBezTo>
                  <a:pt x="6907806" y="712074"/>
                  <a:pt x="5424174" y="-3"/>
                  <a:pt x="3725398" y="-4"/>
                </a:cubicBezTo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Волонтерское объединение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ГАПОУ РК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«Крымский многопрофильный колледж»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«Неравнодушные»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«Сквозь года звенит Победа»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5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476672"/>
            <a:ext cx="3651870" cy="4869160"/>
          </a:xfrm>
          <a:prstGeom prst="rect">
            <a:avLst/>
          </a:prstGeom>
        </p:spPr>
      </p:pic>
      <p:pic>
        <p:nvPicPr>
          <p:cNvPr id="6" name="Рисунок 5" descr="i (61).jpg"/>
          <p:cNvPicPr>
            <a:picLocks noChangeAspect="1"/>
          </p:cNvPicPr>
          <p:nvPr/>
        </p:nvPicPr>
        <p:blipFill>
          <a:blip r:embed="rId4" cstate="print"/>
          <a:srcRect l="4326" t="15351" r="13775"/>
          <a:stretch>
            <a:fillRect/>
          </a:stretch>
        </p:blipFill>
        <p:spPr>
          <a:xfrm>
            <a:off x="4255890" y="2924944"/>
            <a:ext cx="4636590" cy="3594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1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764704"/>
            <a:ext cx="7056784" cy="5292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- 2022-03-02T191937.8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836712"/>
            <a:ext cx="7620000" cy="427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7).jpg"/>
          <p:cNvPicPr>
            <a:picLocks noChangeAspect="1"/>
          </p:cNvPicPr>
          <p:nvPr/>
        </p:nvPicPr>
        <p:blipFill>
          <a:blip r:embed="rId3" cstate="print"/>
          <a:srcRect l="10213" t="14185" r="10633" b="8647"/>
          <a:stretch>
            <a:fillRect/>
          </a:stretch>
        </p:blipFill>
        <p:spPr>
          <a:xfrm>
            <a:off x="1475656" y="692696"/>
            <a:ext cx="6696744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- 2022-03-02T191806.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5" y="260648"/>
            <a:ext cx="4752528" cy="3163401"/>
          </a:xfrm>
          <a:prstGeom prst="rect">
            <a:avLst/>
          </a:prstGeom>
        </p:spPr>
      </p:pic>
      <p:pic>
        <p:nvPicPr>
          <p:cNvPr id="6" name="Рисунок 5" descr="i - 2022-03-02T191816.800.jpg"/>
          <p:cNvPicPr>
            <a:picLocks noChangeAspect="1"/>
          </p:cNvPicPr>
          <p:nvPr/>
        </p:nvPicPr>
        <p:blipFill>
          <a:blip r:embed="rId4" cstate="print"/>
          <a:srcRect l="5113" t="2677" r="10626"/>
          <a:stretch>
            <a:fillRect/>
          </a:stretch>
        </p:blipFill>
        <p:spPr>
          <a:xfrm>
            <a:off x="4067944" y="2852936"/>
            <a:ext cx="4824536" cy="3709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- 2022-03-02T192018.122.jpg"/>
          <p:cNvPicPr>
            <a:picLocks noChangeAspect="1"/>
          </p:cNvPicPr>
          <p:nvPr/>
        </p:nvPicPr>
        <p:blipFill>
          <a:blip r:embed="rId3" cstate="print"/>
          <a:srcRect l="28738" t="6267" r="19288"/>
          <a:stretch>
            <a:fillRect/>
          </a:stretch>
        </p:blipFill>
        <p:spPr>
          <a:xfrm>
            <a:off x="2627784" y="764704"/>
            <a:ext cx="4752528" cy="5710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2).jpg"/>
          <p:cNvPicPr>
            <a:picLocks noChangeAspect="1"/>
          </p:cNvPicPr>
          <p:nvPr/>
        </p:nvPicPr>
        <p:blipFill>
          <a:blip r:embed="rId3" cstate="print"/>
          <a:srcRect l="20600" t="24800" r="1001"/>
          <a:stretch>
            <a:fillRect/>
          </a:stretch>
        </p:blipFill>
        <p:spPr>
          <a:xfrm>
            <a:off x="1259632" y="116632"/>
            <a:ext cx="3888432" cy="4973006"/>
          </a:xfrm>
          <a:prstGeom prst="rect">
            <a:avLst/>
          </a:prstGeom>
        </p:spPr>
      </p:pic>
      <p:pic>
        <p:nvPicPr>
          <p:cNvPr id="6" name="Рисунок 5" descr="i (3).jpg"/>
          <p:cNvPicPr>
            <a:picLocks noChangeAspect="1"/>
          </p:cNvPicPr>
          <p:nvPr/>
        </p:nvPicPr>
        <p:blipFill>
          <a:blip r:embed="rId4" cstate="print"/>
          <a:srcRect l="17801" t="16400" r="17800"/>
          <a:stretch>
            <a:fillRect/>
          </a:stretch>
        </p:blipFill>
        <p:spPr>
          <a:xfrm>
            <a:off x="5306665" y="174772"/>
            <a:ext cx="3585815" cy="6206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1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692696"/>
            <a:ext cx="7236296" cy="5427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18).jpg"/>
          <p:cNvPicPr>
            <a:picLocks noChangeAspect="1"/>
          </p:cNvPicPr>
          <p:nvPr/>
        </p:nvPicPr>
        <p:blipFill>
          <a:blip r:embed="rId3" cstate="print"/>
          <a:srcRect l="27950" t="26375" r="27950"/>
          <a:stretch>
            <a:fillRect/>
          </a:stretch>
        </p:blipFill>
        <p:spPr>
          <a:xfrm>
            <a:off x="1403648" y="188640"/>
            <a:ext cx="3558311" cy="3960440"/>
          </a:xfrm>
          <a:prstGeom prst="rect">
            <a:avLst/>
          </a:prstGeom>
        </p:spPr>
      </p:pic>
      <p:pic>
        <p:nvPicPr>
          <p:cNvPr id="6" name="Рисунок 5" descr="i (19).jpg"/>
          <p:cNvPicPr>
            <a:picLocks noChangeAspect="1"/>
          </p:cNvPicPr>
          <p:nvPr/>
        </p:nvPicPr>
        <p:blipFill>
          <a:blip r:embed="rId4" cstate="print"/>
          <a:srcRect t="24013"/>
          <a:stretch>
            <a:fillRect/>
          </a:stretch>
        </p:blipFill>
        <p:spPr>
          <a:xfrm>
            <a:off x="1979712" y="3283168"/>
            <a:ext cx="7056784" cy="3574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30).jpg"/>
          <p:cNvPicPr>
            <a:picLocks noChangeAspect="1"/>
          </p:cNvPicPr>
          <p:nvPr/>
        </p:nvPicPr>
        <p:blipFill>
          <a:blip r:embed="rId3" cstate="print"/>
          <a:srcRect t="5090" r="29525"/>
          <a:stretch>
            <a:fillRect/>
          </a:stretch>
        </p:blipFill>
        <p:spPr>
          <a:xfrm>
            <a:off x="1043608" y="332656"/>
            <a:ext cx="4241926" cy="3606155"/>
          </a:xfrm>
          <a:prstGeom prst="rect">
            <a:avLst/>
          </a:prstGeom>
        </p:spPr>
      </p:pic>
      <p:pic>
        <p:nvPicPr>
          <p:cNvPr id="6" name="Рисунок 5" descr="i (31).jpg"/>
          <p:cNvPicPr>
            <a:picLocks noChangeAspect="1"/>
          </p:cNvPicPr>
          <p:nvPr/>
        </p:nvPicPr>
        <p:blipFill>
          <a:blip r:embed="rId4" cstate="print"/>
          <a:srcRect l="20075" t="18948" r="31888"/>
          <a:stretch>
            <a:fillRect/>
          </a:stretch>
        </p:blipFill>
        <p:spPr>
          <a:xfrm>
            <a:off x="5148064" y="2420888"/>
            <a:ext cx="3874701" cy="4310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26).jpg"/>
          <p:cNvPicPr>
            <a:picLocks noChangeAspect="1"/>
          </p:cNvPicPr>
          <p:nvPr/>
        </p:nvPicPr>
        <p:blipFill>
          <a:blip r:embed="rId3" cstate="print"/>
          <a:srcRect l="13279" t="15215" r="18667"/>
          <a:stretch>
            <a:fillRect/>
          </a:stretch>
        </p:blipFill>
        <p:spPr>
          <a:xfrm>
            <a:off x="2411760" y="116632"/>
            <a:ext cx="6120680" cy="5719082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6" name="Рисунок 5" descr="i (12).jpg"/>
          <p:cNvPicPr>
            <a:picLocks noChangeAspect="1"/>
          </p:cNvPicPr>
          <p:nvPr/>
        </p:nvPicPr>
        <p:blipFill>
          <a:blip r:embed="rId3" cstate="print"/>
          <a:srcRect l="26375" t="24800" r="5113"/>
          <a:stretch>
            <a:fillRect/>
          </a:stretch>
        </p:blipFill>
        <p:spPr>
          <a:xfrm>
            <a:off x="1619672" y="548679"/>
            <a:ext cx="6840760" cy="5631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- 2022-03-02T192028.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0"/>
            <a:ext cx="5688632" cy="3790051"/>
          </a:xfrm>
          <a:prstGeom prst="rect">
            <a:avLst/>
          </a:prstGeom>
        </p:spPr>
      </p:pic>
      <p:pic>
        <p:nvPicPr>
          <p:cNvPr id="6" name="Рисунок 5" descr="i - 2022-03-02T192047.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140968"/>
            <a:ext cx="5326223" cy="3548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- 2022-03-02T192055.2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32656"/>
            <a:ext cx="7488832" cy="4989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1).jpg"/>
          <p:cNvPicPr>
            <a:picLocks noChangeAspect="1"/>
          </p:cNvPicPr>
          <p:nvPr/>
        </p:nvPicPr>
        <p:blipFill>
          <a:blip r:embed="rId3" cstate="print"/>
          <a:srcRect t="20600" r="3538" b="8001"/>
          <a:stretch>
            <a:fillRect/>
          </a:stretch>
        </p:blipFill>
        <p:spPr>
          <a:xfrm>
            <a:off x="971600" y="1124744"/>
            <a:ext cx="8172400" cy="4536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6).jpg"/>
          <p:cNvPicPr>
            <a:picLocks noChangeAspect="1"/>
          </p:cNvPicPr>
          <p:nvPr/>
        </p:nvPicPr>
        <p:blipFill>
          <a:blip r:embed="rId3" cstate="print"/>
          <a:srcRect l="8263" t="21650" r="5901" b="5901"/>
          <a:stretch>
            <a:fillRect/>
          </a:stretch>
        </p:blipFill>
        <p:spPr>
          <a:xfrm>
            <a:off x="1115616" y="260648"/>
            <a:ext cx="5400600" cy="3418729"/>
          </a:xfrm>
          <a:prstGeom prst="rect">
            <a:avLst/>
          </a:prstGeom>
        </p:spPr>
      </p:pic>
      <p:pic>
        <p:nvPicPr>
          <p:cNvPr id="6" name="Рисунок 5" descr="i (14).jpg"/>
          <p:cNvPicPr>
            <a:picLocks noChangeAspect="1"/>
          </p:cNvPicPr>
          <p:nvPr/>
        </p:nvPicPr>
        <p:blipFill>
          <a:blip r:embed="rId4" cstate="print"/>
          <a:srcRect l="3442" t="1156" r="12809"/>
          <a:stretch>
            <a:fillRect/>
          </a:stretch>
        </p:blipFill>
        <p:spPr>
          <a:xfrm>
            <a:off x="3815408" y="3212976"/>
            <a:ext cx="5328592" cy="3537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5).jpg"/>
          <p:cNvPicPr>
            <a:picLocks noChangeAspect="1"/>
          </p:cNvPicPr>
          <p:nvPr/>
        </p:nvPicPr>
        <p:blipFill>
          <a:blip r:embed="rId3" cstate="print"/>
          <a:srcRect l="9838" t="21650" r="14563" b="11151"/>
          <a:stretch>
            <a:fillRect/>
          </a:stretch>
        </p:blipFill>
        <p:spPr>
          <a:xfrm>
            <a:off x="1115616" y="116632"/>
            <a:ext cx="5112568" cy="3408379"/>
          </a:xfrm>
          <a:prstGeom prst="rect">
            <a:avLst/>
          </a:prstGeom>
        </p:spPr>
      </p:pic>
      <p:pic>
        <p:nvPicPr>
          <p:cNvPr id="6" name="Рисунок 5" descr="i (16).jpg"/>
          <p:cNvPicPr>
            <a:picLocks noChangeAspect="1"/>
          </p:cNvPicPr>
          <p:nvPr/>
        </p:nvPicPr>
        <p:blipFill>
          <a:blip r:embed="rId4" cstate="print"/>
          <a:srcRect l="32675" t="6601"/>
          <a:stretch>
            <a:fillRect/>
          </a:stretch>
        </p:blipFill>
        <p:spPr>
          <a:xfrm>
            <a:off x="4572000" y="3402604"/>
            <a:ext cx="4427984" cy="3455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47).jpg"/>
          <p:cNvPicPr>
            <a:picLocks noChangeAspect="1"/>
          </p:cNvPicPr>
          <p:nvPr/>
        </p:nvPicPr>
        <p:blipFill>
          <a:blip r:embed="rId3" cstate="print"/>
          <a:srcRect t="15744"/>
          <a:stretch>
            <a:fillRect/>
          </a:stretch>
        </p:blipFill>
        <p:spPr>
          <a:xfrm>
            <a:off x="1171803" y="1484784"/>
            <a:ext cx="7862046" cy="4416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- 2022-03-02T191915.741.jpg"/>
          <p:cNvPicPr>
            <a:picLocks noChangeAspect="1"/>
          </p:cNvPicPr>
          <p:nvPr/>
        </p:nvPicPr>
        <p:blipFill>
          <a:blip r:embed="rId3" cstate="print"/>
          <a:srcRect l="16138" t="15744" r="11413" b="11019"/>
          <a:stretch>
            <a:fillRect/>
          </a:stretch>
        </p:blipFill>
        <p:spPr>
          <a:xfrm>
            <a:off x="1115616" y="332656"/>
            <a:ext cx="5328592" cy="3591007"/>
          </a:xfrm>
          <a:prstGeom prst="rect">
            <a:avLst/>
          </a:prstGeom>
        </p:spPr>
      </p:pic>
      <p:pic>
        <p:nvPicPr>
          <p:cNvPr id="6" name="Рисунок 5" descr="i - 2022-03-02T191838.096.jpg"/>
          <p:cNvPicPr>
            <a:picLocks noChangeAspect="1"/>
          </p:cNvPicPr>
          <p:nvPr/>
        </p:nvPicPr>
        <p:blipFill>
          <a:blip r:embed="rId4" cstate="print"/>
          <a:srcRect l="12988" t="11151" r="5113"/>
          <a:stretch>
            <a:fillRect/>
          </a:stretch>
        </p:blipFill>
        <p:spPr>
          <a:xfrm>
            <a:off x="4716016" y="3401226"/>
            <a:ext cx="4248472" cy="3456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6" name="Рисунок 5" descr="i (38).jpg"/>
          <p:cNvPicPr>
            <a:picLocks noChangeAspect="1"/>
          </p:cNvPicPr>
          <p:nvPr/>
        </p:nvPicPr>
        <p:blipFill>
          <a:blip r:embed="rId3" cstate="print"/>
          <a:srcRect l="13775" t="31100"/>
          <a:stretch>
            <a:fillRect/>
          </a:stretch>
        </p:blipFill>
        <p:spPr>
          <a:xfrm>
            <a:off x="1115616" y="188640"/>
            <a:ext cx="5040560" cy="3020835"/>
          </a:xfrm>
          <a:prstGeom prst="rect">
            <a:avLst/>
          </a:prstGeom>
        </p:spPr>
      </p:pic>
      <p:pic>
        <p:nvPicPr>
          <p:cNvPr id="7" name="Рисунок 6" descr="i (39).jpg"/>
          <p:cNvPicPr>
            <a:picLocks noChangeAspect="1"/>
          </p:cNvPicPr>
          <p:nvPr/>
        </p:nvPicPr>
        <p:blipFill>
          <a:blip r:embed="rId4" cstate="print"/>
          <a:srcRect t="23750" r="1176"/>
          <a:stretch>
            <a:fillRect/>
          </a:stretch>
        </p:blipFill>
        <p:spPr>
          <a:xfrm>
            <a:off x="2987824" y="3295571"/>
            <a:ext cx="6156176" cy="3562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5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88640"/>
            <a:ext cx="3600400" cy="4800533"/>
          </a:xfrm>
          <a:prstGeom prst="rect">
            <a:avLst/>
          </a:prstGeom>
        </p:spPr>
      </p:pic>
      <p:pic>
        <p:nvPicPr>
          <p:cNvPr id="6" name="Рисунок 5" descr="i (58).jpg"/>
          <p:cNvPicPr>
            <a:picLocks noChangeAspect="1"/>
          </p:cNvPicPr>
          <p:nvPr/>
        </p:nvPicPr>
        <p:blipFill>
          <a:blip r:embed="rId4" cstate="print"/>
          <a:srcRect l="21650" t="26900" r="5901"/>
          <a:stretch>
            <a:fillRect/>
          </a:stretch>
        </p:blipFill>
        <p:spPr>
          <a:xfrm>
            <a:off x="4860032" y="3616166"/>
            <a:ext cx="4283968" cy="3241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- 2022-03-02T191927.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0"/>
            <a:ext cx="5020022" cy="6693363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6" name="Рисунок 5" descr="i (65).jpg"/>
          <p:cNvPicPr>
            <a:picLocks noChangeAspect="1"/>
          </p:cNvPicPr>
          <p:nvPr/>
        </p:nvPicPr>
        <p:blipFill>
          <a:blip r:embed="rId3" cstate="print"/>
          <a:srcRect t="5901" r="13775"/>
          <a:stretch>
            <a:fillRect/>
          </a:stretch>
        </p:blipFill>
        <p:spPr>
          <a:xfrm>
            <a:off x="4355976" y="2939014"/>
            <a:ext cx="4788024" cy="3918986"/>
          </a:xfrm>
          <a:prstGeom prst="rect">
            <a:avLst/>
          </a:prstGeom>
        </p:spPr>
      </p:pic>
      <p:pic>
        <p:nvPicPr>
          <p:cNvPr id="5" name="Рисунок 4" descr="i (63).jpg"/>
          <p:cNvPicPr>
            <a:picLocks noChangeAspect="1"/>
          </p:cNvPicPr>
          <p:nvPr/>
        </p:nvPicPr>
        <p:blipFill>
          <a:blip r:embed="rId4" cstate="print"/>
          <a:srcRect b="19969"/>
          <a:stretch>
            <a:fillRect/>
          </a:stretch>
        </p:blipFill>
        <p:spPr>
          <a:xfrm>
            <a:off x="1259633" y="188641"/>
            <a:ext cx="5400599" cy="2880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69).jpg"/>
          <p:cNvPicPr>
            <a:picLocks noChangeAspect="1"/>
          </p:cNvPicPr>
          <p:nvPr/>
        </p:nvPicPr>
        <p:blipFill>
          <a:blip r:embed="rId3" cstate="print"/>
          <a:srcRect l="8001" t="12201" r="5201" b="10100"/>
          <a:stretch>
            <a:fillRect/>
          </a:stretch>
        </p:blipFill>
        <p:spPr>
          <a:xfrm>
            <a:off x="1043608" y="0"/>
            <a:ext cx="3960440" cy="4726977"/>
          </a:xfrm>
          <a:prstGeom prst="rect">
            <a:avLst/>
          </a:prstGeom>
        </p:spPr>
      </p:pic>
      <p:pic>
        <p:nvPicPr>
          <p:cNvPr id="7" name="Рисунок 6" descr="i (84).jpg"/>
          <p:cNvPicPr>
            <a:picLocks noChangeAspect="1"/>
          </p:cNvPicPr>
          <p:nvPr/>
        </p:nvPicPr>
        <p:blipFill>
          <a:blip r:embed="rId4" cstate="print"/>
          <a:srcRect l="9838" t="16913" r="16138" b="5096"/>
          <a:stretch>
            <a:fillRect/>
          </a:stretch>
        </p:blipFill>
        <p:spPr>
          <a:xfrm>
            <a:off x="4283968" y="3445636"/>
            <a:ext cx="4860032" cy="3412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88).jpg"/>
          <p:cNvPicPr>
            <a:picLocks noChangeAspect="1"/>
          </p:cNvPicPr>
          <p:nvPr/>
        </p:nvPicPr>
        <p:blipFill>
          <a:blip r:embed="rId3" cstate="print"/>
          <a:srcRect t="13367" r="1963" b="6277"/>
          <a:stretch>
            <a:fillRect/>
          </a:stretch>
        </p:blipFill>
        <p:spPr>
          <a:xfrm>
            <a:off x="1187624" y="260648"/>
            <a:ext cx="5724128" cy="3126609"/>
          </a:xfrm>
          <a:prstGeom prst="rect">
            <a:avLst/>
          </a:prstGeom>
        </p:spPr>
      </p:pic>
      <p:pic>
        <p:nvPicPr>
          <p:cNvPr id="6" name="Рисунок 5" descr="i (89).jpg"/>
          <p:cNvPicPr>
            <a:picLocks noChangeAspect="1"/>
          </p:cNvPicPr>
          <p:nvPr/>
        </p:nvPicPr>
        <p:blipFill>
          <a:blip r:embed="rId4" cstate="print"/>
          <a:srcRect l="18500" t="20458"/>
          <a:stretch>
            <a:fillRect/>
          </a:stretch>
        </p:blipFill>
        <p:spPr>
          <a:xfrm>
            <a:off x="3671392" y="3298601"/>
            <a:ext cx="5472608" cy="3559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7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620688"/>
            <a:ext cx="7623994" cy="5396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7" name="Рисунок 6" descr="i (94).jpg"/>
          <p:cNvPicPr>
            <a:picLocks noChangeAspect="1"/>
          </p:cNvPicPr>
          <p:nvPr/>
        </p:nvPicPr>
        <p:blipFill>
          <a:blip r:embed="rId3" cstate="print"/>
          <a:srcRect l="4326" t="369" r="17713"/>
          <a:stretch>
            <a:fillRect/>
          </a:stretch>
        </p:blipFill>
        <p:spPr>
          <a:xfrm>
            <a:off x="4439081" y="2851116"/>
            <a:ext cx="4704919" cy="4006884"/>
          </a:xfrm>
          <a:prstGeom prst="rect">
            <a:avLst/>
          </a:prstGeom>
        </p:spPr>
      </p:pic>
      <p:pic>
        <p:nvPicPr>
          <p:cNvPr id="6" name="Рисунок 5" descr="i (86).jpg"/>
          <p:cNvPicPr>
            <a:picLocks noChangeAspect="1"/>
          </p:cNvPicPr>
          <p:nvPr/>
        </p:nvPicPr>
        <p:blipFill>
          <a:blip r:embed="rId4" cstate="print"/>
          <a:srcRect l="16925" t="2732" r="28738"/>
          <a:stretch>
            <a:fillRect/>
          </a:stretch>
        </p:blipFill>
        <p:spPr>
          <a:xfrm>
            <a:off x="1043608" y="116632"/>
            <a:ext cx="3528392" cy="4209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93).jpg"/>
          <p:cNvPicPr>
            <a:picLocks noChangeAspect="1"/>
          </p:cNvPicPr>
          <p:nvPr/>
        </p:nvPicPr>
        <p:blipFill>
          <a:blip r:embed="rId3" cstate="print"/>
          <a:srcRect l="16925" t="369"/>
          <a:stretch>
            <a:fillRect/>
          </a:stretch>
        </p:blipFill>
        <p:spPr>
          <a:xfrm>
            <a:off x="1187624" y="116632"/>
            <a:ext cx="4464496" cy="3568115"/>
          </a:xfrm>
          <a:prstGeom prst="rect">
            <a:avLst/>
          </a:prstGeom>
        </p:spPr>
      </p:pic>
      <p:pic>
        <p:nvPicPr>
          <p:cNvPr id="6" name="Рисунок 5" descr="i (92).jpg"/>
          <p:cNvPicPr>
            <a:picLocks noChangeAspect="1"/>
          </p:cNvPicPr>
          <p:nvPr/>
        </p:nvPicPr>
        <p:blipFill>
          <a:blip r:embed="rId4" cstate="print"/>
          <a:srcRect l="38975" t="22821" r="6688"/>
          <a:stretch>
            <a:fillRect/>
          </a:stretch>
        </p:blipFill>
        <p:spPr>
          <a:xfrm>
            <a:off x="5012262" y="2947095"/>
            <a:ext cx="4131738" cy="3910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2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7602" y="1196752"/>
            <a:ext cx="8156398" cy="4587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6" name="Рисунок 5" descr="i - 2022-03-02T192215.161.jpg"/>
          <p:cNvPicPr>
            <a:picLocks noChangeAspect="1"/>
          </p:cNvPicPr>
          <p:nvPr/>
        </p:nvPicPr>
        <p:blipFill>
          <a:blip r:embed="rId3" cstate="print"/>
          <a:srcRect t="30050" b="10101"/>
          <a:stretch>
            <a:fillRect/>
          </a:stretch>
        </p:blipFill>
        <p:spPr>
          <a:xfrm>
            <a:off x="1220434" y="3212976"/>
            <a:ext cx="7923566" cy="3556641"/>
          </a:xfrm>
          <a:prstGeom prst="rect">
            <a:avLst/>
          </a:prstGeom>
        </p:spPr>
      </p:pic>
      <p:pic>
        <p:nvPicPr>
          <p:cNvPr id="7" name="Рисунок 6" descr="i (10).jpg"/>
          <p:cNvPicPr>
            <a:picLocks noChangeAspect="1"/>
          </p:cNvPicPr>
          <p:nvPr/>
        </p:nvPicPr>
        <p:blipFill>
          <a:blip r:embed="rId4" cstate="print"/>
          <a:srcRect l="4326" t="16400" r="8263"/>
          <a:stretch>
            <a:fillRect/>
          </a:stretch>
        </p:blipFill>
        <p:spPr>
          <a:xfrm>
            <a:off x="1907704" y="0"/>
            <a:ext cx="4536504" cy="3254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77).jpg"/>
          <p:cNvPicPr>
            <a:picLocks noChangeAspect="1"/>
          </p:cNvPicPr>
          <p:nvPr/>
        </p:nvPicPr>
        <p:blipFill>
          <a:blip r:embed="rId3" cstate="print"/>
          <a:srcRect l="9838" t="26900"/>
          <a:stretch>
            <a:fillRect/>
          </a:stretch>
        </p:blipFill>
        <p:spPr>
          <a:xfrm>
            <a:off x="1403648" y="1412776"/>
            <a:ext cx="7533884" cy="4581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25).jpg"/>
          <p:cNvPicPr>
            <a:picLocks noChangeAspect="1"/>
          </p:cNvPicPr>
          <p:nvPr/>
        </p:nvPicPr>
        <p:blipFill>
          <a:blip r:embed="rId3" cstate="print"/>
          <a:srcRect t="29000" r="-399"/>
          <a:stretch>
            <a:fillRect/>
          </a:stretch>
        </p:blipFill>
        <p:spPr>
          <a:xfrm>
            <a:off x="1907704" y="307072"/>
            <a:ext cx="6336704" cy="597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- 2022-03-02T192157.6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60648"/>
            <a:ext cx="7548331" cy="5661248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6" name="Рисунок 5" descr="i (2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714" y="3212976"/>
            <a:ext cx="4876286" cy="3645024"/>
          </a:xfrm>
          <a:prstGeom prst="rect">
            <a:avLst/>
          </a:prstGeom>
        </p:spPr>
      </p:pic>
      <p:pic>
        <p:nvPicPr>
          <p:cNvPr id="5" name="Рисунок 4" descr="i (23).jpg"/>
          <p:cNvPicPr>
            <a:picLocks noChangeAspect="1"/>
          </p:cNvPicPr>
          <p:nvPr/>
        </p:nvPicPr>
        <p:blipFill>
          <a:blip r:embed="rId4" cstate="print"/>
          <a:srcRect l="8263" t="15001" r="22438"/>
          <a:stretch>
            <a:fillRect/>
          </a:stretch>
        </p:blipFill>
        <p:spPr>
          <a:xfrm>
            <a:off x="1043608" y="116633"/>
            <a:ext cx="5184576" cy="357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- 2022-03-02T192228.767.jpg"/>
          <p:cNvPicPr>
            <a:picLocks noChangeAspect="1"/>
          </p:cNvPicPr>
          <p:nvPr/>
        </p:nvPicPr>
        <p:blipFill>
          <a:blip r:embed="rId3" cstate="print"/>
          <a:srcRect l="12988" t="24800" r="16138" b="11151"/>
          <a:stretch>
            <a:fillRect/>
          </a:stretch>
        </p:blipFill>
        <p:spPr>
          <a:xfrm>
            <a:off x="1259632" y="260648"/>
            <a:ext cx="5205824" cy="3528392"/>
          </a:xfrm>
          <a:prstGeom prst="rect">
            <a:avLst/>
          </a:prstGeom>
        </p:spPr>
      </p:pic>
      <p:pic>
        <p:nvPicPr>
          <p:cNvPr id="6" name="Рисунок 5" descr="i (6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429000"/>
            <a:ext cx="4895528" cy="3262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3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556792"/>
            <a:ext cx="8388424" cy="386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6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0"/>
            <a:ext cx="5020022" cy="6693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8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9108" y="1268760"/>
            <a:ext cx="8024892" cy="451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8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32656"/>
            <a:ext cx="7644341" cy="573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8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692696"/>
            <a:ext cx="7452320" cy="558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9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0"/>
            <a:ext cx="3745957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a3uV7TBVop8.jpg"/>
          <p:cNvPicPr>
            <a:picLocks noChangeAspect="1"/>
          </p:cNvPicPr>
          <p:nvPr/>
        </p:nvPicPr>
        <p:blipFill>
          <a:blip r:embed="rId3" cstate="print"/>
          <a:srcRect r="819" b="24800"/>
          <a:stretch>
            <a:fillRect/>
          </a:stretch>
        </p:blipFill>
        <p:spPr>
          <a:xfrm>
            <a:off x="1259632" y="116632"/>
            <a:ext cx="3237411" cy="3284984"/>
          </a:xfrm>
          <a:prstGeom prst="rect">
            <a:avLst/>
          </a:prstGeom>
        </p:spPr>
      </p:pic>
      <p:pic>
        <p:nvPicPr>
          <p:cNvPr id="6" name="Рисунок 5" descr="UayXum9z9s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16632"/>
            <a:ext cx="4283668" cy="3209404"/>
          </a:xfrm>
          <a:prstGeom prst="rect">
            <a:avLst/>
          </a:prstGeom>
        </p:spPr>
      </p:pic>
      <p:pic>
        <p:nvPicPr>
          <p:cNvPr id="7" name="Рисунок 6" descr="UWWaWNuV7IE.jpg"/>
          <p:cNvPicPr>
            <a:picLocks noChangeAspect="1"/>
          </p:cNvPicPr>
          <p:nvPr/>
        </p:nvPicPr>
        <p:blipFill>
          <a:blip r:embed="rId5" cstate="print"/>
          <a:srcRect t="21562" r="8263"/>
          <a:stretch>
            <a:fillRect/>
          </a:stretch>
        </p:blipFill>
        <p:spPr>
          <a:xfrm>
            <a:off x="1907704" y="2636912"/>
            <a:ext cx="5292080" cy="3383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304340">
            <a:off x="1196581" y="5649050"/>
            <a:ext cx="7109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#МолодежьКрыма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#МыЕдины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#РеспубликаКрым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#МыВместе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#ВремяПомогать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#КрымZаПутина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#СвоихНеБросаем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6" name="Рисунок 5" descr="i (20).jpg"/>
          <p:cNvPicPr>
            <a:picLocks noChangeAspect="1"/>
          </p:cNvPicPr>
          <p:nvPr/>
        </p:nvPicPr>
        <p:blipFill>
          <a:blip r:embed="rId3" cstate="print"/>
          <a:srcRect l="24313" t="18038" r="2724" b="4851"/>
          <a:stretch>
            <a:fillRect/>
          </a:stretch>
        </p:blipFill>
        <p:spPr>
          <a:xfrm>
            <a:off x="5508104" y="2420888"/>
            <a:ext cx="3495598" cy="3960440"/>
          </a:xfrm>
          <a:prstGeom prst="rect">
            <a:avLst/>
          </a:prstGeom>
        </p:spPr>
      </p:pic>
      <p:pic>
        <p:nvPicPr>
          <p:cNvPr id="7" name="Рисунок 6" descr="i.jpg"/>
          <p:cNvPicPr>
            <a:picLocks noChangeAspect="1"/>
          </p:cNvPicPr>
          <p:nvPr/>
        </p:nvPicPr>
        <p:blipFill>
          <a:blip r:embed="rId4" cstate="print"/>
          <a:srcRect l="7476" t="10101" r="12201"/>
          <a:stretch>
            <a:fillRect/>
          </a:stretch>
        </p:blipFill>
        <p:spPr>
          <a:xfrm>
            <a:off x="1259632" y="260648"/>
            <a:ext cx="4464496" cy="374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21).jpg"/>
          <p:cNvPicPr>
            <a:picLocks noChangeAspect="1"/>
          </p:cNvPicPr>
          <p:nvPr/>
        </p:nvPicPr>
        <p:blipFill>
          <a:blip r:embed="rId3" cstate="print"/>
          <a:srcRect l="9838" t="10101" r="12988"/>
          <a:stretch>
            <a:fillRect/>
          </a:stretch>
        </p:blipFill>
        <p:spPr>
          <a:xfrm>
            <a:off x="1115616" y="188640"/>
            <a:ext cx="4536504" cy="3963410"/>
          </a:xfrm>
          <a:prstGeom prst="rect">
            <a:avLst/>
          </a:prstGeom>
        </p:spPr>
      </p:pic>
      <p:pic>
        <p:nvPicPr>
          <p:cNvPr id="6" name="Рисунок 5" descr="i (27).jpg"/>
          <p:cNvPicPr>
            <a:picLocks noChangeAspect="1"/>
          </p:cNvPicPr>
          <p:nvPr/>
        </p:nvPicPr>
        <p:blipFill>
          <a:blip r:embed="rId4" cstate="print"/>
          <a:srcRect l="23225" t="18500" r="20863" b="11151"/>
          <a:stretch>
            <a:fillRect/>
          </a:stretch>
        </p:blipFill>
        <p:spPr>
          <a:xfrm>
            <a:off x="4860032" y="2708920"/>
            <a:ext cx="4104456" cy="3873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(28).jpg"/>
          <p:cNvPicPr>
            <a:picLocks noChangeAspect="1"/>
          </p:cNvPicPr>
          <p:nvPr/>
        </p:nvPicPr>
        <p:blipFill>
          <a:blip r:embed="rId3" cstate="print"/>
          <a:srcRect l="6688" t="26900" r="12988"/>
          <a:stretch>
            <a:fillRect/>
          </a:stretch>
        </p:blipFill>
        <p:spPr>
          <a:xfrm>
            <a:off x="1259632" y="404664"/>
            <a:ext cx="4734114" cy="3231252"/>
          </a:xfrm>
          <a:prstGeom prst="rect">
            <a:avLst/>
          </a:prstGeom>
        </p:spPr>
      </p:pic>
      <p:pic>
        <p:nvPicPr>
          <p:cNvPr id="6" name="Рисунок 5" descr="i (34).jpg"/>
          <p:cNvPicPr>
            <a:picLocks noChangeAspect="1"/>
          </p:cNvPicPr>
          <p:nvPr/>
        </p:nvPicPr>
        <p:blipFill>
          <a:blip r:embed="rId4" cstate="print"/>
          <a:srcRect l="6951" t="22700" r="5901"/>
          <a:stretch>
            <a:fillRect/>
          </a:stretch>
        </p:blipFill>
        <p:spPr>
          <a:xfrm>
            <a:off x="4572000" y="2852936"/>
            <a:ext cx="4320480" cy="3832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- 2022-03-02T191737.4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268760"/>
            <a:ext cx="7143308" cy="4012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-Pobeda3-1024x704.jpg"/>
          <p:cNvPicPr>
            <a:picLocks noChangeAspect="1"/>
          </p:cNvPicPr>
          <p:nvPr/>
        </p:nvPicPr>
        <p:blipFill>
          <a:blip r:embed="rId2" cstate="print"/>
          <a:srcRect t="746" r="8505"/>
          <a:stretch>
            <a:fillRect/>
          </a:stretch>
        </p:blipFill>
        <p:spPr>
          <a:xfrm>
            <a:off x="0" y="0"/>
            <a:ext cx="9144000" cy="6819612"/>
          </a:xfrm>
          <a:prstGeom prst="rect">
            <a:avLst/>
          </a:prstGeom>
        </p:spPr>
      </p:pic>
      <p:pic>
        <p:nvPicPr>
          <p:cNvPr id="5" name="Рисунок 4" descr="i - 2022-03-02T191747.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980728"/>
            <a:ext cx="7150022" cy="4778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20</Words>
  <Application>Microsoft Office PowerPoint</Application>
  <PresentationFormat>Экран (4:3)</PresentationFormat>
  <Paragraphs>7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Сарвилина Александра Александровна</dc:creator>
  <cp:lastModifiedBy>nero</cp:lastModifiedBy>
  <cp:revision>38</cp:revision>
  <dcterms:created xsi:type="dcterms:W3CDTF">2022-03-04T15:46:07Z</dcterms:created>
  <dcterms:modified xsi:type="dcterms:W3CDTF">2023-05-20T07:50:10Z</dcterms:modified>
</cp:coreProperties>
</file>