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4" r:id="rId4"/>
    <p:sldId id="275" r:id="rId5"/>
    <p:sldId id="288" r:id="rId6"/>
    <p:sldId id="290" r:id="rId7"/>
    <p:sldId id="293" r:id="rId8"/>
    <p:sldId id="296" r:id="rId9"/>
    <p:sldId id="297" r:id="rId10"/>
    <p:sldId id="29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546431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Городского округа "город Ирбит" Свердловской области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9"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29357" y="2444266"/>
            <a:ext cx="712996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СОВЕТ ОБУЧАЮЩИХСЯ</a:t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«ЛИДЕРЫ ДЕВЯТОЙ» </a:t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занимается </a:t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добровольческой </a:t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деятельностью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C:\Users\user\Desktop\лидеры 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6" y="188640"/>
            <a:ext cx="2264386" cy="22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4.userapi.com/impg/oUDpo_s-VcWgeSYjFo0LaQlJJ8E-3vbhN-HkRQ/V5mtHPlyU84.jpg?size=1280x960&amp;quality=95&amp;sign=cbd935a1371cd78f9ccc751580a8366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449" y="5775521"/>
            <a:ext cx="5617177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ТЕМАТИЧЕСКИХ МАСТЕР-КЛАССОВ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08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657671"/>
            <a:ext cx="576656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ИНТЕРАКТИВНЫХ ПЕРЕМЕН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4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657671"/>
            <a:ext cx="576656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ЭКОЛОГИЧЕСКИХ СУББОТНИКАХ 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91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PHOTO-2022-09-16-13-46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r="10217"/>
          <a:stretch/>
        </p:blipFill>
        <p:spPr bwMode="auto">
          <a:xfrm>
            <a:off x="0" y="-34260"/>
            <a:ext cx="3939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PHOTO-2022-09-16-13-46-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"/>
          <a:stretch/>
        </p:blipFill>
        <p:spPr bwMode="auto">
          <a:xfrm>
            <a:off x="3939524" y="-1"/>
            <a:ext cx="5204476" cy="68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657671"/>
            <a:ext cx="6876256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ПО ПОСАДКЕ ДЕРЕВЬЕВ В ГОРОДСКОМ ПАРКЕ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4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9559" r="-107" b="2421"/>
          <a:stretch/>
        </p:blipFill>
        <p:spPr bwMode="auto">
          <a:xfrm>
            <a:off x="1547664" y="0"/>
            <a:ext cx="6120680" cy="684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5004048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АКЦИИ «ПОМОГИ СОБРАТЬСЯ В ШКОЛУ»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1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657671"/>
            <a:ext cx="576656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УЧАСТИЕ В АКЦИИ «БЕЗОПАСНАЯ ДОРОГА»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4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sun9-west.userapi.com/sun9-50/s/v1/ig2/14-NemtLNmxBJFjyXwMc-U1SSx9glD5qpcKAhumc1HugIrFHeSgjDX9rUlshUK6PnDQDpO1bM96948kJ539S9wvb.jpg?size=1200x799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549" r="5361" b="18360"/>
          <a:stretch/>
        </p:blipFill>
        <p:spPr bwMode="auto">
          <a:xfrm>
            <a:off x="0" y="332656"/>
            <a:ext cx="9176916" cy="610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9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5666264"/>
            <a:ext cx="5766567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ТЕМАТИЧЕСКИХ ЛИНЕЕК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4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3.userapi.com/impg/3i_kc129DxpQecjVGuBKeTPWZ6uDa-jE2GRvwg/AohyJWxvBqk.jpg?size=1280x720&amp;quality=96&amp;sign=e8af4fa84c0198777b3ec35bce19c77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3" y="0"/>
            <a:ext cx="916834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079" y="5657671"/>
            <a:ext cx="6624736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 ТЕМАТИЧЕСКИХ МАСТЕР-КЛАССОВ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8731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72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Ученик</cp:lastModifiedBy>
  <cp:revision>11</cp:revision>
  <dcterms:created xsi:type="dcterms:W3CDTF">2022-12-13T16:44:07Z</dcterms:created>
  <dcterms:modified xsi:type="dcterms:W3CDTF">2023-09-26T08:54:15Z</dcterms:modified>
</cp:coreProperties>
</file>