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04" r:id="rId2"/>
  </p:sldMasterIdLst>
  <p:notesMasterIdLst>
    <p:notesMasterId r:id="rId11"/>
  </p:notesMasterIdLst>
  <p:sldIdLst>
    <p:sldId id="256" r:id="rId3"/>
    <p:sldId id="257" r:id="rId4"/>
    <p:sldId id="260" r:id="rId5"/>
    <p:sldId id="264" r:id="rId6"/>
    <p:sldId id="267" r:id="rId7"/>
    <p:sldId id="266" r:id="rId8"/>
    <p:sldId id="269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E3C3B-DFD5-4ECD-B169-85CCF49694D8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09BDD-C5C8-46FF-A57F-1A816EC4F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B47D2-A8F3-477A-A441-F4A403AB12FB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C40D09-6AC4-4668-8670-B3F4B4C5E28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8287072" cy="864096"/>
          </a:xfrm>
        </p:spPr>
        <p:txBody>
          <a:bodyPr>
            <a:normAutofit fontScale="90000"/>
          </a:bodyPr>
          <a:lstStyle/>
          <a:p>
            <a:pPr lvl="0" algn="ctr" defTabSz="457200"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effectLst/>
                <a:latin typeface="Century Gothic" panose="020B0502020202020204"/>
                <a:ea typeface="+mn-ea"/>
                <a:cs typeface="+mn-cs"/>
              </a:rPr>
              <a:t>Государственное автономное учреждение социального обслуживания Свердловской области «Комплексный центр социального обслуживания населения Нижнесергинского района» </a:t>
            </a:r>
            <a:br>
              <a:rPr lang="ru-RU" sz="1600" dirty="0">
                <a:solidFill>
                  <a:schemeClr val="tx1"/>
                </a:solidFill>
                <a:effectLst/>
                <a:latin typeface="Century Gothic" panose="020B0502020202020204"/>
                <a:ea typeface="+mn-ea"/>
                <a:cs typeface="+mn-cs"/>
              </a:rPr>
            </a:br>
            <a:endParaRPr lang="ru-RU" sz="9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4680520"/>
          </a:xfrm>
        </p:spPr>
        <p:txBody>
          <a:bodyPr>
            <a:normAutofit fontScale="92500" lnSpcReduction="10000"/>
          </a:bodyPr>
          <a:lstStyle/>
          <a:p>
            <a:pPr algn="r"/>
            <a:endParaRPr lang="ru-RU" i="1" dirty="0" smtClean="0"/>
          </a:p>
          <a:p>
            <a:r>
              <a:rPr lang="ru-RU" sz="3600" i="1" dirty="0"/>
              <a:t>Алгоритм работы с гражданами обратившимися за </a:t>
            </a:r>
            <a:r>
              <a:rPr lang="ru-RU" sz="3600" i="1" dirty="0" smtClean="0"/>
              <a:t>направлением в социально реабилитационные отделения.</a:t>
            </a:r>
            <a:endParaRPr lang="ru-RU" sz="3600" i="1" dirty="0"/>
          </a:p>
          <a:p>
            <a:pPr algn="r"/>
            <a:endParaRPr lang="ru-RU" i="1" dirty="0" smtClean="0"/>
          </a:p>
          <a:p>
            <a:pPr algn="r"/>
            <a:endParaRPr lang="ru-RU" i="1" dirty="0"/>
          </a:p>
          <a:p>
            <a:pPr algn="r"/>
            <a:r>
              <a:rPr lang="ru-RU" sz="2000" i="1" dirty="0" smtClean="0"/>
              <a:t>Исполнитель: </a:t>
            </a:r>
          </a:p>
          <a:p>
            <a:pPr algn="r"/>
            <a:r>
              <a:rPr lang="ru-RU" sz="2000" i="1" dirty="0" smtClean="0"/>
              <a:t>специалист по социальной работе </a:t>
            </a:r>
          </a:p>
          <a:p>
            <a:pPr algn="r"/>
            <a:r>
              <a:rPr lang="ru-RU" sz="2000" i="1" dirty="0" err="1" smtClean="0"/>
              <a:t>Мангилева</a:t>
            </a:r>
            <a:r>
              <a:rPr lang="ru-RU" sz="2000" i="1" dirty="0" smtClean="0"/>
              <a:t> Светлана </a:t>
            </a:r>
          </a:p>
          <a:p>
            <a:pPr algn="r"/>
            <a:r>
              <a:rPr lang="ru-RU" sz="2000" i="1" dirty="0" smtClean="0"/>
              <a:t>Ивановна</a:t>
            </a:r>
            <a:r>
              <a:rPr lang="ru-RU" i="1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Работа ведется на основании нормативно-правовых актов:</a:t>
            </a:r>
          </a:p>
          <a:p>
            <a:r>
              <a:rPr lang="ru-RU" sz="2400" dirty="0" smtClean="0"/>
              <a:t>1. ФЗ от 28.12.2013 г. №442-ФЗ «Об основах социального обслуживания граждан в РФ»</a:t>
            </a:r>
          </a:p>
          <a:p>
            <a:r>
              <a:rPr lang="ru-RU" sz="2400" dirty="0" smtClean="0"/>
              <a:t>2. Приказ МСП СО от 11.08.2015 г. №482 «Об утверждении стандартов социальных услуг»</a:t>
            </a:r>
          </a:p>
          <a:p>
            <a:r>
              <a:rPr lang="ru-RU" sz="2400" dirty="0" smtClean="0"/>
              <a:t>3. Закон СО от 03.12.2014 г. №108-ОЗ «О социальном обслуживании граждан в СО»</a:t>
            </a:r>
          </a:p>
          <a:p>
            <a:r>
              <a:rPr lang="ru-RU" sz="2400" dirty="0" smtClean="0"/>
              <a:t>4. ПП СО от 18.12.2014 г. №1149-ПП «Об утверждении Порядка предоставления социальных услуг поставщиком социальных услуг в СО»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Цель:</a:t>
            </a:r>
          </a:p>
          <a:p>
            <a:pPr>
              <a:buNone/>
            </a:pPr>
            <a:r>
              <a:rPr lang="ru-RU" sz="2400" dirty="0" smtClean="0"/>
              <a:t>     Поддержание активного образа жизни и дальнейшей </a:t>
            </a:r>
            <a:r>
              <a:rPr lang="ru-RU" sz="2400" dirty="0"/>
              <a:t>социальной адаптации граждан пожилого возраста и лиц с ограниченными </a:t>
            </a:r>
            <a:r>
              <a:rPr lang="ru-RU" sz="2400" dirty="0" smtClean="0"/>
              <a:t>возможностями здоровья </a:t>
            </a:r>
            <a:r>
              <a:rPr lang="ru-RU" sz="2400" dirty="0"/>
              <a:t>к современным условиям жизни.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Задача:</a:t>
            </a:r>
          </a:p>
          <a:p>
            <a:pPr>
              <a:buNone/>
            </a:pPr>
            <a:r>
              <a:rPr lang="ru-RU" sz="2400" dirty="0" smtClean="0"/>
              <a:t>     Оказать содействие в получении   </a:t>
            </a:r>
            <a:r>
              <a:rPr lang="ru-RU" sz="2400" dirty="0"/>
              <a:t>социально-реабилитационных услуг, способствующих </a:t>
            </a:r>
            <a:r>
              <a:rPr lang="ru-RU" sz="2400" dirty="0" smtClean="0"/>
              <a:t>сохранению </a:t>
            </a:r>
            <a:r>
              <a:rPr lang="ru-RU" sz="2400" dirty="0"/>
              <a:t>здоровья, активного образа жизни, </a:t>
            </a:r>
            <a:r>
              <a:rPr lang="ru-RU" sz="2400" dirty="0" smtClean="0"/>
              <a:t>продления </a:t>
            </a:r>
            <a:r>
              <a:rPr lang="ru-RU" sz="2400" dirty="0"/>
              <a:t>возможности реализации гражданами своих жизненных потребностей.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85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При обращении гражданина с заявлением о оказании содействия в направлении его в социально-реабилитационное отделение: </a:t>
            </a:r>
          </a:p>
          <a:p>
            <a:r>
              <a:rPr lang="ru-RU" dirty="0" smtClean="0"/>
              <a:t>проводится </a:t>
            </a:r>
            <a:r>
              <a:rPr lang="ru-RU" dirty="0"/>
              <a:t>к</a:t>
            </a:r>
            <a:r>
              <a:rPr lang="ru-RU" dirty="0" smtClean="0"/>
              <a:t>онсультирование по вопросу, связанному с правом гражданина </a:t>
            </a:r>
            <a:r>
              <a:rPr lang="ru-RU" dirty="0"/>
              <a:t>на </a:t>
            </a:r>
            <a:r>
              <a:rPr lang="ru-RU" dirty="0" smtClean="0"/>
              <a:t>получение реабилитационных услуг;</a:t>
            </a:r>
          </a:p>
          <a:p>
            <a:r>
              <a:rPr lang="ru-RU" dirty="0" smtClean="0"/>
              <a:t>выдается брошюра центра </a:t>
            </a:r>
            <a:r>
              <a:rPr lang="ru-RU" dirty="0"/>
              <a:t>по </a:t>
            </a:r>
            <a:r>
              <a:rPr lang="ru-RU" dirty="0" smtClean="0"/>
              <a:t>социально-реабилитационным отделениям;</a:t>
            </a:r>
          </a:p>
          <a:p>
            <a:r>
              <a:rPr lang="ru-RU" dirty="0" smtClean="0"/>
              <a:t>обсуждается какая реабилитация необходима;</a:t>
            </a:r>
          </a:p>
          <a:p>
            <a:r>
              <a:rPr lang="ru-RU" dirty="0" smtClean="0"/>
              <a:t>конкретное социально-реабилитационное отделение, </a:t>
            </a:r>
            <a:r>
              <a:rPr lang="ru-RU" dirty="0"/>
              <a:t>куда он желает поехать и </a:t>
            </a:r>
            <a:r>
              <a:rPr lang="ru-RU" dirty="0" smtClean="0"/>
              <a:t>дата заезда;</a:t>
            </a:r>
          </a:p>
          <a:p>
            <a:r>
              <a:rPr lang="ru-RU" dirty="0"/>
              <a:t>заносятся в журнал учета граждан, нуждающихся в реабилитационных </a:t>
            </a:r>
            <a:r>
              <a:rPr lang="ru-RU" dirty="0" smtClean="0"/>
              <a:t>услугах данные гражданина;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2488"/>
          </a:xfrm>
        </p:spPr>
        <p:txBody>
          <a:bodyPr>
            <a:normAutofit/>
          </a:bodyPr>
          <a:lstStyle/>
          <a:p>
            <a:r>
              <a:rPr lang="ru-RU" dirty="0" smtClean="0"/>
              <a:t>когда гражданин </a:t>
            </a:r>
            <a:r>
              <a:rPr lang="ru-RU" dirty="0"/>
              <a:t>определился с местом и временем реабилитации, направляется заявка в данное социально-реабилитационное </a:t>
            </a:r>
            <a:r>
              <a:rPr lang="ru-RU" dirty="0" smtClean="0"/>
              <a:t>отделение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составляется проект ИППСУ;</a:t>
            </a:r>
          </a:p>
          <a:p>
            <a:r>
              <a:rPr lang="ru-RU" dirty="0"/>
              <a:t>оказывается </a:t>
            </a:r>
            <a:r>
              <a:rPr lang="ru-RU" dirty="0" smtClean="0"/>
              <a:t>помощь </a:t>
            </a:r>
            <a:r>
              <a:rPr lang="ru-RU" dirty="0"/>
              <a:t>в подготовке пакета документов, необходимых для прохождения курса реабилитации.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61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Пакет </a:t>
            </a:r>
            <a:r>
              <a:rPr lang="ru-RU" dirty="0"/>
              <a:t>документов, необходимых для прохождения курса </a:t>
            </a:r>
            <a:r>
              <a:rPr lang="ru-RU" dirty="0" smtClean="0"/>
              <a:t>реабилитации: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Направление в социально-реабилитационное отделение</a:t>
            </a:r>
          </a:p>
          <a:p>
            <a:r>
              <a:rPr lang="ru-RU" dirty="0" smtClean="0"/>
              <a:t>Документ  </a:t>
            </a:r>
            <a:r>
              <a:rPr lang="ru-RU" dirty="0"/>
              <a:t>удостоверяющий личность</a:t>
            </a:r>
          </a:p>
          <a:p>
            <a:r>
              <a:rPr lang="ru-RU" dirty="0" smtClean="0"/>
              <a:t>Медицинское </a:t>
            </a:r>
            <a:r>
              <a:rPr lang="ru-RU" dirty="0"/>
              <a:t>заключение Министерства здравоохранения СО от </a:t>
            </a:r>
            <a:r>
              <a:rPr lang="ru-RU" dirty="0" smtClean="0"/>
              <a:t>25.10.2016 </a:t>
            </a:r>
            <a:r>
              <a:rPr lang="ru-RU" dirty="0"/>
              <a:t>г. №1909-П </a:t>
            </a:r>
          </a:p>
          <a:p>
            <a:r>
              <a:rPr lang="ru-RU" dirty="0" smtClean="0"/>
              <a:t>Пенсионное </a:t>
            </a:r>
            <a:r>
              <a:rPr lang="ru-RU" dirty="0"/>
              <a:t>удостоверение (при наличии)</a:t>
            </a:r>
          </a:p>
          <a:p>
            <a:r>
              <a:rPr lang="ru-RU" dirty="0" smtClean="0"/>
              <a:t>Льготное </a:t>
            </a:r>
            <a:r>
              <a:rPr lang="ru-RU" dirty="0"/>
              <a:t>удостоверение (при наличии)</a:t>
            </a:r>
          </a:p>
          <a:p>
            <a:r>
              <a:rPr lang="ru-RU" dirty="0" smtClean="0"/>
              <a:t>Справка </a:t>
            </a:r>
            <a:r>
              <a:rPr lang="ru-RU" dirty="0"/>
              <a:t>МСЭ (при наличии инвалидности)</a:t>
            </a:r>
          </a:p>
          <a:p>
            <a:r>
              <a:rPr lang="ru-RU" dirty="0" smtClean="0"/>
              <a:t>ИПРА</a:t>
            </a:r>
            <a:endParaRPr lang="ru-RU" dirty="0"/>
          </a:p>
          <a:p>
            <a:r>
              <a:rPr lang="ru-RU" dirty="0" smtClean="0"/>
              <a:t>СНИЛС</a:t>
            </a:r>
            <a:endParaRPr lang="ru-RU" dirty="0"/>
          </a:p>
          <a:p>
            <a:r>
              <a:rPr lang="ru-RU" dirty="0" smtClean="0"/>
              <a:t>Справка </a:t>
            </a:r>
            <a:r>
              <a:rPr lang="ru-RU" dirty="0"/>
              <a:t>об </a:t>
            </a:r>
            <a:r>
              <a:rPr lang="ru-RU" dirty="0" err="1"/>
              <a:t>эпидблагополучии</a:t>
            </a:r>
            <a:r>
              <a:rPr lang="ru-RU" dirty="0"/>
              <a:t> (действительна  72 часа)</a:t>
            </a:r>
          </a:p>
          <a:p>
            <a:r>
              <a:rPr lang="ru-RU" dirty="0" smtClean="0"/>
              <a:t>Документ </a:t>
            </a:r>
            <a:r>
              <a:rPr lang="ru-RU" dirty="0"/>
              <a:t>подтверждающий статус льготной категории(ветеран Вов, вдовы, труженики тыла</a:t>
            </a:r>
            <a:r>
              <a:rPr lang="ru-RU" dirty="0" smtClean="0"/>
              <a:t>)</a:t>
            </a:r>
          </a:p>
          <a:p>
            <a:r>
              <a:rPr lang="ru-RU" dirty="0"/>
              <a:t>Справка о составе семьи получателя соц. услуг, доходы получателя соц. услуг и членов его семьи и принадлежащее ему имущество на праве собственности, для определения среднедушевого дохода, для предоставления соц. услуг бесплатно или на условиях частичной оплаты </a:t>
            </a:r>
            <a:endParaRPr lang="ru-RU" dirty="0" smtClean="0"/>
          </a:p>
          <a:p>
            <a:r>
              <a:rPr lang="ru-RU" dirty="0" smtClean="0"/>
              <a:t>Приказ о признании гражданина нуждающимся в социальном обслуживании</a:t>
            </a:r>
          </a:p>
          <a:p>
            <a:r>
              <a:rPr lang="ru-RU" dirty="0" smtClean="0"/>
              <a:t>ИППСУ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15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 период 2022 года </a:t>
            </a:r>
            <a:r>
              <a:rPr lang="ru-RU" dirty="0" smtClean="0"/>
              <a:t>проконсультировано </a:t>
            </a:r>
            <a:r>
              <a:rPr lang="ru-RU" dirty="0"/>
              <a:t>98 </a:t>
            </a:r>
            <a:r>
              <a:rPr lang="ru-RU" dirty="0" smtClean="0"/>
              <a:t>граждан обратившийся </a:t>
            </a:r>
            <a:r>
              <a:rPr lang="ru-RU" dirty="0" smtClean="0"/>
              <a:t>с целью прохождения </a:t>
            </a:r>
            <a:r>
              <a:rPr lang="ru-RU" dirty="0" smtClean="0"/>
              <a:t>реабилитации в социально-реабилитационных отделениях Свердловской области.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оказано содействие </a:t>
            </a:r>
            <a:r>
              <a:rPr lang="ru-RU" dirty="0"/>
              <a:t>в направлении </a:t>
            </a:r>
            <a:r>
              <a:rPr lang="ru-RU" dirty="0" smtClean="0"/>
              <a:t>в социально-реабилитационные отделения 58 гражданам (реабилитация пройдена).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61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algn="ctr"/>
            <a:endParaRPr lang="ru-RU" sz="5400" dirty="0"/>
          </a:p>
          <a:p>
            <a:pPr algn="ctr">
              <a:buNone/>
            </a:pPr>
            <a:r>
              <a:rPr lang="ru-RU" sz="5400" b="1" i="1" dirty="0" smtClean="0"/>
              <a:t>Спасибо за внимание!</a:t>
            </a:r>
            <a:endParaRPr lang="ru-RU" sz="54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430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Constantia</vt:lpstr>
      <vt:lpstr>Wingdings 2</vt:lpstr>
      <vt:lpstr>Поток</vt:lpstr>
      <vt:lpstr>1_Поток</vt:lpstr>
      <vt:lpstr>Государственное автономное учреждение социального обслуживания Свердловской области «Комплексный центр социального обслуживания населения Нижнесергинского района»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Социально-реабилитационные центры</dc:title>
  <dc:creator>Анастасия</dc:creator>
  <cp:lastModifiedBy>ARM01</cp:lastModifiedBy>
  <cp:revision>106</cp:revision>
  <dcterms:created xsi:type="dcterms:W3CDTF">2023-02-20T10:42:09Z</dcterms:created>
  <dcterms:modified xsi:type="dcterms:W3CDTF">2023-03-01T11:52:03Z</dcterms:modified>
</cp:coreProperties>
</file>