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2348880"/>
            <a:ext cx="4714876" cy="1643074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«Под одной крышей»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6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4000496" cy="60172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38487" y="5661248"/>
            <a:ext cx="1450525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Беляк Дарья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25000" t="-25000" r="2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620688"/>
            <a:ext cx="4716016" cy="5616624"/>
          </a:xfrm>
          <a:solidFill>
            <a:schemeClr val="bg1"/>
          </a:solidFill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Описание проекта: 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Большие города обладают проблемой с большим количестве бездомных животных. Сейчас большинство приютов переполнены. Им не хватает территории, корма, лекарств и особенно животным в  приютах не хватает внимания, как и пенсионерам которые живут в пансионатах и домах престарелых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Поэтому возникла идея объединить дома для престарелых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приютами для животных.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борьбе с болезнью Альцгеймера и деменцией животные занимаю одну из важнейших ролей.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Животные сохраняют таким людям память и мышление так как своим присутствием животные напоминают об элементарных потребностях в еде и выгуле «туалет» , они требуют к себе внимание хотят, чтобы с ними играли и люди на подсознательном уровне проявляют эту заботу и сохраняют остатки памяти.</a:t>
            </a:r>
          </a:p>
        </p:txBody>
      </p:sp>
      <p:pic>
        <p:nvPicPr>
          <p:cNvPr id="4" name="Рисунок 3" descr="DSC_4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3287030" cy="4942902"/>
          </a:xfrm>
          <a:prstGeom prst="rect">
            <a:avLst/>
          </a:prstGeom>
        </p:spPr>
      </p:pic>
      <p:pic>
        <p:nvPicPr>
          <p:cNvPr id="5" name="Рисунок 4" descr="walk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116632"/>
            <a:ext cx="108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8640"/>
            <a:ext cx="7887282" cy="1124744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Объединить пансионат для пожилых людей с приютом для животных.</a:t>
            </a:r>
          </a:p>
          <a:p>
            <a:pPr>
              <a:buNone/>
            </a:pPr>
            <a:endParaRPr lang="ru-RU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a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1080000" cy="1080000"/>
          </a:xfrm>
          <a:prstGeom prst="rect">
            <a:avLst/>
          </a:prstGeom>
        </p:spPr>
      </p:pic>
      <p:pic>
        <p:nvPicPr>
          <p:cNvPr id="6" name="Рисунок 5" descr="DSC_23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412776"/>
            <a:ext cx="7812360" cy="5192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t="-25000" r="-4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4824536" cy="415138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Найти пансионат для пожилых людей, который согласится присоединить к себе приют для животных.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Улучшить эмоциональное и физическое состояние пожилых людей за счет общения с животными 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Уменьшить количество брошенных животных в городе.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Популяризовать гуманное отношение к животным.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Помощь в преодоление фобии к собакам.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23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908720"/>
            <a:ext cx="3389992" cy="2253724"/>
          </a:xfrm>
          <a:prstGeom prst="rect">
            <a:avLst/>
          </a:prstGeom>
        </p:spPr>
      </p:pic>
      <p:pic>
        <p:nvPicPr>
          <p:cNvPr id="6" name="Рисунок 5" descr="p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013176"/>
            <a:ext cx="360000" cy="360000"/>
          </a:xfrm>
          <a:prstGeom prst="rect">
            <a:avLst/>
          </a:prstGeom>
        </p:spPr>
      </p:pic>
      <p:pic>
        <p:nvPicPr>
          <p:cNvPr id="7" name="Рисунок 6" descr="p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365104"/>
            <a:ext cx="360000" cy="360000"/>
          </a:xfrm>
          <a:prstGeom prst="rect">
            <a:avLst/>
          </a:prstGeom>
        </p:spPr>
      </p:pic>
      <p:pic>
        <p:nvPicPr>
          <p:cNvPr id="8" name="Рисунок 7" descr="p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645024"/>
            <a:ext cx="360000" cy="360000"/>
          </a:xfrm>
          <a:prstGeom prst="rect">
            <a:avLst/>
          </a:prstGeom>
        </p:spPr>
      </p:pic>
      <p:pic>
        <p:nvPicPr>
          <p:cNvPr id="9" name="Рисунок 8" descr="p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708920"/>
            <a:ext cx="360000" cy="360000"/>
          </a:xfrm>
          <a:prstGeom prst="rect">
            <a:avLst/>
          </a:prstGeom>
        </p:spPr>
      </p:pic>
      <p:pic>
        <p:nvPicPr>
          <p:cNvPr id="10" name="Рисунок 9" descr="p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00808"/>
            <a:ext cx="360000" cy="360000"/>
          </a:xfrm>
          <a:prstGeom prst="rect">
            <a:avLst/>
          </a:prstGeom>
        </p:spPr>
      </p:pic>
      <p:pic>
        <p:nvPicPr>
          <p:cNvPr id="11" name="Рисунок 10" descr="DSC_23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140968"/>
            <a:ext cx="1674872" cy="2520000"/>
          </a:xfrm>
          <a:prstGeom prst="rect">
            <a:avLst/>
          </a:prstGeom>
        </p:spPr>
      </p:pic>
      <p:pic>
        <p:nvPicPr>
          <p:cNvPr id="12" name="Рисунок 11" descr="DSC_25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3140968"/>
            <a:ext cx="1728192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467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7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996952"/>
            <a:ext cx="4762500" cy="2686050"/>
          </a:xfrm>
          <a:prstGeom prst="rect">
            <a:avLst/>
          </a:prstGeom>
        </p:spPr>
      </p:pic>
      <p:pic>
        <p:nvPicPr>
          <p:cNvPr id="5" name="Рисунок 4" descr="pe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108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104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Проект «Под одной крышей»</vt:lpstr>
      <vt:lpstr>Слайд 2</vt:lpstr>
      <vt:lpstr>Слайд 3</vt:lpstr>
      <vt:lpstr>Слайд 4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«Под одной крышей»</dc:title>
  <dc:creator>Дарья Беляк</dc:creator>
  <cp:lastModifiedBy>Интервьер</cp:lastModifiedBy>
  <cp:revision>10</cp:revision>
  <dcterms:created xsi:type="dcterms:W3CDTF">2020-04-29T13:39:45Z</dcterms:created>
  <dcterms:modified xsi:type="dcterms:W3CDTF">2020-06-16T13:26:24Z</dcterms:modified>
</cp:coreProperties>
</file>