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63" r:id="rId2"/>
    <p:sldId id="376" r:id="rId3"/>
    <p:sldId id="430" r:id="rId4"/>
    <p:sldId id="429" r:id="rId5"/>
    <p:sldId id="422" r:id="rId6"/>
    <p:sldId id="416" r:id="rId7"/>
    <p:sldId id="390" r:id="rId8"/>
    <p:sldId id="412" r:id="rId9"/>
    <p:sldId id="423" r:id="rId10"/>
    <p:sldId id="414" r:id="rId11"/>
    <p:sldId id="415" r:id="rId12"/>
    <p:sldId id="413" r:id="rId13"/>
    <p:sldId id="403" r:id="rId14"/>
    <p:sldId id="391" r:id="rId15"/>
    <p:sldId id="392" r:id="rId16"/>
    <p:sldId id="432" r:id="rId17"/>
    <p:sldId id="427" r:id="rId18"/>
    <p:sldId id="397" r:id="rId19"/>
    <p:sldId id="389"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1" autoAdjust="0"/>
    <p:restoredTop sz="89576" autoAdjust="0"/>
  </p:normalViewPr>
  <p:slideViewPr>
    <p:cSldViewPr>
      <p:cViewPr>
        <p:scale>
          <a:sx n="69" d="100"/>
          <a:sy n="69" d="100"/>
        </p:scale>
        <p:origin x="840"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 Id="rId5" Type="http://schemas.openxmlformats.org/officeDocument/2006/relationships/image" Target="../media/image21.jpeg"/><Relationship Id="rId4" Type="http://schemas.openxmlformats.org/officeDocument/2006/relationships/image" Target="../media/image20.png"/></Relationships>
</file>

<file path=ppt/diagrams/_rels/data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png"/></Relationships>
</file>

<file path=ppt/diagrams/_rels/data4.xml.rels><?xml version="1.0" encoding="UTF-8" standalone="yes"?>
<Relationships xmlns="http://schemas.openxmlformats.org/package/2006/relationships"><Relationship Id="rId1" Type="http://schemas.openxmlformats.org/officeDocument/2006/relationships/image" Target="../media/image31.png"/></Relationships>
</file>

<file path=ppt/diagrams/_rels/data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 Id="rId5" Type="http://schemas.openxmlformats.org/officeDocument/2006/relationships/image" Target="../media/image21.jpe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BE092-017B-4554-A9DF-2F4B0A98F272}" type="doc">
      <dgm:prSet loTypeId="urn:microsoft.com/office/officeart/2005/8/layout/hList7" loCatId="list" qsTypeId="urn:microsoft.com/office/officeart/2005/8/quickstyle/simple1" qsCatId="simple" csTypeId="urn:microsoft.com/office/officeart/2005/8/colors/accent2_1" csCatId="accent2" phldr="1"/>
      <dgm:spPr/>
      <dgm:t>
        <a:bodyPr/>
        <a:lstStyle/>
        <a:p>
          <a:endParaRPr lang="ru-RU"/>
        </a:p>
      </dgm:t>
    </dgm:pt>
    <dgm:pt modelId="{B33D9F93-2198-4A7B-B2FE-14309B1898A3}">
      <dgm:prSet phldrT="[Текст]" custT="1"/>
      <dgm:spPr/>
      <dgm:t>
        <a:bodyPr/>
        <a:lstStyle/>
        <a:p>
          <a:pPr algn="ctr"/>
          <a:r>
            <a:rPr lang="ru-RU" sz="1400" dirty="0" smtClean="0">
              <a:latin typeface="Arial" panose="020B0604020202020204" pitchFamily="34" charset="0"/>
              <a:cs typeface="Arial" panose="020B0604020202020204" pitchFamily="34" charset="0"/>
            </a:rPr>
            <a:t>Управление образования</a:t>
          </a:r>
          <a:endParaRPr lang="ru-RU" sz="1400" dirty="0">
            <a:latin typeface="Arial" panose="020B0604020202020204" pitchFamily="34" charset="0"/>
            <a:cs typeface="Arial" panose="020B0604020202020204" pitchFamily="34" charset="0"/>
          </a:endParaRPr>
        </a:p>
      </dgm:t>
    </dgm:pt>
    <dgm:pt modelId="{715C3AEA-E362-4ABF-9EF9-B4294A289420}" type="parTrans" cxnId="{F1C0B40C-6D0E-453F-BEDC-3ECC7578FDDA}">
      <dgm:prSet/>
      <dgm:spPr/>
      <dgm:t>
        <a:bodyPr/>
        <a:lstStyle/>
        <a:p>
          <a:endParaRPr lang="ru-RU"/>
        </a:p>
      </dgm:t>
    </dgm:pt>
    <dgm:pt modelId="{ED8D624F-FEC7-48B4-801D-95320AA416EB}" type="sibTrans" cxnId="{F1C0B40C-6D0E-453F-BEDC-3ECC7578FDDA}">
      <dgm:prSet/>
      <dgm:spPr/>
      <dgm:t>
        <a:bodyPr/>
        <a:lstStyle/>
        <a:p>
          <a:endParaRPr lang="ru-RU"/>
        </a:p>
      </dgm:t>
    </dgm:pt>
    <dgm:pt modelId="{9D959A05-71B0-47B4-B686-E34E0D9CD4F7}">
      <dgm:prSet phldrT="[Текст]" custT="1"/>
      <dgm:spPr/>
      <dgm:t>
        <a:bodyPr/>
        <a:lstStyle/>
        <a:p>
          <a:pPr algn="l"/>
          <a:r>
            <a:rPr lang="ru-RU" sz="1000" dirty="0" smtClean="0">
              <a:latin typeface="Arial" panose="020B0604020202020204" pitchFamily="34" charset="0"/>
              <a:cs typeface="Arial" panose="020B0604020202020204" pitchFamily="34" charset="0"/>
            </a:rPr>
            <a:t>Организационная поддержка проекта</a:t>
          </a:r>
          <a:endParaRPr lang="ru-RU" sz="1000" dirty="0">
            <a:latin typeface="Arial" panose="020B0604020202020204" pitchFamily="34" charset="0"/>
            <a:cs typeface="Arial" panose="020B0604020202020204" pitchFamily="34" charset="0"/>
          </a:endParaRPr>
        </a:p>
      </dgm:t>
    </dgm:pt>
    <dgm:pt modelId="{727DE170-006F-4C67-AE45-295326F635BF}" type="parTrans" cxnId="{71C86724-008B-446E-8C63-24164C948BBC}">
      <dgm:prSet/>
      <dgm:spPr/>
      <dgm:t>
        <a:bodyPr/>
        <a:lstStyle/>
        <a:p>
          <a:endParaRPr lang="ru-RU"/>
        </a:p>
      </dgm:t>
    </dgm:pt>
    <dgm:pt modelId="{5608BAC7-BBA2-4C60-9FF8-369BA4442F55}" type="sibTrans" cxnId="{71C86724-008B-446E-8C63-24164C948BBC}">
      <dgm:prSet/>
      <dgm:spPr/>
      <dgm:t>
        <a:bodyPr/>
        <a:lstStyle/>
        <a:p>
          <a:endParaRPr lang="ru-RU"/>
        </a:p>
      </dgm:t>
    </dgm:pt>
    <dgm:pt modelId="{28B8EAF8-909F-407C-B8A1-0F971A6AC07E}">
      <dgm:prSet phldrT="[Текст]" custT="1"/>
      <dgm:spPr/>
      <dgm:t>
        <a:bodyPr/>
        <a:lstStyle/>
        <a:p>
          <a:pPr algn="l"/>
          <a:r>
            <a:rPr lang="ru-RU" sz="1000" dirty="0" smtClean="0">
              <a:latin typeface="Arial" panose="020B0604020202020204" pitchFamily="34" charset="0"/>
              <a:cs typeface="Arial" panose="020B0604020202020204" pitchFamily="34" charset="0"/>
            </a:rPr>
            <a:t>Информационная поддержка проекта</a:t>
          </a:r>
          <a:endParaRPr lang="ru-RU" sz="1000" dirty="0">
            <a:latin typeface="Arial" panose="020B0604020202020204" pitchFamily="34" charset="0"/>
            <a:cs typeface="Arial" panose="020B0604020202020204" pitchFamily="34" charset="0"/>
          </a:endParaRPr>
        </a:p>
      </dgm:t>
    </dgm:pt>
    <dgm:pt modelId="{D31564E4-D12F-4104-8E43-482115EDCF23}" type="parTrans" cxnId="{4799F48A-991E-4F04-879B-A66C4F58678B}">
      <dgm:prSet/>
      <dgm:spPr/>
      <dgm:t>
        <a:bodyPr/>
        <a:lstStyle/>
        <a:p>
          <a:endParaRPr lang="ru-RU"/>
        </a:p>
      </dgm:t>
    </dgm:pt>
    <dgm:pt modelId="{86A2D796-9B97-4F3B-915D-9866D68CF275}" type="sibTrans" cxnId="{4799F48A-991E-4F04-879B-A66C4F58678B}">
      <dgm:prSet/>
      <dgm:spPr/>
      <dgm:t>
        <a:bodyPr/>
        <a:lstStyle/>
        <a:p>
          <a:endParaRPr lang="ru-RU"/>
        </a:p>
      </dgm:t>
    </dgm:pt>
    <dgm:pt modelId="{90B4CF71-A988-46E2-BBC9-875E0A61D9C1}">
      <dgm:prSet phldrT="[Текст]"/>
      <dgm:spPr/>
      <dgm:t>
        <a:bodyPr/>
        <a:lstStyle/>
        <a:p>
          <a:pPr algn="ctr"/>
          <a:r>
            <a:rPr lang="ru-RU" dirty="0" smtClean="0">
              <a:latin typeface="Arial" panose="020B0604020202020204" pitchFamily="34" charset="0"/>
              <a:cs typeface="Arial" panose="020B0604020202020204" pitchFamily="34" charset="0"/>
            </a:rPr>
            <a:t>ТРК 27 плюс</a:t>
          </a:r>
          <a:endParaRPr lang="ru-RU" dirty="0">
            <a:latin typeface="Arial" panose="020B0604020202020204" pitchFamily="34" charset="0"/>
            <a:cs typeface="Arial" panose="020B0604020202020204" pitchFamily="34" charset="0"/>
          </a:endParaRPr>
        </a:p>
      </dgm:t>
    </dgm:pt>
    <dgm:pt modelId="{5C45B2D6-E3C7-4C69-A642-E4C14F86105A}" type="parTrans" cxnId="{16BFD140-AC70-4A9A-854A-C722030C5160}">
      <dgm:prSet/>
      <dgm:spPr/>
      <dgm:t>
        <a:bodyPr/>
        <a:lstStyle/>
        <a:p>
          <a:endParaRPr lang="ru-RU"/>
        </a:p>
      </dgm:t>
    </dgm:pt>
    <dgm:pt modelId="{A755A468-0B7C-4AA0-97CA-D1DEE4B93876}" type="sibTrans" cxnId="{16BFD140-AC70-4A9A-854A-C722030C5160}">
      <dgm:prSet/>
      <dgm:spPr/>
      <dgm:t>
        <a:bodyPr/>
        <a:lstStyle/>
        <a:p>
          <a:endParaRPr lang="ru-RU"/>
        </a:p>
      </dgm:t>
    </dgm:pt>
    <dgm:pt modelId="{D602634E-5C44-4809-B27A-35E79ADA6920}">
      <dgm:prSet phldrT="[Текст]"/>
      <dgm:spPr/>
      <dgm:t>
        <a:bodyPr/>
        <a:lstStyle/>
        <a:p>
          <a:pPr algn="l"/>
          <a:r>
            <a:rPr lang="ru-RU" dirty="0" smtClean="0">
              <a:latin typeface="Arial" panose="020B0604020202020204" pitchFamily="34" charset="0"/>
              <a:cs typeface="Arial" panose="020B0604020202020204" pitchFamily="34" charset="0"/>
            </a:rPr>
            <a:t>Информационная поддержка проекта</a:t>
          </a:r>
          <a:endParaRPr lang="ru-RU" dirty="0">
            <a:latin typeface="Arial" panose="020B0604020202020204" pitchFamily="34" charset="0"/>
            <a:cs typeface="Arial" panose="020B0604020202020204" pitchFamily="34" charset="0"/>
          </a:endParaRPr>
        </a:p>
      </dgm:t>
    </dgm:pt>
    <dgm:pt modelId="{9927AC62-47D5-4713-97EF-9B66808BEA79}" type="parTrans" cxnId="{6DCED8FD-8B29-45ED-93BD-19D39ECD5362}">
      <dgm:prSet/>
      <dgm:spPr/>
      <dgm:t>
        <a:bodyPr/>
        <a:lstStyle/>
        <a:p>
          <a:endParaRPr lang="ru-RU"/>
        </a:p>
      </dgm:t>
    </dgm:pt>
    <dgm:pt modelId="{32917897-FB18-4A4A-8727-E02A10C4B3F6}" type="sibTrans" cxnId="{6DCED8FD-8B29-45ED-93BD-19D39ECD5362}">
      <dgm:prSet/>
      <dgm:spPr/>
      <dgm:t>
        <a:bodyPr/>
        <a:lstStyle/>
        <a:p>
          <a:endParaRPr lang="ru-RU"/>
        </a:p>
      </dgm:t>
    </dgm:pt>
    <dgm:pt modelId="{BF728D13-879C-449D-9DC6-6EA7D96AFC4F}">
      <dgm:prSet phldrT="[Текст]"/>
      <dgm:spPr/>
      <dgm:t>
        <a:bodyPr/>
        <a:lstStyle/>
        <a:p>
          <a:pPr algn="ctr"/>
          <a:r>
            <a:rPr lang="ru-RU" dirty="0" smtClean="0">
              <a:latin typeface="Arial" panose="020B0604020202020204" pitchFamily="34" charset="0"/>
              <a:cs typeface="Arial" panose="020B0604020202020204" pitchFamily="34" charset="0"/>
            </a:rPr>
            <a:t>ИП Лукина</a:t>
          </a:r>
          <a:endParaRPr lang="ru-RU" dirty="0">
            <a:latin typeface="Arial" panose="020B0604020202020204" pitchFamily="34" charset="0"/>
            <a:cs typeface="Arial" panose="020B0604020202020204" pitchFamily="34" charset="0"/>
          </a:endParaRPr>
        </a:p>
      </dgm:t>
    </dgm:pt>
    <dgm:pt modelId="{4483A660-13D4-4926-ABC4-97FC8F9EDD98}" type="parTrans" cxnId="{42519B52-44E5-43AC-A397-0A30FD688980}">
      <dgm:prSet/>
      <dgm:spPr/>
      <dgm:t>
        <a:bodyPr/>
        <a:lstStyle/>
        <a:p>
          <a:endParaRPr lang="ru-RU"/>
        </a:p>
      </dgm:t>
    </dgm:pt>
    <dgm:pt modelId="{DE7B057E-F5E0-4821-B532-1F9E93786946}" type="sibTrans" cxnId="{42519B52-44E5-43AC-A397-0A30FD688980}">
      <dgm:prSet/>
      <dgm:spPr/>
      <dgm:t>
        <a:bodyPr/>
        <a:lstStyle/>
        <a:p>
          <a:endParaRPr lang="ru-RU"/>
        </a:p>
      </dgm:t>
    </dgm:pt>
    <dgm:pt modelId="{EA412331-799D-402B-A61A-42B750532EBC}">
      <dgm:prSet phldrT="[Текст]"/>
      <dgm:spPr/>
      <dgm:t>
        <a:bodyPr/>
        <a:lstStyle/>
        <a:p>
          <a:pPr algn="l"/>
          <a:r>
            <a:rPr lang="ru-RU" dirty="0" smtClean="0">
              <a:latin typeface="Arial" panose="020B0604020202020204" pitchFamily="34" charset="0"/>
              <a:cs typeface="Arial" panose="020B0604020202020204" pitchFamily="34" charset="0"/>
            </a:rPr>
            <a:t>Материальная поддержка проекта</a:t>
          </a:r>
          <a:endParaRPr lang="ru-RU" dirty="0">
            <a:latin typeface="Arial" panose="020B0604020202020204" pitchFamily="34" charset="0"/>
            <a:cs typeface="Arial" panose="020B0604020202020204" pitchFamily="34" charset="0"/>
          </a:endParaRPr>
        </a:p>
      </dgm:t>
    </dgm:pt>
    <dgm:pt modelId="{3E8BB638-A77E-4D76-AC9C-16CAAC103A06}" type="parTrans" cxnId="{53FB9445-44AE-42FE-A04C-952F7833681F}">
      <dgm:prSet/>
      <dgm:spPr/>
      <dgm:t>
        <a:bodyPr/>
        <a:lstStyle/>
        <a:p>
          <a:endParaRPr lang="ru-RU"/>
        </a:p>
      </dgm:t>
    </dgm:pt>
    <dgm:pt modelId="{EDFC1659-26CD-456A-843C-65E6955057BE}" type="sibTrans" cxnId="{53FB9445-44AE-42FE-A04C-952F7833681F}">
      <dgm:prSet/>
      <dgm:spPr/>
      <dgm:t>
        <a:bodyPr/>
        <a:lstStyle/>
        <a:p>
          <a:endParaRPr lang="ru-RU"/>
        </a:p>
      </dgm:t>
    </dgm:pt>
    <dgm:pt modelId="{913A4E45-79A5-4F56-8080-B7BCAB790626}">
      <dgm:prSet custT="1"/>
      <dgm:spPr/>
      <dgm:t>
        <a:bodyPr/>
        <a:lstStyle/>
        <a:p>
          <a:pPr algn="ctr"/>
          <a:endParaRPr lang="ru-RU" sz="800" dirty="0" smtClean="0">
            <a:latin typeface="Arial" panose="020B0604020202020204" pitchFamily="34" charset="0"/>
            <a:cs typeface="Arial" panose="020B0604020202020204" pitchFamily="34" charset="0"/>
          </a:endParaRPr>
        </a:p>
        <a:p>
          <a:pPr algn="ctr"/>
          <a:r>
            <a:rPr lang="ru-RU" sz="1400" dirty="0" smtClean="0">
              <a:latin typeface="Arial" panose="020B0604020202020204" pitchFamily="34" charset="0"/>
              <a:cs typeface="Arial" panose="020B0604020202020204" pitchFamily="34" charset="0"/>
            </a:rPr>
            <a:t>Дворец  творчества</a:t>
          </a:r>
        </a:p>
        <a:p>
          <a:pPr algn="l"/>
          <a:r>
            <a:rPr lang="ru-RU" sz="1000" dirty="0" smtClean="0">
              <a:latin typeface="Arial" panose="020B0604020202020204" pitchFamily="34" charset="0"/>
              <a:cs typeface="Arial" panose="020B0604020202020204" pitchFamily="34" charset="0"/>
            </a:rPr>
            <a:t>Специалисты</a:t>
          </a:r>
        </a:p>
        <a:p>
          <a:pPr algn="l"/>
          <a:r>
            <a:rPr lang="ru-RU" sz="1000" dirty="0" smtClean="0">
              <a:latin typeface="Arial" panose="020B0604020202020204" pitchFamily="34" charset="0"/>
              <a:cs typeface="Arial" panose="020B0604020202020204" pitchFamily="34" charset="0"/>
            </a:rPr>
            <a:t>Помещения</a:t>
          </a:r>
        </a:p>
        <a:p>
          <a:pPr algn="l"/>
          <a:r>
            <a:rPr lang="ru-RU" sz="1000" dirty="0" smtClean="0">
              <a:latin typeface="Arial" panose="020B0604020202020204" pitchFamily="34" charset="0"/>
              <a:cs typeface="Arial" panose="020B0604020202020204" pitchFamily="34" charset="0"/>
            </a:rPr>
            <a:t>Оргтехника</a:t>
          </a:r>
        </a:p>
        <a:p>
          <a:pPr algn="l"/>
          <a:r>
            <a:rPr lang="ru-RU" sz="1000" dirty="0" smtClean="0">
              <a:latin typeface="Arial" panose="020B0604020202020204" pitchFamily="34" charset="0"/>
              <a:cs typeface="Arial" panose="020B0604020202020204" pitchFamily="34" charset="0"/>
            </a:rPr>
            <a:t>Аппаратура </a:t>
          </a:r>
        </a:p>
        <a:p>
          <a:pPr algn="l"/>
          <a:r>
            <a:rPr lang="ru-RU" sz="1000" dirty="0" smtClean="0">
              <a:latin typeface="Arial" panose="020B0604020202020204" pitchFamily="34" charset="0"/>
              <a:cs typeface="Arial" panose="020B0604020202020204" pitchFamily="34" charset="0"/>
            </a:rPr>
            <a:t>Привлечение в проект волонтеров-школьников</a:t>
          </a:r>
          <a:endParaRPr lang="ru-RU" sz="1000" dirty="0">
            <a:latin typeface="Arial" panose="020B0604020202020204" pitchFamily="34" charset="0"/>
            <a:cs typeface="Arial" panose="020B0604020202020204" pitchFamily="34" charset="0"/>
          </a:endParaRPr>
        </a:p>
      </dgm:t>
    </dgm:pt>
    <dgm:pt modelId="{479B08D3-A138-41E0-8F8E-9AD737AC3D81}" type="parTrans" cxnId="{44DD0312-7AA7-4E11-8690-B02D71915C85}">
      <dgm:prSet/>
      <dgm:spPr/>
      <dgm:t>
        <a:bodyPr/>
        <a:lstStyle/>
        <a:p>
          <a:endParaRPr lang="ru-RU"/>
        </a:p>
      </dgm:t>
    </dgm:pt>
    <dgm:pt modelId="{B69ACDBC-61FE-4423-A3EB-96C68937D915}" type="sibTrans" cxnId="{44DD0312-7AA7-4E11-8690-B02D71915C85}">
      <dgm:prSet/>
      <dgm:spPr/>
      <dgm:t>
        <a:bodyPr/>
        <a:lstStyle/>
        <a:p>
          <a:endParaRPr lang="ru-RU"/>
        </a:p>
      </dgm:t>
    </dgm:pt>
    <dgm:pt modelId="{9DAE94B9-8788-45E9-B05A-DBC558813CB8}">
      <dgm:prSet custT="1"/>
      <dgm:spPr/>
      <dgm:t>
        <a:bodyPr/>
        <a:lstStyle/>
        <a:p>
          <a:pPr algn="ctr"/>
          <a:endParaRPr lang="ru-RU" sz="1300" dirty="0" smtClean="0">
            <a:latin typeface="Arial" panose="020B0604020202020204" pitchFamily="34" charset="0"/>
            <a:cs typeface="Arial" panose="020B0604020202020204" pitchFamily="34" charset="0"/>
          </a:endParaRPr>
        </a:p>
        <a:p>
          <a:pPr algn="ctr"/>
          <a:r>
            <a:rPr lang="ru-RU" sz="1300" dirty="0" smtClean="0">
              <a:latin typeface="Arial" panose="020B0604020202020204" pitchFamily="34" charset="0"/>
              <a:cs typeface="Arial" panose="020B0604020202020204" pitchFamily="34" charset="0"/>
            </a:rPr>
            <a:t>Городской совет ветеранов</a:t>
          </a:r>
        </a:p>
        <a:p>
          <a:pPr algn="l"/>
          <a:r>
            <a:rPr lang="ru-RU" sz="1000" dirty="0" smtClean="0">
              <a:latin typeface="Arial" panose="020B0604020202020204" pitchFamily="34" charset="0"/>
              <a:cs typeface="Arial" panose="020B0604020202020204" pitchFamily="34" charset="0"/>
            </a:rPr>
            <a:t>Помещение для мероприятий проекта</a:t>
          </a:r>
        </a:p>
        <a:p>
          <a:pPr algn="l"/>
          <a:r>
            <a:rPr lang="ru-RU" sz="1000" dirty="0" smtClean="0">
              <a:latin typeface="Arial" panose="020B0604020202020204" pitchFamily="34" charset="0"/>
              <a:cs typeface="Arial" panose="020B0604020202020204" pitchFamily="34" charset="0"/>
            </a:rPr>
            <a:t>Привлечение в проект серебряных волонтеров</a:t>
          </a:r>
        </a:p>
        <a:p>
          <a:pPr algn="l"/>
          <a:endParaRPr lang="ru-RU" sz="1000" dirty="0" smtClean="0">
            <a:latin typeface="Arial" panose="020B0604020202020204" pitchFamily="34" charset="0"/>
            <a:cs typeface="Arial" panose="020B0604020202020204" pitchFamily="34" charset="0"/>
          </a:endParaRPr>
        </a:p>
        <a:p>
          <a:pPr algn="ctr"/>
          <a:endParaRPr lang="ru-RU" sz="1000" dirty="0"/>
        </a:p>
      </dgm:t>
    </dgm:pt>
    <dgm:pt modelId="{2DBBF149-232A-42C8-BAB5-FCECBCFD2CD1}" type="sibTrans" cxnId="{BEA12B71-F3A6-4C7E-A158-B6587F51887D}">
      <dgm:prSet/>
      <dgm:spPr/>
      <dgm:t>
        <a:bodyPr/>
        <a:lstStyle/>
        <a:p>
          <a:endParaRPr lang="ru-RU"/>
        </a:p>
      </dgm:t>
    </dgm:pt>
    <dgm:pt modelId="{138AB3E7-8E65-4C9D-A350-5925496110E5}" type="parTrans" cxnId="{BEA12B71-F3A6-4C7E-A158-B6587F51887D}">
      <dgm:prSet/>
      <dgm:spPr/>
      <dgm:t>
        <a:bodyPr/>
        <a:lstStyle/>
        <a:p>
          <a:endParaRPr lang="ru-RU"/>
        </a:p>
      </dgm:t>
    </dgm:pt>
    <dgm:pt modelId="{C131CABA-9099-4DDC-957E-8295E8A847DE}">
      <dgm:prSet phldrT="[Текст]"/>
      <dgm:spPr/>
      <dgm:t>
        <a:bodyPr/>
        <a:lstStyle/>
        <a:p>
          <a:pPr algn="l"/>
          <a:endParaRPr lang="ru-RU" dirty="0"/>
        </a:p>
      </dgm:t>
    </dgm:pt>
    <dgm:pt modelId="{9FECC75F-65D4-4005-9938-2F1F7142A5AA}" type="parTrans" cxnId="{F891925E-47DC-4D94-9F14-641EF670FD17}">
      <dgm:prSet/>
      <dgm:spPr/>
      <dgm:t>
        <a:bodyPr/>
        <a:lstStyle/>
        <a:p>
          <a:endParaRPr lang="ru-RU"/>
        </a:p>
      </dgm:t>
    </dgm:pt>
    <dgm:pt modelId="{5AC6673B-01C3-48A9-A5DB-AA446CC80E42}" type="sibTrans" cxnId="{F891925E-47DC-4D94-9F14-641EF670FD17}">
      <dgm:prSet/>
      <dgm:spPr/>
      <dgm:t>
        <a:bodyPr/>
        <a:lstStyle/>
        <a:p>
          <a:endParaRPr lang="ru-RU"/>
        </a:p>
      </dgm:t>
    </dgm:pt>
    <dgm:pt modelId="{1945DEE1-90DD-433E-85A1-131285564C4F}">
      <dgm:prSet phldrT="[Текст]" custT="1"/>
      <dgm:spPr/>
      <dgm:t>
        <a:bodyPr/>
        <a:lstStyle/>
        <a:p>
          <a:pPr algn="l"/>
          <a:r>
            <a:rPr lang="ru-RU" sz="1000" dirty="0" smtClean="0">
              <a:latin typeface="Arial" panose="020B0604020202020204" pitchFamily="34" charset="0"/>
              <a:cs typeface="Arial" panose="020B0604020202020204" pitchFamily="34" charset="0"/>
            </a:rPr>
            <a:t>Привлечение в проект ветеранов педагогического труда</a:t>
          </a:r>
          <a:endParaRPr lang="ru-RU" sz="1000" dirty="0">
            <a:latin typeface="Arial" panose="020B0604020202020204" pitchFamily="34" charset="0"/>
            <a:cs typeface="Arial" panose="020B0604020202020204" pitchFamily="34" charset="0"/>
          </a:endParaRPr>
        </a:p>
      </dgm:t>
    </dgm:pt>
    <dgm:pt modelId="{D6065871-55A6-4AA7-B9CB-37A16F740D35}" type="parTrans" cxnId="{DFD5B94C-0E4A-415B-ADF9-0CDD9A886282}">
      <dgm:prSet/>
      <dgm:spPr/>
      <dgm:t>
        <a:bodyPr/>
        <a:lstStyle/>
        <a:p>
          <a:endParaRPr lang="ru-RU"/>
        </a:p>
      </dgm:t>
    </dgm:pt>
    <dgm:pt modelId="{331434BE-9C0A-419E-8651-09B348BD51DF}" type="sibTrans" cxnId="{DFD5B94C-0E4A-415B-ADF9-0CDD9A886282}">
      <dgm:prSet/>
      <dgm:spPr/>
      <dgm:t>
        <a:bodyPr/>
        <a:lstStyle/>
        <a:p>
          <a:endParaRPr lang="ru-RU"/>
        </a:p>
      </dgm:t>
    </dgm:pt>
    <dgm:pt modelId="{AF6D068D-F39F-4BC6-A2A3-D1DF993296BE}" type="pres">
      <dgm:prSet presAssocID="{796BE092-017B-4554-A9DF-2F4B0A98F272}" presName="Name0" presStyleCnt="0">
        <dgm:presLayoutVars>
          <dgm:dir/>
          <dgm:resizeHandles val="exact"/>
        </dgm:presLayoutVars>
      </dgm:prSet>
      <dgm:spPr/>
    </dgm:pt>
    <dgm:pt modelId="{5F6872F3-1C68-4232-93D5-41A836F9ACEE}" type="pres">
      <dgm:prSet presAssocID="{796BE092-017B-4554-A9DF-2F4B0A98F272}" presName="fgShape" presStyleLbl="fgShp" presStyleIdx="0" presStyleCnt="1" custLinFactNeighborY="39970"/>
      <dgm:spPr/>
    </dgm:pt>
    <dgm:pt modelId="{4A2CE960-69E4-4C59-B4CE-E0BE5F8516E6}" type="pres">
      <dgm:prSet presAssocID="{796BE092-017B-4554-A9DF-2F4B0A98F272}" presName="linComp" presStyleCnt="0"/>
      <dgm:spPr/>
    </dgm:pt>
    <dgm:pt modelId="{C482DFD3-CC37-4DD7-BA6D-AE1894024F55}" type="pres">
      <dgm:prSet presAssocID="{B33D9F93-2198-4A7B-B2FE-14309B1898A3}" presName="compNode" presStyleCnt="0"/>
      <dgm:spPr/>
    </dgm:pt>
    <dgm:pt modelId="{07F7DC53-051F-4C83-B120-804A6F617F5D}" type="pres">
      <dgm:prSet presAssocID="{B33D9F93-2198-4A7B-B2FE-14309B1898A3}" presName="bkgdShape" presStyleLbl="node1" presStyleIdx="0" presStyleCnt="5"/>
      <dgm:spPr/>
      <dgm:t>
        <a:bodyPr/>
        <a:lstStyle/>
        <a:p>
          <a:endParaRPr lang="ru-RU"/>
        </a:p>
      </dgm:t>
    </dgm:pt>
    <dgm:pt modelId="{1AC191FC-4552-41AB-A5F7-67A4AC392E5B}" type="pres">
      <dgm:prSet presAssocID="{B33D9F93-2198-4A7B-B2FE-14309B1898A3}" presName="nodeTx" presStyleLbl="node1" presStyleIdx="0" presStyleCnt="5">
        <dgm:presLayoutVars>
          <dgm:bulletEnabled val="1"/>
        </dgm:presLayoutVars>
      </dgm:prSet>
      <dgm:spPr/>
      <dgm:t>
        <a:bodyPr/>
        <a:lstStyle/>
        <a:p>
          <a:endParaRPr lang="ru-RU"/>
        </a:p>
      </dgm:t>
    </dgm:pt>
    <dgm:pt modelId="{49B26271-A37C-4F4A-A60B-AD2A571F4726}" type="pres">
      <dgm:prSet presAssocID="{B33D9F93-2198-4A7B-B2FE-14309B1898A3}" presName="invisiNode" presStyleLbl="node1" presStyleIdx="0" presStyleCnt="5"/>
      <dgm:spPr/>
    </dgm:pt>
    <dgm:pt modelId="{C4805077-3232-4388-8D9D-679827379AAA}" type="pres">
      <dgm:prSet presAssocID="{B33D9F93-2198-4A7B-B2FE-14309B1898A3}"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2A0A1D76-FF98-4180-99A2-E7EFF73F9DCB}" type="pres">
      <dgm:prSet presAssocID="{ED8D624F-FEC7-48B4-801D-95320AA416EB}" presName="sibTrans" presStyleLbl="sibTrans2D1" presStyleIdx="0" presStyleCnt="0"/>
      <dgm:spPr/>
    </dgm:pt>
    <dgm:pt modelId="{8AD63695-E55F-4F0E-8D20-EDB7C87CED38}" type="pres">
      <dgm:prSet presAssocID="{90B4CF71-A988-46E2-BBC9-875E0A61D9C1}" presName="compNode" presStyleCnt="0"/>
      <dgm:spPr/>
    </dgm:pt>
    <dgm:pt modelId="{090867D1-931E-454E-99F7-F0E2F2A03B21}" type="pres">
      <dgm:prSet presAssocID="{90B4CF71-A988-46E2-BBC9-875E0A61D9C1}" presName="bkgdShape" presStyleLbl="node1" presStyleIdx="1" presStyleCnt="5"/>
      <dgm:spPr/>
      <dgm:t>
        <a:bodyPr/>
        <a:lstStyle/>
        <a:p>
          <a:endParaRPr lang="ru-RU"/>
        </a:p>
      </dgm:t>
    </dgm:pt>
    <dgm:pt modelId="{8398A043-7E9A-4419-9953-BFDCFD3D3FF4}" type="pres">
      <dgm:prSet presAssocID="{90B4CF71-A988-46E2-BBC9-875E0A61D9C1}" presName="nodeTx" presStyleLbl="node1" presStyleIdx="1" presStyleCnt="5">
        <dgm:presLayoutVars>
          <dgm:bulletEnabled val="1"/>
        </dgm:presLayoutVars>
      </dgm:prSet>
      <dgm:spPr/>
      <dgm:t>
        <a:bodyPr/>
        <a:lstStyle/>
        <a:p>
          <a:endParaRPr lang="ru-RU"/>
        </a:p>
      </dgm:t>
    </dgm:pt>
    <dgm:pt modelId="{3D377B17-BD0F-4520-8D39-63B2909006F0}" type="pres">
      <dgm:prSet presAssocID="{90B4CF71-A988-46E2-BBC9-875E0A61D9C1}" presName="invisiNode" presStyleLbl="node1" presStyleIdx="1" presStyleCnt="5"/>
      <dgm:spPr/>
    </dgm:pt>
    <dgm:pt modelId="{15E281B8-B0A6-4083-B85D-640B2F19724D}" type="pres">
      <dgm:prSet presAssocID="{90B4CF71-A988-46E2-BBC9-875E0A61D9C1}"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pt>
    <dgm:pt modelId="{DE60F88F-405B-4E56-B492-3F6E3CC45DBE}" type="pres">
      <dgm:prSet presAssocID="{A755A468-0B7C-4AA0-97CA-D1DEE4B93876}" presName="sibTrans" presStyleLbl="sibTrans2D1" presStyleIdx="0" presStyleCnt="0"/>
      <dgm:spPr/>
    </dgm:pt>
    <dgm:pt modelId="{BD499B9B-9C84-4596-89F5-63EAD41A9CFF}" type="pres">
      <dgm:prSet presAssocID="{BF728D13-879C-449D-9DC6-6EA7D96AFC4F}" presName="compNode" presStyleCnt="0"/>
      <dgm:spPr/>
    </dgm:pt>
    <dgm:pt modelId="{CFFEDBE4-E469-43A7-8F82-2B96A21B7628}" type="pres">
      <dgm:prSet presAssocID="{BF728D13-879C-449D-9DC6-6EA7D96AFC4F}" presName="bkgdShape" presStyleLbl="node1" presStyleIdx="2" presStyleCnt="5"/>
      <dgm:spPr/>
      <dgm:t>
        <a:bodyPr/>
        <a:lstStyle/>
        <a:p>
          <a:endParaRPr lang="ru-RU"/>
        </a:p>
      </dgm:t>
    </dgm:pt>
    <dgm:pt modelId="{DAEFAA3B-5F24-4A45-8239-4642B6FB924E}" type="pres">
      <dgm:prSet presAssocID="{BF728D13-879C-449D-9DC6-6EA7D96AFC4F}" presName="nodeTx" presStyleLbl="node1" presStyleIdx="2" presStyleCnt="5">
        <dgm:presLayoutVars>
          <dgm:bulletEnabled val="1"/>
        </dgm:presLayoutVars>
      </dgm:prSet>
      <dgm:spPr/>
      <dgm:t>
        <a:bodyPr/>
        <a:lstStyle/>
        <a:p>
          <a:endParaRPr lang="ru-RU"/>
        </a:p>
      </dgm:t>
    </dgm:pt>
    <dgm:pt modelId="{B8CF4179-AECD-4E89-AC02-EE0CF1FA68BB}" type="pres">
      <dgm:prSet presAssocID="{BF728D13-879C-449D-9DC6-6EA7D96AFC4F}" presName="invisiNode" presStyleLbl="node1" presStyleIdx="2" presStyleCnt="5"/>
      <dgm:spPr/>
    </dgm:pt>
    <dgm:pt modelId="{4F0918AC-0DC2-4947-A605-3D675F6F1F10}" type="pres">
      <dgm:prSet presAssocID="{BF728D13-879C-449D-9DC6-6EA7D96AFC4F}"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dgm:spPr>
    </dgm:pt>
    <dgm:pt modelId="{2AF71C96-2BA5-40E3-8650-D214ACCE6F68}" type="pres">
      <dgm:prSet presAssocID="{DE7B057E-F5E0-4821-B532-1F9E93786946}" presName="sibTrans" presStyleLbl="sibTrans2D1" presStyleIdx="0" presStyleCnt="0"/>
      <dgm:spPr/>
    </dgm:pt>
    <dgm:pt modelId="{E9CF12A3-8F8C-4090-BAD9-EC9B6733555D}" type="pres">
      <dgm:prSet presAssocID="{9DAE94B9-8788-45E9-B05A-DBC558813CB8}" presName="compNode" presStyleCnt="0"/>
      <dgm:spPr/>
    </dgm:pt>
    <dgm:pt modelId="{4EFBDF0A-BC45-4810-8297-2D07C97B9CF2}" type="pres">
      <dgm:prSet presAssocID="{9DAE94B9-8788-45E9-B05A-DBC558813CB8}" presName="bkgdShape" presStyleLbl="node1" presStyleIdx="3" presStyleCnt="5"/>
      <dgm:spPr/>
      <dgm:t>
        <a:bodyPr/>
        <a:lstStyle/>
        <a:p>
          <a:endParaRPr lang="ru-RU"/>
        </a:p>
      </dgm:t>
    </dgm:pt>
    <dgm:pt modelId="{D7CBEA12-70D4-4EE4-B38D-4F1A54287072}" type="pres">
      <dgm:prSet presAssocID="{9DAE94B9-8788-45E9-B05A-DBC558813CB8}" presName="nodeTx" presStyleLbl="node1" presStyleIdx="3" presStyleCnt="5">
        <dgm:presLayoutVars>
          <dgm:bulletEnabled val="1"/>
        </dgm:presLayoutVars>
      </dgm:prSet>
      <dgm:spPr/>
      <dgm:t>
        <a:bodyPr/>
        <a:lstStyle/>
        <a:p>
          <a:endParaRPr lang="ru-RU"/>
        </a:p>
      </dgm:t>
    </dgm:pt>
    <dgm:pt modelId="{897E8D5F-1FDD-4881-A96F-EF012143773D}" type="pres">
      <dgm:prSet presAssocID="{9DAE94B9-8788-45E9-B05A-DBC558813CB8}" presName="invisiNode" presStyleLbl="node1" presStyleIdx="3" presStyleCnt="5"/>
      <dgm:spPr/>
    </dgm:pt>
    <dgm:pt modelId="{4E9D36A9-C2FE-484D-ACFC-C11C50B85C20}" type="pres">
      <dgm:prSet presAssocID="{9DAE94B9-8788-45E9-B05A-DBC558813CB8}"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pt>
    <dgm:pt modelId="{E832CCEB-28A5-4267-8B35-DD622B51B418}" type="pres">
      <dgm:prSet presAssocID="{2DBBF149-232A-42C8-BAB5-FCECBCFD2CD1}" presName="sibTrans" presStyleLbl="sibTrans2D1" presStyleIdx="0" presStyleCnt="0"/>
      <dgm:spPr/>
    </dgm:pt>
    <dgm:pt modelId="{018091BC-3627-4D2F-9B99-E3F6B20C2659}" type="pres">
      <dgm:prSet presAssocID="{913A4E45-79A5-4F56-8080-B7BCAB790626}" presName="compNode" presStyleCnt="0"/>
      <dgm:spPr/>
    </dgm:pt>
    <dgm:pt modelId="{493A0256-52B7-44E1-B80B-7A68D5FABDD6}" type="pres">
      <dgm:prSet presAssocID="{913A4E45-79A5-4F56-8080-B7BCAB790626}" presName="bkgdShape" presStyleLbl="node1" presStyleIdx="4" presStyleCnt="5"/>
      <dgm:spPr/>
      <dgm:t>
        <a:bodyPr/>
        <a:lstStyle/>
        <a:p>
          <a:endParaRPr lang="ru-RU"/>
        </a:p>
      </dgm:t>
    </dgm:pt>
    <dgm:pt modelId="{5E720ADB-C2C7-4BEE-B628-8ED57B220F93}" type="pres">
      <dgm:prSet presAssocID="{913A4E45-79A5-4F56-8080-B7BCAB790626}" presName="nodeTx" presStyleLbl="node1" presStyleIdx="4" presStyleCnt="5">
        <dgm:presLayoutVars>
          <dgm:bulletEnabled val="1"/>
        </dgm:presLayoutVars>
      </dgm:prSet>
      <dgm:spPr/>
      <dgm:t>
        <a:bodyPr/>
        <a:lstStyle/>
        <a:p>
          <a:endParaRPr lang="ru-RU"/>
        </a:p>
      </dgm:t>
    </dgm:pt>
    <dgm:pt modelId="{F35CFAF8-920B-4BAA-BC56-D028A1A37931}" type="pres">
      <dgm:prSet presAssocID="{913A4E45-79A5-4F56-8080-B7BCAB790626}" presName="invisiNode" presStyleLbl="node1" presStyleIdx="4" presStyleCnt="5"/>
      <dgm:spPr/>
    </dgm:pt>
    <dgm:pt modelId="{738809DB-3B55-4E07-B715-40F59A8997C4}" type="pres">
      <dgm:prSet presAssocID="{913A4E45-79A5-4F56-8080-B7BCAB790626}"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dgm:spPr>
    </dgm:pt>
  </dgm:ptLst>
  <dgm:cxnLst>
    <dgm:cxn modelId="{2F44A4C1-1A52-47F1-88B4-A43F70B61603}" type="presOf" srcId="{BF728D13-879C-449D-9DC6-6EA7D96AFC4F}" destId="{DAEFAA3B-5F24-4A45-8239-4642B6FB924E}" srcOrd="1" destOrd="0" presId="urn:microsoft.com/office/officeart/2005/8/layout/hList7"/>
    <dgm:cxn modelId="{6DCED8FD-8B29-45ED-93BD-19D39ECD5362}" srcId="{90B4CF71-A988-46E2-BBC9-875E0A61D9C1}" destId="{D602634E-5C44-4809-B27A-35E79ADA6920}" srcOrd="0" destOrd="0" parTransId="{9927AC62-47D5-4713-97EF-9B66808BEA79}" sibTransId="{32917897-FB18-4A4A-8727-E02A10C4B3F6}"/>
    <dgm:cxn modelId="{14056E56-7EDE-4B35-A070-A530A82A5D2F}" type="presOf" srcId="{EA412331-799D-402B-A61A-42B750532EBC}" destId="{DAEFAA3B-5F24-4A45-8239-4642B6FB924E}" srcOrd="1" destOrd="1" presId="urn:microsoft.com/office/officeart/2005/8/layout/hList7"/>
    <dgm:cxn modelId="{16BFD140-AC70-4A9A-854A-C722030C5160}" srcId="{796BE092-017B-4554-A9DF-2F4B0A98F272}" destId="{90B4CF71-A988-46E2-BBC9-875E0A61D9C1}" srcOrd="1" destOrd="0" parTransId="{5C45B2D6-E3C7-4C69-A642-E4C14F86105A}" sibTransId="{A755A468-0B7C-4AA0-97CA-D1DEE4B93876}"/>
    <dgm:cxn modelId="{9081C7E0-9D36-44AD-B673-D759386CBC6B}" type="presOf" srcId="{90B4CF71-A988-46E2-BBC9-875E0A61D9C1}" destId="{8398A043-7E9A-4419-9953-BFDCFD3D3FF4}" srcOrd="1" destOrd="0" presId="urn:microsoft.com/office/officeart/2005/8/layout/hList7"/>
    <dgm:cxn modelId="{42519B52-44E5-43AC-A397-0A30FD688980}" srcId="{796BE092-017B-4554-A9DF-2F4B0A98F272}" destId="{BF728D13-879C-449D-9DC6-6EA7D96AFC4F}" srcOrd="2" destOrd="0" parTransId="{4483A660-13D4-4926-ABC4-97FC8F9EDD98}" sibTransId="{DE7B057E-F5E0-4821-B532-1F9E93786946}"/>
    <dgm:cxn modelId="{89DF8220-1B77-48E9-8A86-3BB6227F0DF5}" type="presOf" srcId="{DE7B057E-F5E0-4821-B532-1F9E93786946}" destId="{2AF71C96-2BA5-40E3-8650-D214ACCE6F68}" srcOrd="0" destOrd="0" presId="urn:microsoft.com/office/officeart/2005/8/layout/hList7"/>
    <dgm:cxn modelId="{366F7639-BF14-435D-86C5-B541A3934561}" type="presOf" srcId="{90B4CF71-A988-46E2-BBC9-875E0A61D9C1}" destId="{090867D1-931E-454E-99F7-F0E2F2A03B21}" srcOrd="0" destOrd="0" presId="urn:microsoft.com/office/officeart/2005/8/layout/hList7"/>
    <dgm:cxn modelId="{53FB9445-44AE-42FE-A04C-952F7833681F}" srcId="{BF728D13-879C-449D-9DC6-6EA7D96AFC4F}" destId="{EA412331-799D-402B-A61A-42B750532EBC}" srcOrd="0" destOrd="0" parTransId="{3E8BB638-A77E-4D76-AC9C-16CAAC103A06}" sibTransId="{EDFC1659-26CD-456A-843C-65E6955057BE}"/>
    <dgm:cxn modelId="{CE98EBFF-0923-4343-A87D-20FB947C6D94}" type="presOf" srcId="{913A4E45-79A5-4F56-8080-B7BCAB790626}" destId="{5E720ADB-C2C7-4BEE-B628-8ED57B220F93}" srcOrd="1" destOrd="0" presId="urn:microsoft.com/office/officeart/2005/8/layout/hList7"/>
    <dgm:cxn modelId="{6C965EC3-8776-4B83-B61D-30961DD3CE35}" type="presOf" srcId="{B33D9F93-2198-4A7B-B2FE-14309B1898A3}" destId="{07F7DC53-051F-4C83-B120-804A6F617F5D}" srcOrd="0" destOrd="0" presId="urn:microsoft.com/office/officeart/2005/8/layout/hList7"/>
    <dgm:cxn modelId="{EF941338-5AE4-404B-8517-E1D67AD5095A}" type="presOf" srcId="{28B8EAF8-909F-407C-B8A1-0F971A6AC07E}" destId="{1AC191FC-4552-41AB-A5F7-67A4AC392E5B}" srcOrd="1" destOrd="2" presId="urn:microsoft.com/office/officeart/2005/8/layout/hList7"/>
    <dgm:cxn modelId="{F72D871C-3CF1-44BA-83C5-C92B1ABF3CD2}" type="presOf" srcId="{9DAE94B9-8788-45E9-B05A-DBC558813CB8}" destId="{4EFBDF0A-BC45-4810-8297-2D07C97B9CF2}" srcOrd="0" destOrd="0" presId="urn:microsoft.com/office/officeart/2005/8/layout/hList7"/>
    <dgm:cxn modelId="{B9D9B264-EA62-4F34-9361-139E3E9085FA}" type="presOf" srcId="{9DAE94B9-8788-45E9-B05A-DBC558813CB8}" destId="{D7CBEA12-70D4-4EE4-B38D-4F1A54287072}" srcOrd="1" destOrd="0" presId="urn:microsoft.com/office/officeart/2005/8/layout/hList7"/>
    <dgm:cxn modelId="{6B387C62-919C-4003-ABC4-468C251C5131}" type="presOf" srcId="{D602634E-5C44-4809-B27A-35E79ADA6920}" destId="{8398A043-7E9A-4419-9953-BFDCFD3D3FF4}" srcOrd="1" destOrd="1" presId="urn:microsoft.com/office/officeart/2005/8/layout/hList7"/>
    <dgm:cxn modelId="{44DD0312-7AA7-4E11-8690-B02D71915C85}" srcId="{796BE092-017B-4554-A9DF-2F4B0A98F272}" destId="{913A4E45-79A5-4F56-8080-B7BCAB790626}" srcOrd="4" destOrd="0" parTransId="{479B08D3-A138-41E0-8F8E-9AD737AC3D81}" sibTransId="{B69ACDBC-61FE-4423-A3EB-96C68937D915}"/>
    <dgm:cxn modelId="{CE1AF5F9-EB3D-44EB-BF95-C77A07EF58C7}" type="presOf" srcId="{C131CABA-9099-4DDC-957E-8295E8A847DE}" destId="{CFFEDBE4-E469-43A7-8F82-2B96A21B7628}" srcOrd="0" destOrd="2" presId="urn:microsoft.com/office/officeart/2005/8/layout/hList7"/>
    <dgm:cxn modelId="{F1C0B40C-6D0E-453F-BEDC-3ECC7578FDDA}" srcId="{796BE092-017B-4554-A9DF-2F4B0A98F272}" destId="{B33D9F93-2198-4A7B-B2FE-14309B1898A3}" srcOrd="0" destOrd="0" parTransId="{715C3AEA-E362-4ABF-9EF9-B4294A289420}" sibTransId="{ED8D624F-FEC7-48B4-801D-95320AA416EB}"/>
    <dgm:cxn modelId="{A41707D5-BF9F-475F-9D76-A7C193764D40}" type="presOf" srcId="{EA412331-799D-402B-A61A-42B750532EBC}" destId="{CFFEDBE4-E469-43A7-8F82-2B96A21B7628}" srcOrd="0" destOrd="1" presId="urn:microsoft.com/office/officeart/2005/8/layout/hList7"/>
    <dgm:cxn modelId="{CD59B863-6C19-4726-98C1-9DF4F9A0DEC4}" type="presOf" srcId="{9D959A05-71B0-47B4-B686-E34E0D9CD4F7}" destId="{07F7DC53-051F-4C83-B120-804A6F617F5D}" srcOrd="0" destOrd="1" presId="urn:microsoft.com/office/officeart/2005/8/layout/hList7"/>
    <dgm:cxn modelId="{52A74C48-6153-40B6-9D2F-0FAD2A5903F1}" type="presOf" srcId="{D602634E-5C44-4809-B27A-35E79ADA6920}" destId="{090867D1-931E-454E-99F7-F0E2F2A03B21}" srcOrd="0" destOrd="1" presId="urn:microsoft.com/office/officeart/2005/8/layout/hList7"/>
    <dgm:cxn modelId="{1D5DCF61-E799-46A1-B0BC-429E65C629EC}" type="presOf" srcId="{1945DEE1-90DD-433E-85A1-131285564C4F}" destId="{1AC191FC-4552-41AB-A5F7-67A4AC392E5B}" srcOrd="1" destOrd="3" presId="urn:microsoft.com/office/officeart/2005/8/layout/hList7"/>
    <dgm:cxn modelId="{49E5E130-CEF6-4FB9-8151-4741B992F969}" type="presOf" srcId="{ED8D624F-FEC7-48B4-801D-95320AA416EB}" destId="{2A0A1D76-FF98-4180-99A2-E7EFF73F9DCB}" srcOrd="0" destOrd="0" presId="urn:microsoft.com/office/officeart/2005/8/layout/hList7"/>
    <dgm:cxn modelId="{69BAE82A-0F24-4521-99F4-39095805C728}" type="presOf" srcId="{28B8EAF8-909F-407C-B8A1-0F971A6AC07E}" destId="{07F7DC53-051F-4C83-B120-804A6F617F5D}" srcOrd="0" destOrd="2" presId="urn:microsoft.com/office/officeart/2005/8/layout/hList7"/>
    <dgm:cxn modelId="{FDB4F8F6-D581-404F-A603-2B0A6B701340}" type="presOf" srcId="{9D959A05-71B0-47B4-B686-E34E0D9CD4F7}" destId="{1AC191FC-4552-41AB-A5F7-67A4AC392E5B}" srcOrd="1" destOrd="1" presId="urn:microsoft.com/office/officeart/2005/8/layout/hList7"/>
    <dgm:cxn modelId="{DFD5B94C-0E4A-415B-ADF9-0CDD9A886282}" srcId="{B33D9F93-2198-4A7B-B2FE-14309B1898A3}" destId="{1945DEE1-90DD-433E-85A1-131285564C4F}" srcOrd="2" destOrd="0" parTransId="{D6065871-55A6-4AA7-B9CB-37A16F740D35}" sibTransId="{331434BE-9C0A-419E-8651-09B348BD51DF}"/>
    <dgm:cxn modelId="{0AD6FC0E-B505-480A-AE10-872F88502100}" type="presOf" srcId="{B33D9F93-2198-4A7B-B2FE-14309B1898A3}" destId="{1AC191FC-4552-41AB-A5F7-67A4AC392E5B}" srcOrd="1" destOrd="0" presId="urn:microsoft.com/office/officeart/2005/8/layout/hList7"/>
    <dgm:cxn modelId="{9A93EBFF-77DA-4506-93A1-94316EA74112}" type="presOf" srcId="{2DBBF149-232A-42C8-BAB5-FCECBCFD2CD1}" destId="{E832CCEB-28A5-4267-8B35-DD622B51B418}" srcOrd="0" destOrd="0" presId="urn:microsoft.com/office/officeart/2005/8/layout/hList7"/>
    <dgm:cxn modelId="{809AD1FF-044E-45B1-8793-0F7D2FABF258}" type="presOf" srcId="{C131CABA-9099-4DDC-957E-8295E8A847DE}" destId="{DAEFAA3B-5F24-4A45-8239-4642B6FB924E}" srcOrd="1" destOrd="2" presId="urn:microsoft.com/office/officeart/2005/8/layout/hList7"/>
    <dgm:cxn modelId="{71C86724-008B-446E-8C63-24164C948BBC}" srcId="{B33D9F93-2198-4A7B-B2FE-14309B1898A3}" destId="{9D959A05-71B0-47B4-B686-E34E0D9CD4F7}" srcOrd="0" destOrd="0" parTransId="{727DE170-006F-4C67-AE45-295326F635BF}" sibTransId="{5608BAC7-BBA2-4C60-9FF8-369BA4442F55}"/>
    <dgm:cxn modelId="{6049CC34-8853-4B22-A245-B58762FF4948}" type="presOf" srcId="{1945DEE1-90DD-433E-85A1-131285564C4F}" destId="{07F7DC53-051F-4C83-B120-804A6F617F5D}" srcOrd="0" destOrd="3" presId="urn:microsoft.com/office/officeart/2005/8/layout/hList7"/>
    <dgm:cxn modelId="{5C02E93C-2954-4C1F-85D9-69A8BDA1991D}" type="presOf" srcId="{BF728D13-879C-449D-9DC6-6EA7D96AFC4F}" destId="{CFFEDBE4-E469-43A7-8F82-2B96A21B7628}" srcOrd="0" destOrd="0" presId="urn:microsoft.com/office/officeart/2005/8/layout/hList7"/>
    <dgm:cxn modelId="{4799F48A-991E-4F04-879B-A66C4F58678B}" srcId="{B33D9F93-2198-4A7B-B2FE-14309B1898A3}" destId="{28B8EAF8-909F-407C-B8A1-0F971A6AC07E}" srcOrd="1" destOrd="0" parTransId="{D31564E4-D12F-4104-8E43-482115EDCF23}" sibTransId="{86A2D796-9B97-4F3B-915D-9866D68CF275}"/>
    <dgm:cxn modelId="{C3667AAB-762F-490B-A86D-4C85AB279D63}" type="presOf" srcId="{796BE092-017B-4554-A9DF-2F4B0A98F272}" destId="{AF6D068D-F39F-4BC6-A2A3-D1DF993296BE}" srcOrd="0" destOrd="0" presId="urn:microsoft.com/office/officeart/2005/8/layout/hList7"/>
    <dgm:cxn modelId="{0C5122E5-B5DA-45E5-98F4-2B24E32EF5B6}" type="presOf" srcId="{913A4E45-79A5-4F56-8080-B7BCAB790626}" destId="{493A0256-52B7-44E1-B80B-7A68D5FABDD6}" srcOrd="0" destOrd="0" presId="urn:microsoft.com/office/officeart/2005/8/layout/hList7"/>
    <dgm:cxn modelId="{F891925E-47DC-4D94-9F14-641EF670FD17}" srcId="{BF728D13-879C-449D-9DC6-6EA7D96AFC4F}" destId="{C131CABA-9099-4DDC-957E-8295E8A847DE}" srcOrd="1" destOrd="0" parTransId="{9FECC75F-65D4-4005-9938-2F1F7142A5AA}" sibTransId="{5AC6673B-01C3-48A9-A5DB-AA446CC80E42}"/>
    <dgm:cxn modelId="{BEA12B71-F3A6-4C7E-A158-B6587F51887D}" srcId="{796BE092-017B-4554-A9DF-2F4B0A98F272}" destId="{9DAE94B9-8788-45E9-B05A-DBC558813CB8}" srcOrd="3" destOrd="0" parTransId="{138AB3E7-8E65-4C9D-A350-5925496110E5}" sibTransId="{2DBBF149-232A-42C8-BAB5-FCECBCFD2CD1}"/>
    <dgm:cxn modelId="{0CE22B90-312D-4EA6-A004-93AD28542D08}" type="presOf" srcId="{A755A468-0B7C-4AA0-97CA-D1DEE4B93876}" destId="{DE60F88F-405B-4E56-B492-3F6E3CC45DBE}" srcOrd="0" destOrd="0" presId="urn:microsoft.com/office/officeart/2005/8/layout/hList7"/>
    <dgm:cxn modelId="{DF10CD94-B6F0-41B9-9778-2530A65CC3E0}" type="presParOf" srcId="{AF6D068D-F39F-4BC6-A2A3-D1DF993296BE}" destId="{5F6872F3-1C68-4232-93D5-41A836F9ACEE}" srcOrd="0" destOrd="0" presId="urn:microsoft.com/office/officeart/2005/8/layout/hList7"/>
    <dgm:cxn modelId="{9C4B2CE8-C32F-405C-BC1E-E52282F4E29A}" type="presParOf" srcId="{AF6D068D-F39F-4BC6-A2A3-D1DF993296BE}" destId="{4A2CE960-69E4-4C59-B4CE-E0BE5F8516E6}" srcOrd="1" destOrd="0" presId="urn:microsoft.com/office/officeart/2005/8/layout/hList7"/>
    <dgm:cxn modelId="{31B4D953-94E7-49A7-A540-FF82C11AE309}" type="presParOf" srcId="{4A2CE960-69E4-4C59-B4CE-E0BE5F8516E6}" destId="{C482DFD3-CC37-4DD7-BA6D-AE1894024F55}" srcOrd="0" destOrd="0" presId="urn:microsoft.com/office/officeart/2005/8/layout/hList7"/>
    <dgm:cxn modelId="{8AE4D9DF-14A5-4859-A375-4E9FA35E6FBA}" type="presParOf" srcId="{C482DFD3-CC37-4DD7-BA6D-AE1894024F55}" destId="{07F7DC53-051F-4C83-B120-804A6F617F5D}" srcOrd="0" destOrd="0" presId="urn:microsoft.com/office/officeart/2005/8/layout/hList7"/>
    <dgm:cxn modelId="{058D1191-8EBB-46CE-B659-F8BCFB00A8A8}" type="presParOf" srcId="{C482DFD3-CC37-4DD7-BA6D-AE1894024F55}" destId="{1AC191FC-4552-41AB-A5F7-67A4AC392E5B}" srcOrd="1" destOrd="0" presId="urn:microsoft.com/office/officeart/2005/8/layout/hList7"/>
    <dgm:cxn modelId="{341CC220-0DEC-45BE-B2E1-3F3F9738117C}" type="presParOf" srcId="{C482DFD3-CC37-4DD7-BA6D-AE1894024F55}" destId="{49B26271-A37C-4F4A-A60B-AD2A571F4726}" srcOrd="2" destOrd="0" presId="urn:microsoft.com/office/officeart/2005/8/layout/hList7"/>
    <dgm:cxn modelId="{9CCD3918-2ADE-4CC1-A991-247F3FB26557}" type="presParOf" srcId="{C482DFD3-CC37-4DD7-BA6D-AE1894024F55}" destId="{C4805077-3232-4388-8D9D-679827379AAA}" srcOrd="3" destOrd="0" presId="urn:microsoft.com/office/officeart/2005/8/layout/hList7"/>
    <dgm:cxn modelId="{A2C299C7-5C74-4A5B-A8F1-F0C2AA96DD99}" type="presParOf" srcId="{4A2CE960-69E4-4C59-B4CE-E0BE5F8516E6}" destId="{2A0A1D76-FF98-4180-99A2-E7EFF73F9DCB}" srcOrd="1" destOrd="0" presId="urn:microsoft.com/office/officeart/2005/8/layout/hList7"/>
    <dgm:cxn modelId="{40E137A3-89AF-48F4-B79C-722784A29197}" type="presParOf" srcId="{4A2CE960-69E4-4C59-B4CE-E0BE5F8516E6}" destId="{8AD63695-E55F-4F0E-8D20-EDB7C87CED38}" srcOrd="2" destOrd="0" presId="urn:microsoft.com/office/officeart/2005/8/layout/hList7"/>
    <dgm:cxn modelId="{0AE25DAD-03F6-4E23-A24E-A76419303971}" type="presParOf" srcId="{8AD63695-E55F-4F0E-8D20-EDB7C87CED38}" destId="{090867D1-931E-454E-99F7-F0E2F2A03B21}" srcOrd="0" destOrd="0" presId="urn:microsoft.com/office/officeart/2005/8/layout/hList7"/>
    <dgm:cxn modelId="{116C6DAC-C676-4D80-9CAE-C6F7D599A128}" type="presParOf" srcId="{8AD63695-E55F-4F0E-8D20-EDB7C87CED38}" destId="{8398A043-7E9A-4419-9953-BFDCFD3D3FF4}" srcOrd="1" destOrd="0" presId="urn:microsoft.com/office/officeart/2005/8/layout/hList7"/>
    <dgm:cxn modelId="{A9A44886-3AC6-4508-BCBE-3626F33818A8}" type="presParOf" srcId="{8AD63695-E55F-4F0E-8D20-EDB7C87CED38}" destId="{3D377B17-BD0F-4520-8D39-63B2909006F0}" srcOrd="2" destOrd="0" presId="urn:microsoft.com/office/officeart/2005/8/layout/hList7"/>
    <dgm:cxn modelId="{3CE75A41-A818-4D8C-B289-7564ECBB6575}" type="presParOf" srcId="{8AD63695-E55F-4F0E-8D20-EDB7C87CED38}" destId="{15E281B8-B0A6-4083-B85D-640B2F19724D}" srcOrd="3" destOrd="0" presId="urn:microsoft.com/office/officeart/2005/8/layout/hList7"/>
    <dgm:cxn modelId="{C2056F01-69AE-4A4A-8C9E-AAA51CAFE593}" type="presParOf" srcId="{4A2CE960-69E4-4C59-B4CE-E0BE5F8516E6}" destId="{DE60F88F-405B-4E56-B492-3F6E3CC45DBE}" srcOrd="3" destOrd="0" presId="urn:microsoft.com/office/officeart/2005/8/layout/hList7"/>
    <dgm:cxn modelId="{2DCCF02E-51FE-4C31-8EB6-A3FC67B00C2E}" type="presParOf" srcId="{4A2CE960-69E4-4C59-B4CE-E0BE5F8516E6}" destId="{BD499B9B-9C84-4596-89F5-63EAD41A9CFF}" srcOrd="4" destOrd="0" presId="urn:microsoft.com/office/officeart/2005/8/layout/hList7"/>
    <dgm:cxn modelId="{A891CA20-7C57-40EF-BB4A-DA44DDDD3410}" type="presParOf" srcId="{BD499B9B-9C84-4596-89F5-63EAD41A9CFF}" destId="{CFFEDBE4-E469-43A7-8F82-2B96A21B7628}" srcOrd="0" destOrd="0" presId="urn:microsoft.com/office/officeart/2005/8/layout/hList7"/>
    <dgm:cxn modelId="{A806D4CD-33F6-4DDB-9BCB-37950ECB85F2}" type="presParOf" srcId="{BD499B9B-9C84-4596-89F5-63EAD41A9CFF}" destId="{DAEFAA3B-5F24-4A45-8239-4642B6FB924E}" srcOrd="1" destOrd="0" presId="urn:microsoft.com/office/officeart/2005/8/layout/hList7"/>
    <dgm:cxn modelId="{23F81C7D-4ADD-4E78-B866-2DD13E2B9DD8}" type="presParOf" srcId="{BD499B9B-9C84-4596-89F5-63EAD41A9CFF}" destId="{B8CF4179-AECD-4E89-AC02-EE0CF1FA68BB}" srcOrd="2" destOrd="0" presId="urn:microsoft.com/office/officeart/2005/8/layout/hList7"/>
    <dgm:cxn modelId="{425F3016-9340-4690-8BF7-92FFD2C9FC76}" type="presParOf" srcId="{BD499B9B-9C84-4596-89F5-63EAD41A9CFF}" destId="{4F0918AC-0DC2-4947-A605-3D675F6F1F10}" srcOrd="3" destOrd="0" presId="urn:microsoft.com/office/officeart/2005/8/layout/hList7"/>
    <dgm:cxn modelId="{F2203E64-3EFF-4A23-B735-2AE0895F6EBC}" type="presParOf" srcId="{4A2CE960-69E4-4C59-B4CE-E0BE5F8516E6}" destId="{2AF71C96-2BA5-40E3-8650-D214ACCE6F68}" srcOrd="5" destOrd="0" presId="urn:microsoft.com/office/officeart/2005/8/layout/hList7"/>
    <dgm:cxn modelId="{FCF268BC-A0F4-4A45-A9A5-056D69A140FE}" type="presParOf" srcId="{4A2CE960-69E4-4C59-B4CE-E0BE5F8516E6}" destId="{E9CF12A3-8F8C-4090-BAD9-EC9B6733555D}" srcOrd="6" destOrd="0" presId="urn:microsoft.com/office/officeart/2005/8/layout/hList7"/>
    <dgm:cxn modelId="{7DA1AADA-6804-45E8-8796-048E2ED24613}" type="presParOf" srcId="{E9CF12A3-8F8C-4090-BAD9-EC9B6733555D}" destId="{4EFBDF0A-BC45-4810-8297-2D07C97B9CF2}" srcOrd="0" destOrd="0" presId="urn:microsoft.com/office/officeart/2005/8/layout/hList7"/>
    <dgm:cxn modelId="{E3BFD2DE-AE94-4E8A-98DB-270EE3CF3415}" type="presParOf" srcId="{E9CF12A3-8F8C-4090-BAD9-EC9B6733555D}" destId="{D7CBEA12-70D4-4EE4-B38D-4F1A54287072}" srcOrd="1" destOrd="0" presId="urn:microsoft.com/office/officeart/2005/8/layout/hList7"/>
    <dgm:cxn modelId="{F4AFCBFF-4638-4DBD-AFBD-C4CE152A0B91}" type="presParOf" srcId="{E9CF12A3-8F8C-4090-BAD9-EC9B6733555D}" destId="{897E8D5F-1FDD-4881-A96F-EF012143773D}" srcOrd="2" destOrd="0" presId="urn:microsoft.com/office/officeart/2005/8/layout/hList7"/>
    <dgm:cxn modelId="{E032D027-39F2-4778-BFFC-4AF87CC47A3B}" type="presParOf" srcId="{E9CF12A3-8F8C-4090-BAD9-EC9B6733555D}" destId="{4E9D36A9-C2FE-484D-ACFC-C11C50B85C20}" srcOrd="3" destOrd="0" presId="urn:microsoft.com/office/officeart/2005/8/layout/hList7"/>
    <dgm:cxn modelId="{2A633CFE-30B5-4410-B061-084524A8A533}" type="presParOf" srcId="{4A2CE960-69E4-4C59-B4CE-E0BE5F8516E6}" destId="{E832CCEB-28A5-4267-8B35-DD622B51B418}" srcOrd="7" destOrd="0" presId="urn:microsoft.com/office/officeart/2005/8/layout/hList7"/>
    <dgm:cxn modelId="{43773CFF-F4B6-47B0-9754-D34A4C9EC3E0}" type="presParOf" srcId="{4A2CE960-69E4-4C59-B4CE-E0BE5F8516E6}" destId="{018091BC-3627-4D2F-9B99-E3F6B20C2659}" srcOrd="8" destOrd="0" presId="urn:microsoft.com/office/officeart/2005/8/layout/hList7"/>
    <dgm:cxn modelId="{067CA691-F6A5-4687-9BDC-C9CE8C6E5F81}" type="presParOf" srcId="{018091BC-3627-4D2F-9B99-E3F6B20C2659}" destId="{493A0256-52B7-44E1-B80B-7A68D5FABDD6}" srcOrd="0" destOrd="0" presId="urn:microsoft.com/office/officeart/2005/8/layout/hList7"/>
    <dgm:cxn modelId="{7E6DEE33-EB52-46DC-87F9-75DBF52EAA58}" type="presParOf" srcId="{018091BC-3627-4D2F-9B99-E3F6B20C2659}" destId="{5E720ADB-C2C7-4BEE-B628-8ED57B220F93}" srcOrd="1" destOrd="0" presId="urn:microsoft.com/office/officeart/2005/8/layout/hList7"/>
    <dgm:cxn modelId="{C630F41F-4B12-4195-933B-CF613817B644}" type="presParOf" srcId="{018091BC-3627-4D2F-9B99-E3F6B20C2659}" destId="{F35CFAF8-920B-4BAA-BC56-D028A1A37931}" srcOrd="2" destOrd="0" presId="urn:microsoft.com/office/officeart/2005/8/layout/hList7"/>
    <dgm:cxn modelId="{C3005D69-2293-491B-96FB-422BDC36C053}" type="presParOf" srcId="{018091BC-3627-4D2F-9B99-E3F6B20C2659}" destId="{738809DB-3B55-4E07-B715-40F59A8997C4}"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BE092-017B-4554-A9DF-2F4B0A98F272}"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ru-RU"/>
        </a:p>
      </dgm:t>
    </dgm:pt>
    <dgm:pt modelId="{B33D9F93-2198-4A7B-B2FE-14309B1898A3}">
      <dgm:prSet phldrT="[Текст]"/>
      <dgm:spPr/>
      <dgm:t>
        <a:bodyPr/>
        <a:lstStyle/>
        <a:p>
          <a:r>
            <a:rPr lang="ru-RU" dirty="0" smtClean="0">
              <a:latin typeface="Arial" panose="020B0604020202020204" pitchFamily="34" charset="0"/>
              <a:cs typeface="Arial" panose="020B0604020202020204" pitchFamily="34" charset="0"/>
            </a:rPr>
            <a:t>Активисты городского Совета ветеранов</a:t>
          </a:r>
          <a:endParaRPr lang="ru-RU" dirty="0">
            <a:latin typeface="Arial" panose="020B0604020202020204" pitchFamily="34" charset="0"/>
            <a:cs typeface="Arial" panose="020B0604020202020204" pitchFamily="34" charset="0"/>
          </a:endParaRPr>
        </a:p>
      </dgm:t>
    </dgm:pt>
    <dgm:pt modelId="{715C3AEA-E362-4ABF-9EF9-B4294A289420}" type="parTrans" cxnId="{F1C0B40C-6D0E-453F-BEDC-3ECC7578FDDA}">
      <dgm:prSet/>
      <dgm:spPr/>
      <dgm:t>
        <a:bodyPr/>
        <a:lstStyle/>
        <a:p>
          <a:endParaRPr lang="ru-RU"/>
        </a:p>
      </dgm:t>
    </dgm:pt>
    <dgm:pt modelId="{ED8D624F-FEC7-48B4-801D-95320AA416EB}" type="sibTrans" cxnId="{F1C0B40C-6D0E-453F-BEDC-3ECC7578FDDA}">
      <dgm:prSet/>
      <dgm:spPr/>
      <dgm:t>
        <a:bodyPr/>
        <a:lstStyle/>
        <a:p>
          <a:endParaRPr lang="ru-RU"/>
        </a:p>
      </dgm:t>
    </dgm:pt>
    <dgm:pt modelId="{9D959A05-71B0-47B4-B686-E34E0D9CD4F7}">
      <dgm:prSet phldrT="[Текст]"/>
      <dgm:spPr/>
      <dgm:t>
        <a:bodyPr/>
        <a:lstStyle/>
        <a:p>
          <a:r>
            <a:rPr lang="ru-RU" dirty="0" smtClean="0">
              <a:latin typeface="Arial" panose="020B0604020202020204" pitchFamily="34" charset="0"/>
              <a:cs typeface="Arial" panose="020B0604020202020204" pitchFamily="34" charset="0"/>
            </a:rPr>
            <a:t>Проведение турниров в школах</a:t>
          </a:r>
          <a:endParaRPr lang="ru-RU" dirty="0">
            <a:latin typeface="Arial" panose="020B0604020202020204" pitchFamily="34" charset="0"/>
            <a:cs typeface="Arial" panose="020B0604020202020204" pitchFamily="34" charset="0"/>
          </a:endParaRPr>
        </a:p>
      </dgm:t>
    </dgm:pt>
    <dgm:pt modelId="{727DE170-006F-4C67-AE45-295326F635BF}" type="parTrans" cxnId="{71C86724-008B-446E-8C63-24164C948BBC}">
      <dgm:prSet/>
      <dgm:spPr/>
      <dgm:t>
        <a:bodyPr/>
        <a:lstStyle/>
        <a:p>
          <a:endParaRPr lang="ru-RU"/>
        </a:p>
      </dgm:t>
    </dgm:pt>
    <dgm:pt modelId="{5608BAC7-BBA2-4C60-9FF8-369BA4442F55}" type="sibTrans" cxnId="{71C86724-008B-446E-8C63-24164C948BBC}">
      <dgm:prSet/>
      <dgm:spPr/>
      <dgm:t>
        <a:bodyPr/>
        <a:lstStyle/>
        <a:p>
          <a:endParaRPr lang="ru-RU"/>
        </a:p>
      </dgm:t>
    </dgm:pt>
    <dgm:pt modelId="{28B8EAF8-909F-407C-B8A1-0F971A6AC07E}">
      <dgm:prSet phldrT="[Текст]"/>
      <dgm:spPr/>
      <dgm:t>
        <a:bodyPr/>
        <a:lstStyle/>
        <a:p>
          <a:r>
            <a:rPr lang="ru-RU" dirty="0" smtClean="0">
              <a:latin typeface="Arial" panose="020B0604020202020204" pitchFamily="34" charset="0"/>
              <a:cs typeface="Arial" panose="020B0604020202020204" pitchFamily="34" charset="0"/>
            </a:rPr>
            <a:t>Проведение </a:t>
          </a:r>
          <a:r>
            <a:rPr lang="ru-RU" dirty="0" err="1" smtClean="0">
              <a:latin typeface="Arial" panose="020B0604020202020204" pitchFamily="34" charset="0"/>
              <a:cs typeface="Arial" panose="020B0604020202020204" pitchFamily="34" charset="0"/>
            </a:rPr>
            <a:t>квеста</a:t>
          </a:r>
          <a:r>
            <a:rPr lang="ru-RU" dirty="0" smtClean="0">
              <a:latin typeface="Arial" panose="020B0604020202020204" pitchFamily="34" charset="0"/>
              <a:cs typeface="Arial" panose="020B0604020202020204" pitchFamily="34" charset="0"/>
            </a:rPr>
            <a:t> «Прокопьевск-территория Победы»</a:t>
          </a:r>
          <a:endParaRPr lang="ru-RU" dirty="0">
            <a:latin typeface="Arial" panose="020B0604020202020204" pitchFamily="34" charset="0"/>
            <a:cs typeface="Arial" panose="020B0604020202020204" pitchFamily="34" charset="0"/>
          </a:endParaRPr>
        </a:p>
      </dgm:t>
    </dgm:pt>
    <dgm:pt modelId="{D31564E4-D12F-4104-8E43-482115EDCF23}" type="parTrans" cxnId="{4799F48A-991E-4F04-879B-A66C4F58678B}">
      <dgm:prSet/>
      <dgm:spPr/>
      <dgm:t>
        <a:bodyPr/>
        <a:lstStyle/>
        <a:p>
          <a:endParaRPr lang="ru-RU"/>
        </a:p>
      </dgm:t>
    </dgm:pt>
    <dgm:pt modelId="{86A2D796-9B97-4F3B-915D-9866D68CF275}" type="sibTrans" cxnId="{4799F48A-991E-4F04-879B-A66C4F58678B}">
      <dgm:prSet/>
      <dgm:spPr/>
      <dgm:t>
        <a:bodyPr/>
        <a:lstStyle/>
        <a:p>
          <a:endParaRPr lang="ru-RU"/>
        </a:p>
      </dgm:t>
    </dgm:pt>
    <dgm:pt modelId="{90B4CF71-A988-46E2-BBC9-875E0A61D9C1}">
      <dgm:prSet phldrT="[Текст]"/>
      <dgm:spPr/>
      <dgm:t>
        <a:bodyPr/>
        <a:lstStyle/>
        <a:p>
          <a:r>
            <a:rPr lang="ru-RU" dirty="0" smtClean="0">
              <a:latin typeface="Arial" panose="020B0604020202020204" pitchFamily="34" charset="0"/>
              <a:cs typeface="Arial" panose="020B0604020202020204" pitchFamily="34" charset="0"/>
            </a:rPr>
            <a:t>Ветераны педагогического труда</a:t>
          </a:r>
          <a:endParaRPr lang="ru-RU" dirty="0">
            <a:latin typeface="Arial" panose="020B0604020202020204" pitchFamily="34" charset="0"/>
            <a:cs typeface="Arial" panose="020B0604020202020204" pitchFamily="34" charset="0"/>
          </a:endParaRPr>
        </a:p>
      </dgm:t>
    </dgm:pt>
    <dgm:pt modelId="{5C45B2D6-E3C7-4C69-A642-E4C14F86105A}" type="parTrans" cxnId="{16BFD140-AC70-4A9A-854A-C722030C5160}">
      <dgm:prSet/>
      <dgm:spPr/>
      <dgm:t>
        <a:bodyPr/>
        <a:lstStyle/>
        <a:p>
          <a:endParaRPr lang="ru-RU"/>
        </a:p>
      </dgm:t>
    </dgm:pt>
    <dgm:pt modelId="{A755A468-0B7C-4AA0-97CA-D1DEE4B93876}" type="sibTrans" cxnId="{16BFD140-AC70-4A9A-854A-C722030C5160}">
      <dgm:prSet/>
      <dgm:spPr/>
      <dgm:t>
        <a:bodyPr/>
        <a:lstStyle/>
        <a:p>
          <a:endParaRPr lang="ru-RU"/>
        </a:p>
      </dgm:t>
    </dgm:pt>
    <dgm:pt modelId="{D602634E-5C44-4809-B27A-35E79ADA6920}">
      <dgm:prSet phldrT="[Текст]"/>
      <dgm:spPr/>
      <dgm:t>
        <a:bodyPr/>
        <a:lstStyle/>
        <a:p>
          <a:r>
            <a:rPr lang="ru-RU" dirty="0" smtClean="0">
              <a:latin typeface="Arial" panose="020B0604020202020204" pitchFamily="34" charset="0"/>
              <a:cs typeface="Arial" panose="020B0604020202020204" pitchFamily="34" charset="0"/>
            </a:rPr>
            <a:t>Проведение игровых занятий в школах</a:t>
          </a:r>
          <a:endParaRPr lang="ru-RU" dirty="0">
            <a:latin typeface="Arial" panose="020B0604020202020204" pitchFamily="34" charset="0"/>
            <a:cs typeface="Arial" panose="020B0604020202020204" pitchFamily="34" charset="0"/>
          </a:endParaRPr>
        </a:p>
      </dgm:t>
    </dgm:pt>
    <dgm:pt modelId="{9927AC62-47D5-4713-97EF-9B66808BEA79}" type="parTrans" cxnId="{6DCED8FD-8B29-45ED-93BD-19D39ECD5362}">
      <dgm:prSet/>
      <dgm:spPr/>
      <dgm:t>
        <a:bodyPr/>
        <a:lstStyle/>
        <a:p>
          <a:endParaRPr lang="ru-RU"/>
        </a:p>
      </dgm:t>
    </dgm:pt>
    <dgm:pt modelId="{32917897-FB18-4A4A-8727-E02A10C4B3F6}" type="sibTrans" cxnId="{6DCED8FD-8B29-45ED-93BD-19D39ECD5362}">
      <dgm:prSet/>
      <dgm:spPr/>
      <dgm:t>
        <a:bodyPr/>
        <a:lstStyle/>
        <a:p>
          <a:endParaRPr lang="ru-RU"/>
        </a:p>
      </dgm:t>
    </dgm:pt>
    <dgm:pt modelId="{F4F001C7-52B6-4CFA-8A3A-65890CD8AEDB}">
      <dgm:prSet phldrT="[Текст]"/>
      <dgm:spPr/>
      <dgm:t>
        <a:bodyPr/>
        <a:lstStyle/>
        <a:p>
          <a:r>
            <a:rPr lang="ru-RU" dirty="0" smtClean="0">
              <a:latin typeface="Arial" panose="020B0604020202020204" pitchFamily="34" charset="0"/>
              <a:cs typeface="Arial" panose="020B0604020202020204" pitchFamily="34" charset="0"/>
            </a:rPr>
            <a:t>Эксперты разработки настольных игр и </a:t>
          </a:r>
          <a:r>
            <a:rPr lang="ru-RU" dirty="0" err="1" smtClean="0">
              <a:latin typeface="Arial" panose="020B0604020202020204" pitchFamily="34" charset="0"/>
              <a:cs typeface="Arial" panose="020B0604020202020204" pitchFamily="34" charset="0"/>
            </a:rPr>
            <a:t>аудиотура</a:t>
          </a:r>
          <a:endParaRPr lang="ru-RU" dirty="0">
            <a:latin typeface="Arial" panose="020B0604020202020204" pitchFamily="34" charset="0"/>
            <a:cs typeface="Arial" panose="020B0604020202020204" pitchFamily="34" charset="0"/>
          </a:endParaRPr>
        </a:p>
      </dgm:t>
    </dgm:pt>
    <dgm:pt modelId="{E724E026-2657-409B-86F2-E10C0F2ECA96}" type="parTrans" cxnId="{3547B110-81D7-4409-A984-FD4FBE7448E1}">
      <dgm:prSet/>
      <dgm:spPr/>
      <dgm:t>
        <a:bodyPr/>
        <a:lstStyle/>
        <a:p>
          <a:endParaRPr lang="ru-RU"/>
        </a:p>
      </dgm:t>
    </dgm:pt>
    <dgm:pt modelId="{83992CF8-41CC-4BF9-8FB4-6C00444E54B0}" type="sibTrans" cxnId="{3547B110-81D7-4409-A984-FD4FBE7448E1}">
      <dgm:prSet/>
      <dgm:spPr/>
      <dgm:t>
        <a:bodyPr/>
        <a:lstStyle/>
        <a:p>
          <a:endParaRPr lang="ru-RU"/>
        </a:p>
      </dgm:t>
    </dgm:pt>
    <dgm:pt modelId="{BF728D13-879C-449D-9DC6-6EA7D96AFC4F}">
      <dgm:prSet phldrT="[Текст]"/>
      <dgm:spPr/>
      <dgm:t>
        <a:bodyPr/>
        <a:lstStyle/>
        <a:p>
          <a:r>
            <a:rPr lang="ru-RU" dirty="0" smtClean="0">
              <a:latin typeface="Arial" panose="020B0604020202020204" pitchFamily="34" charset="0"/>
              <a:cs typeface="Arial" panose="020B0604020202020204" pitchFamily="34" charset="0"/>
            </a:rPr>
            <a:t>Активисты школьных музеев</a:t>
          </a:r>
          <a:endParaRPr lang="ru-RU" dirty="0">
            <a:latin typeface="Arial" panose="020B0604020202020204" pitchFamily="34" charset="0"/>
            <a:cs typeface="Arial" panose="020B0604020202020204" pitchFamily="34" charset="0"/>
          </a:endParaRPr>
        </a:p>
      </dgm:t>
    </dgm:pt>
    <dgm:pt modelId="{4483A660-13D4-4926-ABC4-97FC8F9EDD98}" type="parTrans" cxnId="{42519B52-44E5-43AC-A397-0A30FD688980}">
      <dgm:prSet/>
      <dgm:spPr/>
      <dgm:t>
        <a:bodyPr/>
        <a:lstStyle/>
        <a:p>
          <a:endParaRPr lang="ru-RU"/>
        </a:p>
      </dgm:t>
    </dgm:pt>
    <dgm:pt modelId="{DE7B057E-F5E0-4821-B532-1F9E93786946}" type="sibTrans" cxnId="{42519B52-44E5-43AC-A397-0A30FD688980}">
      <dgm:prSet/>
      <dgm:spPr/>
      <dgm:t>
        <a:bodyPr/>
        <a:lstStyle/>
        <a:p>
          <a:endParaRPr lang="ru-RU"/>
        </a:p>
      </dgm:t>
    </dgm:pt>
    <dgm:pt modelId="{EA412331-799D-402B-A61A-42B750532EBC}">
      <dgm:prSet phldrT="[Текст]"/>
      <dgm:spPr/>
      <dgm:t>
        <a:bodyPr/>
        <a:lstStyle/>
        <a:p>
          <a:r>
            <a:rPr lang="ru-RU" dirty="0" smtClean="0">
              <a:latin typeface="Arial" panose="020B0604020202020204" pitchFamily="34" charset="0"/>
              <a:cs typeface="Arial" panose="020B0604020202020204" pitchFamily="34" charset="0"/>
            </a:rPr>
            <a:t>Разработка настольной игры по истории Кузбасса в годы ВОВ</a:t>
          </a:r>
          <a:endParaRPr lang="ru-RU" dirty="0">
            <a:latin typeface="Arial" panose="020B0604020202020204" pitchFamily="34" charset="0"/>
            <a:cs typeface="Arial" panose="020B0604020202020204" pitchFamily="34" charset="0"/>
          </a:endParaRPr>
        </a:p>
      </dgm:t>
    </dgm:pt>
    <dgm:pt modelId="{3E8BB638-A77E-4D76-AC9C-16CAAC103A06}" type="parTrans" cxnId="{53FB9445-44AE-42FE-A04C-952F7833681F}">
      <dgm:prSet/>
      <dgm:spPr/>
      <dgm:t>
        <a:bodyPr/>
        <a:lstStyle/>
        <a:p>
          <a:endParaRPr lang="ru-RU"/>
        </a:p>
      </dgm:t>
    </dgm:pt>
    <dgm:pt modelId="{EDFC1659-26CD-456A-843C-65E6955057BE}" type="sibTrans" cxnId="{53FB9445-44AE-42FE-A04C-952F7833681F}">
      <dgm:prSet/>
      <dgm:spPr/>
      <dgm:t>
        <a:bodyPr/>
        <a:lstStyle/>
        <a:p>
          <a:endParaRPr lang="ru-RU"/>
        </a:p>
      </dgm:t>
    </dgm:pt>
    <dgm:pt modelId="{882BB3CB-7F28-4712-BDD6-B4F50EE65AF7}">
      <dgm:prSet phldrT="[Текст]"/>
      <dgm:spPr/>
      <dgm:t>
        <a:bodyPr/>
        <a:lstStyle/>
        <a:p>
          <a:r>
            <a:rPr lang="ru-RU" dirty="0" smtClean="0">
              <a:latin typeface="Arial" panose="020B0604020202020204" pitchFamily="34" charset="0"/>
              <a:cs typeface="Arial" panose="020B0604020202020204" pitchFamily="34" charset="0"/>
            </a:rPr>
            <a:t>Разработка маршрута и объектов </a:t>
          </a:r>
          <a:r>
            <a:rPr lang="ru-RU" dirty="0" err="1" smtClean="0">
              <a:latin typeface="Arial" panose="020B0604020202020204" pitchFamily="34" charset="0"/>
              <a:cs typeface="Arial" panose="020B0604020202020204" pitchFamily="34" charset="0"/>
            </a:rPr>
            <a:t>аудиотура</a:t>
          </a: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dgm:t>
    </dgm:pt>
    <dgm:pt modelId="{13511328-2A19-447C-B0A4-F3D63949C5AC}" type="parTrans" cxnId="{FC22DD80-ABA2-4D93-B026-587AD4AE2CE2}">
      <dgm:prSet/>
      <dgm:spPr/>
      <dgm:t>
        <a:bodyPr/>
        <a:lstStyle/>
        <a:p>
          <a:endParaRPr lang="ru-RU"/>
        </a:p>
      </dgm:t>
    </dgm:pt>
    <dgm:pt modelId="{3784FD4B-8074-4FFF-A8AB-CCB162E98279}" type="sibTrans" cxnId="{FC22DD80-ABA2-4D93-B026-587AD4AE2CE2}">
      <dgm:prSet/>
      <dgm:spPr/>
      <dgm:t>
        <a:bodyPr/>
        <a:lstStyle/>
        <a:p>
          <a:endParaRPr lang="ru-RU"/>
        </a:p>
      </dgm:t>
    </dgm:pt>
    <dgm:pt modelId="{F61C9B6F-A752-4247-9B08-11CBB68F07F4}">
      <dgm:prSet/>
      <dgm:spPr/>
      <dgm:t>
        <a:bodyPr/>
        <a:lstStyle/>
        <a:p>
          <a:r>
            <a:rPr lang="ru-RU" dirty="0" smtClean="0">
              <a:latin typeface="Arial" panose="020B0604020202020204" pitchFamily="34" charset="0"/>
              <a:cs typeface="Arial" panose="020B0604020202020204" pitchFamily="34" charset="0"/>
            </a:rPr>
            <a:t>Активисты штаба РДШ</a:t>
          </a:r>
          <a:endParaRPr lang="ru-RU" dirty="0">
            <a:latin typeface="Arial" panose="020B0604020202020204" pitchFamily="34" charset="0"/>
            <a:cs typeface="Arial" panose="020B0604020202020204" pitchFamily="34" charset="0"/>
          </a:endParaRPr>
        </a:p>
      </dgm:t>
    </dgm:pt>
    <dgm:pt modelId="{39C83714-7126-4220-99F4-F5CA2568CEBB}" type="parTrans" cxnId="{8D3B445F-8642-472E-95AC-3FF4DB54065C}">
      <dgm:prSet/>
      <dgm:spPr/>
      <dgm:t>
        <a:bodyPr/>
        <a:lstStyle/>
        <a:p>
          <a:endParaRPr lang="ru-RU"/>
        </a:p>
      </dgm:t>
    </dgm:pt>
    <dgm:pt modelId="{A58CDDB1-E2D1-4FBC-BA2D-63EEB407430C}" type="sibTrans" cxnId="{8D3B445F-8642-472E-95AC-3FF4DB54065C}">
      <dgm:prSet/>
      <dgm:spPr/>
      <dgm:t>
        <a:bodyPr/>
        <a:lstStyle/>
        <a:p>
          <a:endParaRPr lang="ru-RU"/>
        </a:p>
      </dgm:t>
    </dgm:pt>
    <dgm:pt modelId="{A098300C-1B82-467A-8F90-59547E38DB68}">
      <dgm:prSet/>
      <dgm:spPr/>
      <dgm:t>
        <a:bodyPr/>
        <a:lstStyle/>
        <a:p>
          <a:r>
            <a:rPr lang="ru-RU" dirty="0" smtClean="0">
              <a:latin typeface="Arial" panose="020B0604020202020204" pitchFamily="34" charset="0"/>
              <a:cs typeface="Arial" panose="020B0604020202020204" pitchFamily="34" charset="0"/>
            </a:rPr>
            <a:t>Разработка настольной игры для младших школьников</a:t>
          </a:r>
          <a:endParaRPr lang="ru-RU" dirty="0">
            <a:latin typeface="Arial" panose="020B0604020202020204" pitchFamily="34" charset="0"/>
            <a:cs typeface="Arial" panose="020B0604020202020204" pitchFamily="34" charset="0"/>
          </a:endParaRPr>
        </a:p>
      </dgm:t>
    </dgm:pt>
    <dgm:pt modelId="{8A02742C-39DA-4CA0-A72D-7042BB187B53}" type="parTrans" cxnId="{23FBA52B-D0F2-42C8-BE56-7C0DE5582063}">
      <dgm:prSet/>
      <dgm:spPr/>
      <dgm:t>
        <a:bodyPr/>
        <a:lstStyle/>
        <a:p>
          <a:endParaRPr lang="ru-RU"/>
        </a:p>
      </dgm:t>
    </dgm:pt>
    <dgm:pt modelId="{4F8BB0D0-AD89-4F2E-8742-511BD25B3366}" type="sibTrans" cxnId="{23FBA52B-D0F2-42C8-BE56-7C0DE5582063}">
      <dgm:prSet/>
      <dgm:spPr/>
      <dgm:t>
        <a:bodyPr/>
        <a:lstStyle/>
        <a:p>
          <a:endParaRPr lang="ru-RU"/>
        </a:p>
      </dgm:t>
    </dgm:pt>
    <dgm:pt modelId="{8A0FBD3D-941A-462C-B8EF-DF68741DC603}">
      <dgm:prSet custT="1"/>
      <dgm:spPr/>
      <dgm:t>
        <a:bodyPr/>
        <a:lstStyle/>
        <a:p>
          <a:r>
            <a:rPr lang="ru-RU" sz="1400" dirty="0" smtClean="0">
              <a:latin typeface="Arial" panose="020B0604020202020204" pitchFamily="34" charset="0"/>
              <a:cs typeface="Arial" panose="020B0604020202020204" pitchFamily="34" charset="0"/>
            </a:rPr>
            <a:t>Активисты Союза Молодежи Кузбасса</a:t>
          </a:r>
        </a:p>
        <a:p>
          <a:r>
            <a:rPr lang="ru-RU" sz="1100" dirty="0" smtClean="0">
              <a:latin typeface="Arial" panose="020B0604020202020204" pitchFamily="34" charset="0"/>
              <a:cs typeface="Arial" panose="020B0604020202020204" pitchFamily="34" charset="0"/>
            </a:rPr>
            <a:t>- Помощь ветеранам в съемке роликов акции «Наследники Победы»</a:t>
          </a:r>
        </a:p>
        <a:p>
          <a:r>
            <a:rPr lang="ru-RU" sz="1100" dirty="0" smtClean="0">
              <a:latin typeface="Arial" panose="020B0604020202020204" pitchFamily="34" charset="0"/>
              <a:cs typeface="Arial" panose="020B0604020202020204" pitchFamily="34" charset="0"/>
            </a:rPr>
            <a:t>- Волонтеры массовых мероприятий проекта</a:t>
          </a:r>
        </a:p>
        <a:p>
          <a:r>
            <a:rPr lang="ru-RU" sz="1100" dirty="0" smtClean="0">
              <a:latin typeface="Arial" panose="020B0604020202020204" pitchFamily="34" charset="0"/>
              <a:cs typeface="Arial" panose="020B0604020202020204" pitchFamily="34" charset="0"/>
            </a:rPr>
            <a:t>- Проведение игровых занятий и турниров в школах</a:t>
          </a:r>
          <a:endParaRPr lang="ru-RU" sz="1100" dirty="0">
            <a:latin typeface="Arial" panose="020B0604020202020204" pitchFamily="34" charset="0"/>
            <a:cs typeface="Arial" panose="020B0604020202020204" pitchFamily="34" charset="0"/>
          </a:endParaRPr>
        </a:p>
      </dgm:t>
    </dgm:pt>
    <dgm:pt modelId="{6A56E394-2C11-43E4-A37A-BF8A9A4D0F1C}" type="parTrans" cxnId="{781A3030-42FB-4884-8E9C-DEF8D1C669E1}">
      <dgm:prSet/>
      <dgm:spPr/>
      <dgm:t>
        <a:bodyPr/>
        <a:lstStyle/>
        <a:p>
          <a:endParaRPr lang="ru-RU"/>
        </a:p>
      </dgm:t>
    </dgm:pt>
    <dgm:pt modelId="{5ADCF03B-3CE3-4040-8B3B-9EA8AFFA4519}" type="sibTrans" cxnId="{781A3030-42FB-4884-8E9C-DEF8D1C669E1}">
      <dgm:prSet/>
      <dgm:spPr/>
      <dgm:t>
        <a:bodyPr/>
        <a:lstStyle/>
        <a:p>
          <a:endParaRPr lang="ru-RU"/>
        </a:p>
      </dgm:t>
    </dgm:pt>
    <dgm:pt modelId="{19E7FF45-42BD-408E-B1DC-5ABB9A4796DF}">
      <dgm:prSet/>
      <dgm:spPr/>
      <dgm:t>
        <a:bodyPr/>
        <a:lstStyle/>
        <a:p>
          <a:r>
            <a:rPr lang="ru-RU" dirty="0" smtClean="0">
              <a:latin typeface="Arial" panose="020B0604020202020204" pitchFamily="34" charset="0"/>
              <a:cs typeface="Arial" panose="020B0604020202020204" pitchFamily="34" charset="0"/>
            </a:rPr>
            <a:t>Волонтеры массовых мероприятий проекта</a:t>
          </a:r>
          <a:endParaRPr lang="ru-RU" dirty="0">
            <a:latin typeface="Arial" panose="020B0604020202020204" pitchFamily="34" charset="0"/>
            <a:cs typeface="Arial" panose="020B0604020202020204" pitchFamily="34" charset="0"/>
          </a:endParaRPr>
        </a:p>
      </dgm:t>
    </dgm:pt>
    <dgm:pt modelId="{50689466-C21A-4F6D-8983-F8333DB4BA88}" type="parTrans" cxnId="{B8F4AA22-EA2B-4095-B5AE-CA5190833DAD}">
      <dgm:prSet/>
      <dgm:spPr/>
      <dgm:t>
        <a:bodyPr/>
        <a:lstStyle/>
        <a:p>
          <a:endParaRPr lang="ru-RU"/>
        </a:p>
      </dgm:t>
    </dgm:pt>
    <dgm:pt modelId="{A8634017-E34E-4BC9-B2F5-017527043914}" type="sibTrans" cxnId="{B8F4AA22-EA2B-4095-B5AE-CA5190833DAD}">
      <dgm:prSet/>
      <dgm:spPr/>
      <dgm:t>
        <a:bodyPr/>
        <a:lstStyle/>
        <a:p>
          <a:endParaRPr lang="ru-RU"/>
        </a:p>
      </dgm:t>
    </dgm:pt>
    <dgm:pt modelId="{1C931ADE-DF70-46EC-9C6F-719E1F52A6CF}">
      <dgm:prSet/>
      <dgm:spPr/>
      <dgm:t>
        <a:bodyPr/>
        <a:lstStyle/>
        <a:p>
          <a:r>
            <a:rPr lang="ru-RU" dirty="0" smtClean="0">
              <a:latin typeface="Arial" panose="020B0604020202020204" pitchFamily="34" charset="0"/>
              <a:cs typeface="Arial" panose="020B0604020202020204" pitchFamily="34" charset="0"/>
            </a:rPr>
            <a:t>Проведение игровых занятий и турниров в школах</a:t>
          </a:r>
          <a:endParaRPr lang="ru-RU" dirty="0">
            <a:latin typeface="Arial" panose="020B0604020202020204" pitchFamily="34" charset="0"/>
            <a:cs typeface="Arial" panose="020B0604020202020204" pitchFamily="34" charset="0"/>
          </a:endParaRPr>
        </a:p>
      </dgm:t>
    </dgm:pt>
    <dgm:pt modelId="{9CE51D87-4FA7-43EC-96A9-675413063886}" type="parTrans" cxnId="{4D6A7903-200F-4B4D-AB8C-D0BCD8C8117E}">
      <dgm:prSet/>
      <dgm:spPr/>
      <dgm:t>
        <a:bodyPr/>
        <a:lstStyle/>
        <a:p>
          <a:endParaRPr lang="ru-RU"/>
        </a:p>
      </dgm:t>
    </dgm:pt>
    <dgm:pt modelId="{A46583C1-A7AF-44CB-8543-952043D129D4}" type="sibTrans" cxnId="{4D6A7903-200F-4B4D-AB8C-D0BCD8C8117E}">
      <dgm:prSet/>
      <dgm:spPr/>
      <dgm:t>
        <a:bodyPr/>
        <a:lstStyle/>
        <a:p>
          <a:endParaRPr lang="ru-RU"/>
        </a:p>
      </dgm:t>
    </dgm:pt>
    <dgm:pt modelId="{DEBC6ED0-8736-4115-95BC-E11148BA3D46}" type="pres">
      <dgm:prSet presAssocID="{796BE092-017B-4554-A9DF-2F4B0A98F272}" presName="linear" presStyleCnt="0">
        <dgm:presLayoutVars>
          <dgm:dir/>
          <dgm:resizeHandles val="exact"/>
        </dgm:presLayoutVars>
      </dgm:prSet>
      <dgm:spPr/>
    </dgm:pt>
    <dgm:pt modelId="{9F505826-BDD3-4728-A388-6E64652DD1BB}" type="pres">
      <dgm:prSet presAssocID="{B33D9F93-2198-4A7B-B2FE-14309B1898A3}" presName="comp" presStyleCnt="0"/>
      <dgm:spPr/>
    </dgm:pt>
    <dgm:pt modelId="{990F2100-59A5-4303-B5C4-DD1D5263423F}" type="pres">
      <dgm:prSet presAssocID="{B33D9F93-2198-4A7B-B2FE-14309B1898A3}" presName="box" presStyleLbl="node1" presStyleIdx="0" presStyleCnt="5" custLinFactNeighborY="-8187"/>
      <dgm:spPr/>
      <dgm:t>
        <a:bodyPr/>
        <a:lstStyle/>
        <a:p>
          <a:endParaRPr lang="ru-RU"/>
        </a:p>
      </dgm:t>
    </dgm:pt>
    <dgm:pt modelId="{9F25D283-2265-49AC-9D2D-5D3ABB06E0B6}" type="pres">
      <dgm:prSet presAssocID="{B33D9F93-2198-4A7B-B2FE-14309B1898A3}" presName="img" presStyleLbl="fgImgPlace1" presStyleIdx="0" presStyleCnt="5" custScaleX="73819" custScaleY="10233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pt>
    <dgm:pt modelId="{51E71975-F081-4494-98B2-5E134F5C0580}" type="pres">
      <dgm:prSet presAssocID="{B33D9F93-2198-4A7B-B2FE-14309B1898A3}" presName="text" presStyleLbl="node1" presStyleIdx="0" presStyleCnt="5">
        <dgm:presLayoutVars>
          <dgm:bulletEnabled val="1"/>
        </dgm:presLayoutVars>
      </dgm:prSet>
      <dgm:spPr/>
      <dgm:t>
        <a:bodyPr/>
        <a:lstStyle/>
        <a:p>
          <a:endParaRPr lang="ru-RU"/>
        </a:p>
      </dgm:t>
    </dgm:pt>
    <dgm:pt modelId="{8297FBBA-E225-4258-BA39-09040C16767F}" type="pres">
      <dgm:prSet presAssocID="{ED8D624F-FEC7-48B4-801D-95320AA416EB}" presName="spacer" presStyleCnt="0"/>
      <dgm:spPr/>
    </dgm:pt>
    <dgm:pt modelId="{E4E3CD34-4B7F-4EFE-B556-BBBC1D48FCC1}" type="pres">
      <dgm:prSet presAssocID="{90B4CF71-A988-46E2-BBC9-875E0A61D9C1}" presName="comp" presStyleCnt="0"/>
      <dgm:spPr/>
    </dgm:pt>
    <dgm:pt modelId="{1EBCE75B-8FCC-4547-B48E-058B0503EA8E}" type="pres">
      <dgm:prSet presAssocID="{90B4CF71-A988-46E2-BBC9-875E0A61D9C1}" presName="box" presStyleLbl="node1" presStyleIdx="1" presStyleCnt="5"/>
      <dgm:spPr/>
      <dgm:t>
        <a:bodyPr/>
        <a:lstStyle/>
        <a:p>
          <a:endParaRPr lang="ru-RU"/>
        </a:p>
      </dgm:t>
    </dgm:pt>
    <dgm:pt modelId="{A6CED76A-6E1D-4D34-930A-BF0D62AFC276}" type="pres">
      <dgm:prSet presAssocID="{90B4CF71-A988-46E2-BBC9-875E0A61D9C1}" presName="img" presStyleLbl="fgImgPlace1" presStyleIdx="1" presStyleCnt="5" custScaleX="73819" custScaleY="10233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 modelId="{1626D6A6-7DB0-4F5C-8C94-9AB1F7EA4C8D}" type="pres">
      <dgm:prSet presAssocID="{90B4CF71-A988-46E2-BBC9-875E0A61D9C1}" presName="text" presStyleLbl="node1" presStyleIdx="1" presStyleCnt="5">
        <dgm:presLayoutVars>
          <dgm:bulletEnabled val="1"/>
        </dgm:presLayoutVars>
      </dgm:prSet>
      <dgm:spPr/>
      <dgm:t>
        <a:bodyPr/>
        <a:lstStyle/>
        <a:p>
          <a:endParaRPr lang="ru-RU"/>
        </a:p>
      </dgm:t>
    </dgm:pt>
    <dgm:pt modelId="{344204E0-FCA6-487E-8241-0801E37A0518}" type="pres">
      <dgm:prSet presAssocID="{A755A468-0B7C-4AA0-97CA-D1DEE4B93876}" presName="spacer" presStyleCnt="0"/>
      <dgm:spPr/>
    </dgm:pt>
    <dgm:pt modelId="{EB43FA4B-1A64-4055-8091-DD8C4811CE6F}" type="pres">
      <dgm:prSet presAssocID="{BF728D13-879C-449D-9DC6-6EA7D96AFC4F}" presName="comp" presStyleCnt="0"/>
      <dgm:spPr/>
    </dgm:pt>
    <dgm:pt modelId="{264DDC14-3E05-4CA6-A4EE-176002F13D01}" type="pres">
      <dgm:prSet presAssocID="{BF728D13-879C-449D-9DC6-6EA7D96AFC4F}" presName="box" presStyleLbl="node1" presStyleIdx="2" presStyleCnt="5" custLinFactNeighborX="19" custLinFactNeighborY="2369"/>
      <dgm:spPr/>
      <dgm:t>
        <a:bodyPr/>
        <a:lstStyle/>
        <a:p>
          <a:endParaRPr lang="ru-RU"/>
        </a:p>
      </dgm:t>
    </dgm:pt>
    <dgm:pt modelId="{F96490A6-26EB-40B0-9084-1203E851020A}" type="pres">
      <dgm:prSet presAssocID="{BF728D13-879C-449D-9DC6-6EA7D96AFC4F}" presName="img" presStyleLbl="fgImgPlace1" presStyleIdx="2" presStyleCnt="5" custScaleX="73819" custScaleY="102331"/>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 modelId="{7CEE8F9F-52E1-4F6D-9731-3BB9DE80377D}" type="pres">
      <dgm:prSet presAssocID="{BF728D13-879C-449D-9DC6-6EA7D96AFC4F}" presName="text" presStyleLbl="node1" presStyleIdx="2" presStyleCnt="5">
        <dgm:presLayoutVars>
          <dgm:bulletEnabled val="1"/>
        </dgm:presLayoutVars>
      </dgm:prSet>
      <dgm:spPr/>
      <dgm:t>
        <a:bodyPr/>
        <a:lstStyle/>
        <a:p>
          <a:endParaRPr lang="ru-RU"/>
        </a:p>
      </dgm:t>
    </dgm:pt>
    <dgm:pt modelId="{E2167D24-4FDD-4552-A32C-DE2E134AAB57}" type="pres">
      <dgm:prSet presAssocID="{DE7B057E-F5E0-4821-B532-1F9E93786946}" presName="spacer" presStyleCnt="0"/>
      <dgm:spPr/>
    </dgm:pt>
    <dgm:pt modelId="{77D4B71C-291B-4C71-A2CB-F1339D030D45}" type="pres">
      <dgm:prSet presAssocID="{F61C9B6F-A752-4247-9B08-11CBB68F07F4}" presName="comp" presStyleCnt="0"/>
      <dgm:spPr/>
    </dgm:pt>
    <dgm:pt modelId="{2B92866F-C6A3-4531-9DD5-FE5A0E0758F7}" type="pres">
      <dgm:prSet presAssocID="{F61C9B6F-A752-4247-9B08-11CBB68F07F4}" presName="box" presStyleLbl="node1" presStyleIdx="3" presStyleCnt="5"/>
      <dgm:spPr/>
      <dgm:t>
        <a:bodyPr/>
        <a:lstStyle/>
        <a:p>
          <a:endParaRPr lang="ru-RU"/>
        </a:p>
      </dgm:t>
    </dgm:pt>
    <dgm:pt modelId="{75F72739-F927-4F38-BC3A-F346719A57E6}" type="pres">
      <dgm:prSet presAssocID="{F61C9B6F-A752-4247-9B08-11CBB68F07F4}" presName="img" presStyleLbl="fgImgPlace1" presStyleIdx="3" presStyleCnt="5" custScaleX="73819" custScaleY="102331"/>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3000" b="-13000"/>
          </a:stretch>
        </a:blipFill>
      </dgm:spPr>
    </dgm:pt>
    <dgm:pt modelId="{40A7A808-8318-4584-9E80-A6B75D278D6E}" type="pres">
      <dgm:prSet presAssocID="{F61C9B6F-A752-4247-9B08-11CBB68F07F4}" presName="text" presStyleLbl="node1" presStyleIdx="3" presStyleCnt="5">
        <dgm:presLayoutVars>
          <dgm:bulletEnabled val="1"/>
        </dgm:presLayoutVars>
      </dgm:prSet>
      <dgm:spPr/>
      <dgm:t>
        <a:bodyPr/>
        <a:lstStyle/>
        <a:p>
          <a:endParaRPr lang="ru-RU"/>
        </a:p>
      </dgm:t>
    </dgm:pt>
    <dgm:pt modelId="{1845F2A6-41FD-47CA-AAA2-8D34FE40D73F}" type="pres">
      <dgm:prSet presAssocID="{A58CDDB1-E2D1-4FBC-BA2D-63EEB407430C}" presName="spacer" presStyleCnt="0"/>
      <dgm:spPr/>
    </dgm:pt>
    <dgm:pt modelId="{FA2E7B3B-ECFE-4052-8370-043C8C2613E2}" type="pres">
      <dgm:prSet presAssocID="{8A0FBD3D-941A-462C-B8EF-DF68741DC603}" presName="comp" presStyleCnt="0"/>
      <dgm:spPr/>
    </dgm:pt>
    <dgm:pt modelId="{C29A0BD3-4F1E-402D-A6F6-9A57384BD6C8}" type="pres">
      <dgm:prSet presAssocID="{8A0FBD3D-941A-462C-B8EF-DF68741DC603}" presName="box" presStyleLbl="node1" presStyleIdx="4" presStyleCnt="5"/>
      <dgm:spPr/>
      <dgm:t>
        <a:bodyPr/>
        <a:lstStyle/>
        <a:p>
          <a:endParaRPr lang="ru-RU"/>
        </a:p>
      </dgm:t>
    </dgm:pt>
    <dgm:pt modelId="{FD18B764-25E5-47DF-AF47-3504BD09009B}" type="pres">
      <dgm:prSet presAssocID="{8A0FBD3D-941A-462C-B8EF-DF68741DC603}" presName="img" presStyleLbl="fgImgPlace1" presStyleIdx="4" presStyleCnt="5" custScaleX="73819" custScaleY="102331"/>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dgm:spPr>
    </dgm:pt>
    <dgm:pt modelId="{069EADD3-C747-40E0-A8A4-09EE33FEBE89}" type="pres">
      <dgm:prSet presAssocID="{8A0FBD3D-941A-462C-B8EF-DF68741DC603}" presName="text" presStyleLbl="node1" presStyleIdx="4" presStyleCnt="5">
        <dgm:presLayoutVars>
          <dgm:bulletEnabled val="1"/>
        </dgm:presLayoutVars>
      </dgm:prSet>
      <dgm:spPr/>
      <dgm:t>
        <a:bodyPr/>
        <a:lstStyle/>
        <a:p>
          <a:endParaRPr lang="ru-RU"/>
        </a:p>
      </dgm:t>
    </dgm:pt>
  </dgm:ptLst>
  <dgm:cxnLst>
    <dgm:cxn modelId="{8D285448-1372-496A-8D53-638FA6A59750}" type="presOf" srcId="{9D959A05-71B0-47B4-B686-E34E0D9CD4F7}" destId="{51E71975-F081-4494-98B2-5E134F5C0580}" srcOrd="1" destOrd="1" presId="urn:microsoft.com/office/officeart/2005/8/layout/vList4"/>
    <dgm:cxn modelId="{6DCED8FD-8B29-45ED-93BD-19D39ECD5362}" srcId="{90B4CF71-A988-46E2-BBC9-875E0A61D9C1}" destId="{D602634E-5C44-4809-B27A-35E79ADA6920}" srcOrd="0" destOrd="0" parTransId="{9927AC62-47D5-4713-97EF-9B66808BEA79}" sibTransId="{32917897-FB18-4A4A-8727-E02A10C4B3F6}"/>
    <dgm:cxn modelId="{74DD92B4-5326-481C-AA68-EAA84C64E4F5}" type="presOf" srcId="{F61C9B6F-A752-4247-9B08-11CBB68F07F4}" destId="{40A7A808-8318-4584-9E80-A6B75D278D6E}" srcOrd="1" destOrd="0" presId="urn:microsoft.com/office/officeart/2005/8/layout/vList4"/>
    <dgm:cxn modelId="{FC22DD80-ABA2-4D93-B026-587AD4AE2CE2}" srcId="{BF728D13-879C-449D-9DC6-6EA7D96AFC4F}" destId="{882BB3CB-7F28-4712-BDD6-B4F50EE65AF7}" srcOrd="1" destOrd="0" parTransId="{13511328-2A19-447C-B0A4-F3D63949C5AC}" sibTransId="{3784FD4B-8074-4FFF-A8AB-CCB162E98279}"/>
    <dgm:cxn modelId="{42519B52-44E5-43AC-A397-0A30FD688980}" srcId="{796BE092-017B-4554-A9DF-2F4B0A98F272}" destId="{BF728D13-879C-449D-9DC6-6EA7D96AFC4F}" srcOrd="2" destOrd="0" parTransId="{4483A660-13D4-4926-ABC4-97FC8F9EDD98}" sibTransId="{DE7B057E-F5E0-4821-B532-1F9E93786946}"/>
    <dgm:cxn modelId="{120CEADA-7DF0-417B-AAFD-4EA63C17251C}" type="presOf" srcId="{796BE092-017B-4554-A9DF-2F4B0A98F272}" destId="{DEBC6ED0-8736-4115-95BC-E11148BA3D46}" srcOrd="0" destOrd="0" presId="urn:microsoft.com/office/officeart/2005/8/layout/vList4"/>
    <dgm:cxn modelId="{A6B44161-EFC0-41E9-9B63-37D4142DB2B3}" type="presOf" srcId="{D602634E-5C44-4809-B27A-35E79ADA6920}" destId="{1EBCE75B-8FCC-4547-B48E-058B0503EA8E}" srcOrd="0" destOrd="1" presId="urn:microsoft.com/office/officeart/2005/8/layout/vList4"/>
    <dgm:cxn modelId="{F1C0B40C-6D0E-453F-BEDC-3ECC7578FDDA}" srcId="{796BE092-017B-4554-A9DF-2F4B0A98F272}" destId="{B33D9F93-2198-4A7B-B2FE-14309B1898A3}" srcOrd="0" destOrd="0" parTransId="{715C3AEA-E362-4ABF-9EF9-B4294A289420}" sibTransId="{ED8D624F-FEC7-48B4-801D-95320AA416EB}"/>
    <dgm:cxn modelId="{5302554E-E663-4B90-8163-487784E0FB6B}" type="presOf" srcId="{B33D9F93-2198-4A7B-B2FE-14309B1898A3}" destId="{990F2100-59A5-4303-B5C4-DD1D5263423F}" srcOrd="0" destOrd="0" presId="urn:microsoft.com/office/officeart/2005/8/layout/vList4"/>
    <dgm:cxn modelId="{EFFCF661-8FA6-4265-ABE6-5FE410F20894}" type="presOf" srcId="{F61C9B6F-A752-4247-9B08-11CBB68F07F4}" destId="{2B92866F-C6A3-4531-9DD5-FE5A0E0758F7}" srcOrd="0" destOrd="0" presId="urn:microsoft.com/office/officeart/2005/8/layout/vList4"/>
    <dgm:cxn modelId="{8D3B445F-8642-472E-95AC-3FF4DB54065C}" srcId="{796BE092-017B-4554-A9DF-2F4B0A98F272}" destId="{F61C9B6F-A752-4247-9B08-11CBB68F07F4}" srcOrd="3" destOrd="0" parTransId="{39C83714-7126-4220-99F4-F5CA2568CEBB}" sibTransId="{A58CDDB1-E2D1-4FBC-BA2D-63EEB407430C}"/>
    <dgm:cxn modelId="{781A3030-42FB-4884-8E9C-DEF8D1C669E1}" srcId="{796BE092-017B-4554-A9DF-2F4B0A98F272}" destId="{8A0FBD3D-941A-462C-B8EF-DF68741DC603}" srcOrd="4" destOrd="0" parTransId="{6A56E394-2C11-43E4-A37A-BF8A9A4D0F1C}" sibTransId="{5ADCF03B-3CE3-4040-8B3B-9EA8AFFA4519}"/>
    <dgm:cxn modelId="{B8F4AA22-EA2B-4095-B5AE-CA5190833DAD}" srcId="{F61C9B6F-A752-4247-9B08-11CBB68F07F4}" destId="{19E7FF45-42BD-408E-B1DC-5ABB9A4796DF}" srcOrd="1" destOrd="0" parTransId="{50689466-C21A-4F6D-8983-F8333DB4BA88}" sibTransId="{A8634017-E34E-4BC9-B2F5-017527043914}"/>
    <dgm:cxn modelId="{314E9E87-D2BE-4F1E-B9F9-5AE0241ED511}" type="presOf" srcId="{90B4CF71-A988-46E2-BBC9-875E0A61D9C1}" destId="{1626D6A6-7DB0-4F5C-8C94-9AB1F7EA4C8D}" srcOrd="1" destOrd="0" presId="urn:microsoft.com/office/officeart/2005/8/layout/vList4"/>
    <dgm:cxn modelId="{894C6E61-42DC-430D-BBFF-4381C93C534E}" type="presOf" srcId="{EA412331-799D-402B-A61A-42B750532EBC}" destId="{7CEE8F9F-52E1-4F6D-9731-3BB9DE80377D}" srcOrd="1" destOrd="1" presId="urn:microsoft.com/office/officeart/2005/8/layout/vList4"/>
    <dgm:cxn modelId="{C59ACA83-B58C-419A-8B8D-350030CE9EC2}" type="presOf" srcId="{9D959A05-71B0-47B4-B686-E34E0D9CD4F7}" destId="{990F2100-59A5-4303-B5C4-DD1D5263423F}" srcOrd="0" destOrd="1" presId="urn:microsoft.com/office/officeart/2005/8/layout/vList4"/>
    <dgm:cxn modelId="{FBAD7651-18B0-409B-91BC-B97317608397}" type="presOf" srcId="{28B8EAF8-909F-407C-B8A1-0F971A6AC07E}" destId="{51E71975-F081-4494-98B2-5E134F5C0580}" srcOrd="1" destOrd="2" presId="urn:microsoft.com/office/officeart/2005/8/layout/vList4"/>
    <dgm:cxn modelId="{291E6085-B9A6-41C6-9998-2EC9DD70D0CC}" type="presOf" srcId="{882BB3CB-7F28-4712-BDD6-B4F50EE65AF7}" destId="{7CEE8F9F-52E1-4F6D-9731-3BB9DE80377D}" srcOrd="1" destOrd="2" presId="urn:microsoft.com/office/officeart/2005/8/layout/vList4"/>
    <dgm:cxn modelId="{6B533731-3D66-4154-AE90-7512B30E8ED5}" type="presOf" srcId="{19E7FF45-42BD-408E-B1DC-5ABB9A4796DF}" destId="{2B92866F-C6A3-4531-9DD5-FE5A0E0758F7}" srcOrd="0" destOrd="2" presId="urn:microsoft.com/office/officeart/2005/8/layout/vList4"/>
    <dgm:cxn modelId="{71C86724-008B-446E-8C63-24164C948BBC}" srcId="{B33D9F93-2198-4A7B-B2FE-14309B1898A3}" destId="{9D959A05-71B0-47B4-B686-E34E0D9CD4F7}" srcOrd="0" destOrd="0" parTransId="{727DE170-006F-4C67-AE45-295326F635BF}" sibTransId="{5608BAC7-BBA2-4C60-9FF8-369BA4442F55}"/>
    <dgm:cxn modelId="{7523F792-EE2A-4C16-BFD9-75F370AAEE48}" type="presOf" srcId="{B33D9F93-2198-4A7B-B2FE-14309B1898A3}" destId="{51E71975-F081-4494-98B2-5E134F5C0580}" srcOrd="1" destOrd="0" presId="urn:microsoft.com/office/officeart/2005/8/layout/vList4"/>
    <dgm:cxn modelId="{DFD7EE5E-620E-4343-9FA2-DA7863985511}" type="presOf" srcId="{A098300C-1B82-467A-8F90-59547E38DB68}" destId="{2B92866F-C6A3-4531-9DD5-FE5A0E0758F7}" srcOrd="0" destOrd="1" presId="urn:microsoft.com/office/officeart/2005/8/layout/vList4"/>
    <dgm:cxn modelId="{91B2B6CF-8FF3-4EDE-8921-CB5F4AFBE087}" type="presOf" srcId="{8A0FBD3D-941A-462C-B8EF-DF68741DC603}" destId="{C29A0BD3-4F1E-402D-A6F6-9A57384BD6C8}" srcOrd="0" destOrd="0" presId="urn:microsoft.com/office/officeart/2005/8/layout/vList4"/>
    <dgm:cxn modelId="{E597092D-4D48-4ECB-A354-E554E1F1DBEF}" type="presOf" srcId="{F4F001C7-52B6-4CFA-8A3A-65890CD8AEDB}" destId="{1626D6A6-7DB0-4F5C-8C94-9AB1F7EA4C8D}" srcOrd="1" destOrd="2" presId="urn:microsoft.com/office/officeart/2005/8/layout/vList4"/>
    <dgm:cxn modelId="{16BFD140-AC70-4A9A-854A-C722030C5160}" srcId="{796BE092-017B-4554-A9DF-2F4B0A98F272}" destId="{90B4CF71-A988-46E2-BBC9-875E0A61D9C1}" srcOrd="1" destOrd="0" parTransId="{5C45B2D6-E3C7-4C69-A642-E4C14F86105A}" sibTransId="{A755A468-0B7C-4AA0-97CA-D1DEE4B93876}"/>
    <dgm:cxn modelId="{EE2EF1B5-5728-4A9C-9ED1-488D46A7BCD9}" type="presOf" srcId="{D602634E-5C44-4809-B27A-35E79ADA6920}" destId="{1626D6A6-7DB0-4F5C-8C94-9AB1F7EA4C8D}" srcOrd="1" destOrd="1" presId="urn:microsoft.com/office/officeart/2005/8/layout/vList4"/>
    <dgm:cxn modelId="{23FBA52B-D0F2-42C8-BE56-7C0DE5582063}" srcId="{F61C9B6F-A752-4247-9B08-11CBB68F07F4}" destId="{A098300C-1B82-467A-8F90-59547E38DB68}" srcOrd="0" destOrd="0" parTransId="{8A02742C-39DA-4CA0-A72D-7042BB187B53}" sibTransId="{4F8BB0D0-AD89-4F2E-8742-511BD25B3366}"/>
    <dgm:cxn modelId="{318AD68F-6DC2-4737-A106-517B1C1C14F9}" type="presOf" srcId="{8A0FBD3D-941A-462C-B8EF-DF68741DC603}" destId="{069EADD3-C747-40E0-A8A4-09EE33FEBE89}" srcOrd="1" destOrd="0" presId="urn:microsoft.com/office/officeart/2005/8/layout/vList4"/>
    <dgm:cxn modelId="{115B0E5B-29E3-48BC-BB95-2E67E84ACA58}" type="presOf" srcId="{F4F001C7-52B6-4CFA-8A3A-65890CD8AEDB}" destId="{1EBCE75B-8FCC-4547-B48E-058B0503EA8E}" srcOrd="0" destOrd="2" presId="urn:microsoft.com/office/officeart/2005/8/layout/vList4"/>
    <dgm:cxn modelId="{0EE38879-F7BF-49CA-9469-4316FA3E9902}" type="presOf" srcId="{BF728D13-879C-449D-9DC6-6EA7D96AFC4F}" destId="{264DDC14-3E05-4CA6-A4EE-176002F13D01}" srcOrd="0" destOrd="0" presId="urn:microsoft.com/office/officeart/2005/8/layout/vList4"/>
    <dgm:cxn modelId="{4799F48A-991E-4F04-879B-A66C4F58678B}" srcId="{B33D9F93-2198-4A7B-B2FE-14309B1898A3}" destId="{28B8EAF8-909F-407C-B8A1-0F971A6AC07E}" srcOrd="1" destOrd="0" parTransId="{D31564E4-D12F-4104-8E43-482115EDCF23}" sibTransId="{86A2D796-9B97-4F3B-915D-9866D68CF275}"/>
    <dgm:cxn modelId="{E1E1C1DA-CC63-4E90-B116-90BBB40E0B18}" type="presOf" srcId="{882BB3CB-7F28-4712-BDD6-B4F50EE65AF7}" destId="{264DDC14-3E05-4CA6-A4EE-176002F13D01}" srcOrd="0" destOrd="2" presId="urn:microsoft.com/office/officeart/2005/8/layout/vList4"/>
    <dgm:cxn modelId="{056B5CA3-8671-42BC-A643-F94EBFE299F1}" type="presOf" srcId="{EA412331-799D-402B-A61A-42B750532EBC}" destId="{264DDC14-3E05-4CA6-A4EE-176002F13D01}" srcOrd="0" destOrd="1" presId="urn:microsoft.com/office/officeart/2005/8/layout/vList4"/>
    <dgm:cxn modelId="{4D6A7903-200F-4B4D-AB8C-D0BCD8C8117E}" srcId="{F61C9B6F-A752-4247-9B08-11CBB68F07F4}" destId="{1C931ADE-DF70-46EC-9C6F-719E1F52A6CF}" srcOrd="2" destOrd="0" parTransId="{9CE51D87-4FA7-43EC-96A9-675413063886}" sibTransId="{A46583C1-A7AF-44CB-8543-952043D129D4}"/>
    <dgm:cxn modelId="{DBBF349C-F4E8-4333-A73B-667E70415E1D}" type="presOf" srcId="{A098300C-1B82-467A-8F90-59547E38DB68}" destId="{40A7A808-8318-4584-9E80-A6B75D278D6E}" srcOrd="1" destOrd="1" presId="urn:microsoft.com/office/officeart/2005/8/layout/vList4"/>
    <dgm:cxn modelId="{ADC29AD1-CD74-42D3-8FC7-6C8D4857C0CD}" type="presOf" srcId="{90B4CF71-A988-46E2-BBC9-875E0A61D9C1}" destId="{1EBCE75B-8FCC-4547-B48E-058B0503EA8E}" srcOrd="0" destOrd="0" presId="urn:microsoft.com/office/officeart/2005/8/layout/vList4"/>
    <dgm:cxn modelId="{53FB9445-44AE-42FE-A04C-952F7833681F}" srcId="{BF728D13-879C-449D-9DC6-6EA7D96AFC4F}" destId="{EA412331-799D-402B-A61A-42B750532EBC}" srcOrd="0" destOrd="0" parTransId="{3E8BB638-A77E-4D76-AC9C-16CAAC103A06}" sibTransId="{EDFC1659-26CD-456A-843C-65E6955057BE}"/>
    <dgm:cxn modelId="{EBDAA033-0869-4230-9816-AF1750AB6128}" type="presOf" srcId="{1C931ADE-DF70-46EC-9C6F-719E1F52A6CF}" destId="{2B92866F-C6A3-4531-9DD5-FE5A0E0758F7}" srcOrd="0" destOrd="3" presId="urn:microsoft.com/office/officeart/2005/8/layout/vList4"/>
    <dgm:cxn modelId="{9D674C9B-7395-4B8A-998F-62EB17E4F5B6}" type="presOf" srcId="{1C931ADE-DF70-46EC-9C6F-719E1F52A6CF}" destId="{40A7A808-8318-4584-9E80-A6B75D278D6E}" srcOrd="1" destOrd="3" presId="urn:microsoft.com/office/officeart/2005/8/layout/vList4"/>
    <dgm:cxn modelId="{3547B110-81D7-4409-A984-FD4FBE7448E1}" srcId="{90B4CF71-A988-46E2-BBC9-875E0A61D9C1}" destId="{F4F001C7-52B6-4CFA-8A3A-65890CD8AEDB}" srcOrd="1" destOrd="0" parTransId="{E724E026-2657-409B-86F2-E10C0F2ECA96}" sibTransId="{83992CF8-41CC-4BF9-8FB4-6C00444E54B0}"/>
    <dgm:cxn modelId="{9C31202D-A77F-4330-B82D-1D99A1CDBC93}" type="presOf" srcId="{28B8EAF8-909F-407C-B8A1-0F971A6AC07E}" destId="{990F2100-59A5-4303-B5C4-DD1D5263423F}" srcOrd="0" destOrd="2" presId="urn:microsoft.com/office/officeart/2005/8/layout/vList4"/>
    <dgm:cxn modelId="{BBF50644-2133-4858-914A-5E9E9B5CA4E7}" type="presOf" srcId="{19E7FF45-42BD-408E-B1DC-5ABB9A4796DF}" destId="{40A7A808-8318-4584-9E80-A6B75D278D6E}" srcOrd="1" destOrd="2" presId="urn:microsoft.com/office/officeart/2005/8/layout/vList4"/>
    <dgm:cxn modelId="{8F69B574-1FA1-405B-87CD-A856857E4BF8}" type="presOf" srcId="{BF728D13-879C-449D-9DC6-6EA7D96AFC4F}" destId="{7CEE8F9F-52E1-4F6D-9731-3BB9DE80377D}" srcOrd="1" destOrd="0" presId="urn:microsoft.com/office/officeart/2005/8/layout/vList4"/>
    <dgm:cxn modelId="{03BF6866-9A0A-4121-9B09-51BD889F8BA1}" type="presParOf" srcId="{DEBC6ED0-8736-4115-95BC-E11148BA3D46}" destId="{9F505826-BDD3-4728-A388-6E64652DD1BB}" srcOrd="0" destOrd="0" presId="urn:microsoft.com/office/officeart/2005/8/layout/vList4"/>
    <dgm:cxn modelId="{CCBB9236-A8AE-4DB2-84F0-2CDE4535D8F6}" type="presParOf" srcId="{9F505826-BDD3-4728-A388-6E64652DD1BB}" destId="{990F2100-59A5-4303-B5C4-DD1D5263423F}" srcOrd="0" destOrd="0" presId="urn:microsoft.com/office/officeart/2005/8/layout/vList4"/>
    <dgm:cxn modelId="{79994740-A919-40AE-9571-AEC269DBC7FA}" type="presParOf" srcId="{9F505826-BDD3-4728-A388-6E64652DD1BB}" destId="{9F25D283-2265-49AC-9D2D-5D3ABB06E0B6}" srcOrd="1" destOrd="0" presId="urn:microsoft.com/office/officeart/2005/8/layout/vList4"/>
    <dgm:cxn modelId="{0054DC74-8A24-4EF4-9E8F-4BCAA18FD992}" type="presParOf" srcId="{9F505826-BDD3-4728-A388-6E64652DD1BB}" destId="{51E71975-F081-4494-98B2-5E134F5C0580}" srcOrd="2" destOrd="0" presId="urn:microsoft.com/office/officeart/2005/8/layout/vList4"/>
    <dgm:cxn modelId="{8AF43909-0547-4965-93DB-0F868448BA25}" type="presParOf" srcId="{DEBC6ED0-8736-4115-95BC-E11148BA3D46}" destId="{8297FBBA-E225-4258-BA39-09040C16767F}" srcOrd="1" destOrd="0" presId="urn:microsoft.com/office/officeart/2005/8/layout/vList4"/>
    <dgm:cxn modelId="{5909B03B-1853-4EA5-B69E-E168ADE639F5}" type="presParOf" srcId="{DEBC6ED0-8736-4115-95BC-E11148BA3D46}" destId="{E4E3CD34-4B7F-4EFE-B556-BBBC1D48FCC1}" srcOrd="2" destOrd="0" presId="urn:microsoft.com/office/officeart/2005/8/layout/vList4"/>
    <dgm:cxn modelId="{A57C85E6-8BC7-409E-9A29-42C1BBEEF552}" type="presParOf" srcId="{E4E3CD34-4B7F-4EFE-B556-BBBC1D48FCC1}" destId="{1EBCE75B-8FCC-4547-B48E-058B0503EA8E}" srcOrd="0" destOrd="0" presId="urn:microsoft.com/office/officeart/2005/8/layout/vList4"/>
    <dgm:cxn modelId="{3788B145-3EB4-4D8C-9E00-2AB451D90756}" type="presParOf" srcId="{E4E3CD34-4B7F-4EFE-B556-BBBC1D48FCC1}" destId="{A6CED76A-6E1D-4D34-930A-BF0D62AFC276}" srcOrd="1" destOrd="0" presId="urn:microsoft.com/office/officeart/2005/8/layout/vList4"/>
    <dgm:cxn modelId="{CE848F23-7AE4-494A-B25B-F1670E0E1120}" type="presParOf" srcId="{E4E3CD34-4B7F-4EFE-B556-BBBC1D48FCC1}" destId="{1626D6A6-7DB0-4F5C-8C94-9AB1F7EA4C8D}" srcOrd="2" destOrd="0" presId="urn:microsoft.com/office/officeart/2005/8/layout/vList4"/>
    <dgm:cxn modelId="{EC379430-EC2F-42D6-945A-5FCF3EA3189A}" type="presParOf" srcId="{DEBC6ED0-8736-4115-95BC-E11148BA3D46}" destId="{344204E0-FCA6-487E-8241-0801E37A0518}" srcOrd="3" destOrd="0" presId="urn:microsoft.com/office/officeart/2005/8/layout/vList4"/>
    <dgm:cxn modelId="{7F340629-5402-4BDE-A46D-214880234CA9}" type="presParOf" srcId="{DEBC6ED0-8736-4115-95BC-E11148BA3D46}" destId="{EB43FA4B-1A64-4055-8091-DD8C4811CE6F}" srcOrd="4" destOrd="0" presId="urn:microsoft.com/office/officeart/2005/8/layout/vList4"/>
    <dgm:cxn modelId="{7F3BCCED-7306-48DB-8FCD-CF29BF61299B}" type="presParOf" srcId="{EB43FA4B-1A64-4055-8091-DD8C4811CE6F}" destId="{264DDC14-3E05-4CA6-A4EE-176002F13D01}" srcOrd="0" destOrd="0" presId="urn:microsoft.com/office/officeart/2005/8/layout/vList4"/>
    <dgm:cxn modelId="{B0081ABA-5D5A-444A-AEED-3B4DC83AA135}" type="presParOf" srcId="{EB43FA4B-1A64-4055-8091-DD8C4811CE6F}" destId="{F96490A6-26EB-40B0-9084-1203E851020A}" srcOrd="1" destOrd="0" presId="urn:microsoft.com/office/officeart/2005/8/layout/vList4"/>
    <dgm:cxn modelId="{5BFEAB1B-7649-47E0-AEE7-93CF84F5E2AA}" type="presParOf" srcId="{EB43FA4B-1A64-4055-8091-DD8C4811CE6F}" destId="{7CEE8F9F-52E1-4F6D-9731-3BB9DE80377D}" srcOrd="2" destOrd="0" presId="urn:microsoft.com/office/officeart/2005/8/layout/vList4"/>
    <dgm:cxn modelId="{F2A1B001-AA83-4B7A-A626-580AD00B1923}" type="presParOf" srcId="{DEBC6ED0-8736-4115-95BC-E11148BA3D46}" destId="{E2167D24-4FDD-4552-A32C-DE2E134AAB57}" srcOrd="5" destOrd="0" presId="urn:microsoft.com/office/officeart/2005/8/layout/vList4"/>
    <dgm:cxn modelId="{5F84CF38-90C8-4D61-AA66-533A6A33FC5A}" type="presParOf" srcId="{DEBC6ED0-8736-4115-95BC-E11148BA3D46}" destId="{77D4B71C-291B-4C71-A2CB-F1339D030D45}" srcOrd="6" destOrd="0" presId="urn:microsoft.com/office/officeart/2005/8/layout/vList4"/>
    <dgm:cxn modelId="{753952C2-F784-42A9-877C-6F59E84DF018}" type="presParOf" srcId="{77D4B71C-291B-4C71-A2CB-F1339D030D45}" destId="{2B92866F-C6A3-4531-9DD5-FE5A0E0758F7}" srcOrd="0" destOrd="0" presId="urn:microsoft.com/office/officeart/2005/8/layout/vList4"/>
    <dgm:cxn modelId="{8C441E62-5252-4CCD-8A24-9C1B10DBE808}" type="presParOf" srcId="{77D4B71C-291B-4C71-A2CB-F1339D030D45}" destId="{75F72739-F927-4F38-BC3A-F346719A57E6}" srcOrd="1" destOrd="0" presId="urn:microsoft.com/office/officeart/2005/8/layout/vList4"/>
    <dgm:cxn modelId="{3983C0D5-05E9-4BA1-80C9-F7BBC874036C}" type="presParOf" srcId="{77D4B71C-291B-4C71-A2CB-F1339D030D45}" destId="{40A7A808-8318-4584-9E80-A6B75D278D6E}" srcOrd="2" destOrd="0" presId="urn:microsoft.com/office/officeart/2005/8/layout/vList4"/>
    <dgm:cxn modelId="{566256E2-3643-41FC-9D49-19930D17EC6E}" type="presParOf" srcId="{DEBC6ED0-8736-4115-95BC-E11148BA3D46}" destId="{1845F2A6-41FD-47CA-AAA2-8D34FE40D73F}" srcOrd="7" destOrd="0" presId="urn:microsoft.com/office/officeart/2005/8/layout/vList4"/>
    <dgm:cxn modelId="{0DE61810-197D-45F5-A15C-6EE94DB525AF}" type="presParOf" srcId="{DEBC6ED0-8736-4115-95BC-E11148BA3D46}" destId="{FA2E7B3B-ECFE-4052-8370-043C8C2613E2}" srcOrd="8" destOrd="0" presId="urn:microsoft.com/office/officeart/2005/8/layout/vList4"/>
    <dgm:cxn modelId="{84140284-5748-497A-9B92-E43AB6FCFC44}" type="presParOf" srcId="{FA2E7B3B-ECFE-4052-8370-043C8C2613E2}" destId="{C29A0BD3-4F1E-402D-A6F6-9A57384BD6C8}" srcOrd="0" destOrd="0" presId="urn:microsoft.com/office/officeart/2005/8/layout/vList4"/>
    <dgm:cxn modelId="{CBC6F318-43CC-4EB0-A58F-6C697B80BC1E}" type="presParOf" srcId="{FA2E7B3B-ECFE-4052-8370-043C8C2613E2}" destId="{FD18B764-25E5-47DF-AF47-3504BD09009B}" srcOrd="1" destOrd="0" presId="urn:microsoft.com/office/officeart/2005/8/layout/vList4"/>
    <dgm:cxn modelId="{A39B04F0-6414-42F7-A908-8DF6B0E7FBF6}" type="presParOf" srcId="{FA2E7B3B-ECFE-4052-8370-043C8C2613E2}" destId="{069EADD3-C747-40E0-A8A4-09EE33FEBE8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93D303-6DC0-43A5-B8FF-44921D5F9516}" type="doc">
      <dgm:prSet loTypeId="urn:microsoft.com/office/officeart/2005/8/layout/hierarchy4" loCatId="hierarchy" qsTypeId="urn:microsoft.com/office/officeart/2005/8/quickstyle/simple1" qsCatId="simple" csTypeId="urn:microsoft.com/office/officeart/2005/8/colors/accent2_5" csCatId="accent2" phldr="1"/>
      <dgm:spPr/>
      <dgm:t>
        <a:bodyPr/>
        <a:lstStyle/>
        <a:p>
          <a:endParaRPr lang="ru-RU"/>
        </a:p>
      </dgm:t>
    </dgm:pt>
    <dgm:pt modelId="{9FCF1A1E-DBAF-4C7D-A58F-3BDEA6ABC51B}">
      <dgm:prSet phldrT="[Текст]"/>
      <dgm:spPr/>
      <dgm:t>
        <a:bodyPr/>
        <a:lstStyle/>
        <a:p>
          <a:r>
            <a:rPr lang="ru-RU"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Уровень знаний и интереса большинства школьников Прокопьевска к истории ВОВ, истории города в годы войны, семейной истории крайне низок</a:t>
          </a:r>
          <a:endParaRPr lang="ru-RU"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6A21DC9-C3D4-45D6-A88F-0DEF0476FBA7}" type="parTrans" cxnId="{A3561775-3CA4-46B2-A97A-CA0771815564}">
      <dgm:prSet/>
      <dgm:spPr/>
      <dgm:t>
        <a:bodyPr/>
        <a:lstStyle/>
        <a:p>
          <a:endParaRPr lang="ru-RU"/>
        </a:p>
      </dgm:t>
    </dgm:pt>
    <dgm:pt modelId="{B4B38F3C-33E8-4DB0-AADC-720D12F7B069}" type="sibTrans" cxnId="{A3561775-3CA4-46B2-A97A-CA0771815564}">
      <dgm:prSet/>
      <dgm:spPr/>
      <dgm:t>
        <a:bodyPr/>
        <a:lstStyle/>
        <a:p>
          <a:endParaRPr lang="ru-RU"/>
        </a:p>
      </dgm:t>
    </dgm:pt>
    <dgm:pt modelId="{9CFF1489-B25C-40F6-905B-1594BDA43297}">
      <dgm:prSet phldrT="[Текст]"/>
      <dgm:spPr/>
      <dgm:t>
        <a:bodyPr/>
        <a:lstStyle/>
        <a:p>
          <a:r>
            <a:rPr lang="ru-RU"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школьной программе недостаточно часов на изучение истории ВОВ</a:t>
          </a:r>
          <a:endPar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790A95B-CBFF-4738-A9DB-2EAC006FEA79}" type="parTrans" cxnId="{2D3F9178-C4A2-41D6-9E00-027FFCCF2084}">
      <dgm:prSet/>
      <dgm:spPr/>
      <dgm:t>
        <a:bodyPr/>
        <a:lstStyle/>
        <a:p>
          <a:endParaRPr lang="ru-RU"/>
        </a:p>
      </dgm:t>
    </dgm:pt>
    <dgm:pt modelId="{2592C581-683E-4C5A-AE9E-2F4B40EF6770}" type="sibTrans" cxnId="{2D3F9178-C4A2-41D6-9E00-027FFCCF2084}">
      <dgm:prSet/>
      <dgm:spPr/>
      <dgm:t>
        <a:bodyPr/>
        <a:lstStyle/>
        <a:p>
          <a:endParaRPr lang="ru-RU"/>
        </a:p>
      </dgm:t>
    </dgm:pt>
    <dgm:pt modelId="{BC29F17C-D852-4352-8D5E-FEB68F8B268E}">
      <dgm:prSet phldrT="[Текст]"/>
      <dgm:spPr/>
      <dgm:t>
        <a:bodyPr/>
        <a:lstStyle/>
        <a:p>
          <a:r>
            <a:rPr lang="ru-RU"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Формы внеклассной работы зачастую неинтересны школьникам</a:t>
          </a:r>
          <a:endPar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ABA8EF4-4DE4-4E8A-A202-6547DBC9FB43}" type="parTrans" cxnId="{6BCEF663-21F3-4762-8902-631BDB3DA659}">
      <dgm:prSet/>
      <dgm:spPr/>
      <dgm:t>
        <a:bodyPr/>
        <a:lstStyle/>
        <a:p>
          <a:endParaRPr lang="ru-RU"/>
        </a:p>
      </dgm:t>
    </dgm:pt>
    <dgm:pt modelId="{E97A5323-E734-41E4-99E6-F8F2D83C26E8}" type="sibTrans" cxnId="{6BCEF663-21F3-4762-8902-631BDB3DA659}">
      <dgm:prSet/>
      <dgm:spPr/>
      <dgm:t>
        <a:bodyPr/>
        <a:lstStyle/>
        <a:p>
          <a:endParaRPr lang="ru-RU"/>
        </a:p>
      </dgm:t>
    </dgm:pt>
    <dgm:pt modelId="{50789A99-B523-4F92-8661-EC6DDEE91E19}">
      <dgm:prSet phldrT="[Текст]"/>
      <dgm:spPr/>
      <dgm:t>
        <a:bodyPr/>
        <a:lstStyle/>
        <a:p>
          <a:r>
            <a:rPr lang="ru-RU"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семьях большинства школьников интерес к истории ВОВ не поддерживается </a:t>
          </a:r>
          <a:endPar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54701D3-CD47-47CA-8030-FF8E18231623}" type="parTrans" cxnId="{AB0413E1-66CB-4E4D-B62D-5645909A7E9F}">
      <dgm:prSet/>
      <dgm:spPr/>
      <dgm:t>
        <a:bodyPr/>
        <a:lstStyle/>
        <a:p>
          <a:endParaRPr lang="ru-RU"/>
        </a:p>
      </dgm:t>
    </dgm:pt>
    <dgm:pt modelId="{96BF9EFF-FECA-41AA-AFCD-8565C1ED54AE}" type="sibTrans" cxnId="{AB0413E1-66CB-4E4D-B62D-5645909A7E9F}">
      <dgm:prSet/>
      <dgm:spPr/>
      <dgm:t>
        <a:bodyPr/>
        <a:lstStyle/>
        <a:p>
          <a:endParaRPr lang="ru-RU"/>
        </a:p>
      </dgm:t>
    </dgm:pt>
    <dgm:pt modelId="{066D08BD-403C-417E-88F3-58491C356990}" type="pres">
      <dgm:prSet presAssocID="{7493D303-6DC0-43A5-B8FF-44921D5F9516}" presName="Name0" presStyleCnt="0">
        <dgm:presLayoutVars>
          <dgm:chPref val="1"/>
          <dgm:dir/>
          <dgm:animOne val="branch"/>
          <dgm:animLvl val="lvl"/>
          <dgm:resizeHandles/>
        </dgm:presLayoutVars>
      </dgm:prSet>
      <dgm:spPr/>
    </dgm:pt>
    <dgm:pt modelId="{A87978B7-E94F-49A3-AD2E-027A3CA2F266}" type="pres">
      <dgm:prSet presAssocID="{9FCF1A1E-DBAF-4C7D-A58F-3BDEA6ABC51B}" presName="vertOne" presStyleCnt="0"/>
      <dgm:spPr/>
    </dgm:pt>
    <dgm:pt modelId="{6AB8B33B-3BEA-46DC-941F-849503299A09}" type="pres">
      <dgm:prSet presAssocID="{9FCF1A1E-DBAF-4C7D-A58F-3BDEA6ABC51B}" presName="txOne" presStyleLbl="node0" presStyleIdx="0" presStyleCnt="1" custScaleY="55048" custLinFactY="62116" custLinFactNeighborX="-282" custLinFactNeighborY="100000">
        <dgm:presLayoutVars>
          <dgm:chPref val="3"/>
        </dgm:presLayoutVars>
      </dgm:prSet>
      <dgm:spPr/>
      <dgm:t>
        <a:bodyPr/>
        <a:lstStyle/>
        <a:p>
          <a:endParaRPr lang="ru-RU"/>
        </a:p>
      </dgm:t>
    </dgm:pt>
    <dgm:pt modelId="{FA3B409B-E1F7-493B-9EFB-B1B965C24F83}" type="pres">
      <dgm:prSet presAssocID="{9FCF1A1E-DBAF-4C7D-A58F-3BDEA6ABC51B}" presName="parTransOne" presStyleCnt="0"/>
      <dgm:spPr/>
    </dgm:pt>
    <dgm:pt modelId="{3D0323A4-9682-4B85-AB9E-DDF67D269633}" type="pres">
      <dgm:prSet presAssocID="{9FCF1A1E-DBAF-4C7D-A58F-3BDEA6ABC51B}" presName="horzOne" presStyleCnt="0"/>
      <dgm:spPr/>
    </dgm:pt>
    <dgm:pt modelId="{1D58E76B-4C5C-456B-B851-EE2174AFB957}" type="pres">
      <dgm:prSet presAssocID="{9CFF1489-B25C-40F6-905B-1594BDA43297}" presName="vertTwo" presStyleCnt="0"/>
      <dgm:spPr/>
    </dgm:pt>
    <dgm:pt modelId="{3787E326-E2BF-4AE1-BBDC-D1A951720BB8}" type="pres">
      <dgm:prSet presAssocID="{9CFF1489-B25C-40F6-905B-1594BDA43297}" presName="txTwo" presStyleLbl="node2" presStyleIdx="0" presStyleCnt="2" custScaleX="27487" custScaleY="76186" custLinFactNeighborX="-18059" custLinFactNeighborY="97054">
        <dgm:presLayoutVars>
          <dgm:chPref val="3"/>
        </dgm:presLayoutVars>
      </dgm:prSet>
      <dgm:spPr/>
    </dgm:pt>
    <dgm:pt modelId="{70ABC055-9CEE-4538-8831-675583D4EA8A}" type="pres">
      <dgm:prSet presAssocID="{9CFF1489-B25C-40F6-905B-1594BDA43297}" presName="horzTwo" presStyleCnt="0"/>
      <dgm:spPr/>
    </dgm:pt>
    <dgm:pt modelId="{E3F6A928-FBD8-4F52-8CD9-BFA2C8CFC057}" type="pres">
      <dgm:prSet presAssocID="{2592C581-683E-4C5A-AE9E-2F4B40EF6770}" presName="sibSpaceTwo" presStyleCnt="0"/>
      <dgm:spPr/>
    </dgm:pt>
    <dgm:pt modelId="{0DBF2FC7-0838-45CF-B600-623DCF6EA163}" type="pres">
      <dgm:prSet presAssocID="{BC29F17C-D852-4352-8D5E-FEB68F8B268E}" presName="vertTwo" presStyleCnt="0"/>
      <dgm:spPr/>
    </dgm:pt>
    <dgm:pt modelId="{BCB779A0-D72D-4766-A984-45D5E9EBCC58}" type="pres">
      <dgm:prSet presAssocID="{BC29F17C-D852-4352-8D5E-FEB68F8B268E}" presName="txTwo" presStyleLbl="node2" presStyleIdx="1" presStyleCnt="2" custScaleX="27487" custScaleY="76454" custLinFactY="87755" custLinFactNeighborX="-18030" custLinFactNeighborY="100000">
        <dgm:presLayoutVars>
          <dgm:chPref val="3"/>
        </dgm:presLayoutVars>
      </dgm:prSet>
      <dgm:spPr/>
      <dgm:t>
        <a:bodyPr/>
        <a:lstStyle/>
        <a:p>
          <a:endParaRPr lang="ru-RU"/>
        </a:p>
      </dgm:t>
    </dgm:pt>
    <dgm:pt modelId="{B9418EC1-7C90-4696-8FE4-68AFFA8E5DDE}" type="pres">
      <dgm:prSet presAssocID="{BC29F17C-D852-4352-8D5E-FEB68F8B268E}" presName="parTransTwo" presStyleCnt="0"/>
      <dgm:spPr/>
    </dgm:pt>
    <dgm:pt modelId="{76CA2CAB-B363-4230-9580-1A487FE81E1A}" type="pres">
      <dgm:prSet presAssocID="{BC29F17C-D852-4352-8D5E-FEB68F8B268E}" presName="horzTwo" presStyleCnt="0"/>
      <dgm:spPr/>
    </dgm:pt>
    <dgm:pt modelId="{806FD4F9-D4A4-4DCF-B889-92E180117676}" type="pres">
      <dgm:prSet presAssocID="{50789A99-B523-4F92-8661-EC6DDEE91E19}" presName="vertThree" presStyleCnt="0"/>
      <dgm:spPr/>
    </dgm:pt>
    <dgm:pt modelId="{471FD475-965B-4634-9E05-2C07A5B38E36}" type="pres">
      <dgm:prSet presAssocID="{50789A99-B523-4F92-8661-EC6DDEE91E19}" presName="txThree" presStyleLbl="node3" presStyleIdx="0" presStyleCnt="1" custScaleX="26718" custScaleY="77931" custLinFactNeighborX="17063" custLinFactNeighborY="9824">
        <dgm:presLayoutVars>
          <dgm:chPref val="3"/>
        </dgm:presLayoutVars>
      </dgm:prSet>
      <dgm:spPr/>
      <dgm:t>
        <a:bodyPr/>
        <a:lstStyle/>
        <a:p>
          <a:endParaRPr lang="ru-RU"/>
        </a:p>
      </dgm:t>
    </dgm:pt>
    <dgm:pt modelId="{A84EA067-11A3-4E3D-B518-C3B1AC2775B7}" type="pres">
      <dgm:prSet presAssocID="{50789A99-B523-4F92-8661-EC6DDEE91E19}" presName="horzThree" presStyleCnt="0"/>
      <dgm:spPr/>
    </dgm:pt>
  </dgm:ptLst>
  <dgm:cxnLst>
    <dgm:cxn modelId="{AB0413E1-66CB-4E4D-B62D-5645909A7E9F}" srcId="{BC29F17C-D852-4352-8D5E-FEB68F8B268E}" destId="{50789A99-B523-4F92-8661-EC6DDEE91E19}" srcOrd="0" destOrd="0" parTransId="{E54701D3-CD47-47CA-8030-FF8E18231623}" sibTransId="{96BF9EFF-FECA-41AA-AFCD-8565C1ED54AE}"/>
    <dgm:cxn modelId="{6BCEF663-21F3-4762-8902-631BDB3DA659}" srcId="{9FCF1A1E-DBAF-4C7D-A58F-3BDEA6ABC51B}" destId="{BC29F17C-D852-4352-8D5E-FEB68F8B268E}" srcOrd="1" destOrd="0" parTransId="{EABA8EF4-4DE4-4E8A-A202-6547DBC9FB43}" sibTransId="{E97A5323-E734-41E4-99E6-F8F2D83C26E8}"/>
    <dgm:cxn modelId="{8DD4CDEF-B3E5-44BB-96E0-1E47EF03A2DB}" type="presOf" srcId="{BC29F17C-D852-4352-8D5E-FEB68F8B268E}" destId="{BCB779A0-D72D-4766-A984-45D5E9EBCC58}" srcOrd="0" destOrd="0" presId="urn:microsoft.com/office/officeart/2005/8/layout/hierarchy4"/>
    <dgm:cxn modelId="{A3561775-3CA4-46B2-A97A-CA0771815564}" srcId="{7493D303-6DC0-43A5-B8FF-44921D5F9516}" destId="{9FCF1A1E-DBAF-4C7D-A58F-3BDEA6ABC51B}" srcOrd="0" destOrd="0" parTransId="{C6A21DC9-C3D4-45D6-A88F-0DEF0476FBA7}" sibTransId="{B4B38F3C-33E8-4DB0-AADC-720D12F7B069}"/>
    <dgm:cxn modelId="{721CE2B2-C3DA-4B29-A294-6DBC49098734}" type="presOf" srcId="{50789A99-B523-4F92-8661-EC6DDEE91E19}" destId="{471FD475-965B-4634-9E05-2C07A5B38E36}" srcOrd="0" destOrd="0" presId="urn:microsoft.com/office/officeart/2005/8/layout/hierarchy4"/>
    <dgm:cxn modelId="{CFB604BD-8D45-4C50-97AB-04C5B37F824E}" type="presOf" srcId="{9FCF1A1E-DBAF-4C7D-A58F-3BDEA6ABC51B}" destId="{6AB8B33B-3BEA-46DC-941F-849503299A09}" srcOrd="0" destOrd="0" presId="urn:microsoft.com/office/officeart/2005/8/layout/hierarchy4"/>
    <dgm:cxn modelId="{1A10E38B-F966-4589-A685-6CA7385C52AF}" type="presOf" srcId="{7493D303-6DC0-43A5-B8FF-44921D5F9516}" destId="{066D08BD-403C-417E-88F3-58491C356990}" srcOrd="0" destOrd="0" presId="urn:microsoft.com/office/officeart/2005/8/layout/hierarchy4"/>
    <dgm:cxn modelId="{95DB3B5B-7DA0-4419-BCB3-E5DADE279333}" type="presOf" srcId="{9CFF1489-B25C-40F6-905B-1594BDA43297}" destId="{3787E326-E2BF-4AE1-BBDC-D1A951720BB8}" srcOrd="0" destOrd="0" presId="urn:microsoft.com/office/officeart/2005/8/layout/hierarchy4"/>
    <dgm:cxn modelId="{2D3F9178-C4A2-41D6-9E00-027FFCCF2084}" srcId="{9FCF1A1E-DBAF-4C7D-A58F-3BDEA6ABC51B}" destId="{9CFF1489-B25C-40F6-905B-1594BDA43297}" srcOrd="0" destOrd="0" parTransId="{F790A95B-CBFF-4738-A9DB-2EAC006FEA79}" sibTransId="{2592C581-683E-4C5A-AE9E-2F4B40EF6770}"/>
    <dgm:cxn modelId="{506385E8-434F-4F8D-8150-886137A95BCB}" type="presParOf" srcId="{066D08BD-403C-417E-88F3-58491C356990}" destId="{A87978B7-E94F-49A3-AD2E-027A3CA2F266}" srcOrd="0" destOrd="0" presId="urn:microsoft.com/office/officeart/2005/8/layout/hierarchy4"/>
    <dgm:cxn modelId="{44DCF153-F070-4F01-8178-66F19A3FEB8A}" type="presParOf" srcId="{A87978B7-E94F-49A3-AD2E-027A3CA2F266}" destId="{6AB8B33B-3BEA-46DC-941F-849503299A09}" srcOrd="0" destOrd="0" presId="urn:microsoft.com/office/officeart/2005/8/layout/hierarchy4"/>
    <dgm:cxn modelId="{64F2015E-44A7-4227-84A1-9C2BB05D9180}" type="presParOf" srcId="{A87978B7-E94F-49A3-AD2E-027A3CA2F266}" destId="{FA3B409B-E1F7-493B-9EFB-B1B965C24F83}" srcOrd="1" destOrd="0" presId="urn:microsoft.com/office/officeart/2005/8/layout/hierarchy4"/>
    <dgm:cxn modelId="{7077DFCF-7873-482A-AAE7-FDBA6A925717}" type="presParOf" srcId="{A87978B7-E94F-49A3-AD2E-027A3CA2F266}" destId="{3D0323A4-9682-4B85-AB9E-DDF67D269633}" srcOrd="2" destOrd="0" presId="urn:microsoft.com/office/officeart/2005/8/layout/hierarchy4"/>
    <dgm:cxn modelId="{3E8C1186-E0C0-4782-BBF0-7781A9275ADD}" type="presParOf" srcId="{3D0323A4-9682-4B85-AB9E-DDF67D269633}" destId="{1D58E76B-4C5C-456B-B851-EE2174AFB957}" srcOrd="0" destOrd="0" presId="urn:microsoft.com/office/officeart/2005/8/layout/hierarchy4"/>
    <dgm:cxn modelId="{75B47E01-75C3-43DE-B273-BFC0CA50488E}" type="presParOf" srcId="{1D58E76B-4C5C-456B-B851-EE2174AFB957}" destId="{3787E326-E2BF-4AE1-BBDC-D1A951720BB8}" srcOrd="0" destOrd="0" presId="urn:microsoft.com/office/officeart/2005/8/layout/hierarchy4"/>
    <dgm:cxn modelId="{EDB818B4-4675-4EA9-8EE6-782F0A6140A4}" type="presParOf" srcId="{1D58E76B-4C5C-456B-B851-EE2174AFB957}" destId="{70ABC055-9CEE-4538-8831-675583D4EA8A}" srcOrd="1" destOrd="0" presId="urn:microsoft.com/office/officeart/2005/8/layout/hierarchy4"/>
    <dgm:cxn modelId="{6B64A1DF-149B-46AA-850C-4C88ACA1D1D4}" type="presParOf" srcId="{3D0323A4-9682-4B85-AB9E-DDF67D269633}" destId="{E3F6A928-FBD8-4F52-8CD9-BFA2C8CFC057}" srcOrd="1" destOrd="0" presId="urn:microsoft.com/office/officeart/2005/8/layout/hierarchy4"/>
    <dgm:cxn modelId="{3DDECB26-5C37-4766-83C2-536CFBB9067F}" type="presParOf" srcId="{3D0323A4-9682-4B85-AB9E-DDF67D269633}" destId="{0DBF2FC7-0838-45CF-B600-623DCF6EA163}" srcOrd="2" destOrd="0" presId="urn:microsoft.com/office/officeart/2005/8/layout/hierarchy4"/>
    <dgm:cxn modelId="{62B87F5E-FB0D-4806-8386-7D94B6B7A6BF}" type="presParOf" srcId="{0DBF2FC7-0838-45CF-B600-623DCF6EA163}" destId="{BCB779A0-D72D-4766-A984-45D5E9EBCC58}" srcOrd="0" destOrd="0" presId="urn:microsoft.com/office/officeart/2005/8/layout/hierarchy4"/>
    <dgm:cxn modelId="{5EA59E07-B038-4704-9BC8-8876E27AA0BD}" type="presParOf" srcId="{0DBF2FC7-0838-45CF-B600-623DCF6EA163}" destId="{B9418EC1-7C90-4696-8FE4-68AFFA8E5DDE}" srcOrd="1" destOrd="0" presId="urn:microsoft.com/office/officeart/2005/8/layout/hierarchy4"/>
    <dgm:cxn modelId="{FC61FB39-DFFE-41C1-9241-78388607E5D2}" type="presParOf" srcId="{0DBF2FC7-0838-45CF-B600-623DCF6EA163}" destId="{76CA2CAB-B363-4230-9580-1A487FE81E1A}" srcOrd="2" destOrd="0" presId="urn:microsoft.com/office/officeart/2005/8/layout/hierarchy4"/>
    <dgm:cxn modelId="{6BA9983F-EEF7-4564-81E2-52AE110DCAC1}" type="presParOf" srcId="{76CA2CAB-B363-4230-9580-1A487FE81E1A}" destId="{806FD4F9-D4A4-4DCF-B889-92E180117676}" srcOrd="0" destOrd="0" presId="urn:microsoft.com/office/officeart/2005/8/layout/hierarchy4"/>
    <dgm:cxn modelId="{281E771C-74D1-4A8E-B7CC-989A2E1D07A5}" type="presParOf" srcId="{806FD4F9-D4A4-4DCF-B889-92E180117676}" destId="{471FD475-965B-4634-9E05-2C07A5B38E36}" srcOrd="0" destOrd="0" presId="urn:microsoft.com/office/officeart/2005/8/layout/hierarchy4"/>
    <dgm:cxn modelId="{10A185C9-A287-422A-AEB5-B0B472001D4A}" type="presParOf" srcId="{806FD4F9-D4A4-4DCF-B889-92E180117676}" destId="{A84EA067-11A3-4E3D-B518-C3B1AC2775B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68C960-3889-483E-875A-D631856CEA71}" type="doc">
      <dgm:prSet loTypeId="urn:microsoft.com/office/officeart/2005/8/layout/vList3" loCatId="list" qsTypeId="urn:microsoft.com/office/officeart/2005/8/quickstyle/simple2" qsCatId="simple" csTypeId="urn:microsoft.com/office/officeart/2005/8/colors/accent2_4" csCatId="accent2" phldr="1"/>
      <dgm:spPr/>
      <dgm:t>
        <a:bodyPr/>
        <a:lstStyle/>
        <a:p>
          <a:endParaRPr lang="ru-RU"/>
        </a:p>
      </dgm:t>
    </dgm:pt>
    <dgm:pt modelId="{B2F98961-E131-4B6C-95E9-715BAD62F4A9}">
      <dgm:prSet/>
      <dgm:spPr/>
      <dgm:t>
        <a:bodyPr/>
        <a:lstStyle/>
        <a:p>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Повышение уровня знаний и интереса школьников Прокопьевска к истории ВОВ, истории города и края, </a:t>
          </a: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семейной истории </a:t>
          </a: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годы войны </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7438776-14C2-4408-9838-4B517961D9B2}" type="parTrans" cxnId="{DCE030C1-BFDF-4A5F-BBCC-D8DF237921DF}">
      <dgm:prSet/>
      <dgm:spPr/>
      <dgm:t>
        <a:bodyPr/>
        <a:lstStyle/>
        <a:p>
          <a:endParaRPr lang="ru-RU"/>
        </a:p>
      </dgm:t>
    </dgm:pt>
    <dgm:pt modelId="{0185D798-37BE-4997-A718-166F8A3A3085}" type="sibTrans" cxnId="{DCE030C1-BFDF-4A5F-BBCC-D8DF237921DF}">
      <dgm:prSet/>
      <dgm:spPr/>
      <dgm:t>
        <a:bodyPr/>
        <a:lstStyle/>
        <a:p>
          <a:endParaRPr lang="ru-RU"/>
        </a:p>
      </dgm:t>
    </dgm:pt>
    <dgm:pt modelId="{B1B30351-2186-4C35-A63C-AAB7215C1903}" type="pres">
      <dgm:prSet presAssocID="{8168C960-3889-483E-875A-D631856CEA71}" presName="linearFlow" presStyleCnt="0">
        <dgm:presLayoutVars>
          <dgm:dir/>
          <dgm:resizeHandles val="exact"/>
        </dgm:presLayoutVars>
      </dgm:prSet>
      <dgm:spPr/>
      <dgm:t>
        <a:bodyPr/>
        <a:lstStyle/>
        <a:p>
          <a:endParaRPr lang="ru-RU"/>
        </a:p>
      </dgm:t>
    </dgm:pt>
    <dgm:pt modelId="{4AF283CB-87AA-4D64-B229-FEF1B555FCC1}" type="pres">
      <dgm:prSet presAssocID="{B2F98961-E131-4B6C-95E9-715BAD62F4A9}" presName="composite" presStyleCnt="0"/>
      <dgm:spPr/>
      <dgm:t>
        <a:bodyPr/>
        <a:lstStyle/>
        <a:p>
          <a:endParaRPr lang="ru-RU"/>
        </a:p>
      </dgm:t>
    </dgm:pt>
    <dgm:pt modelId="{031ED77F-95C2-40B2-8E15-884B3A461D8A}" type="pres">
      <dgm:prSet presAssocID="{B2F98961-E131-4B6C-95E9-715BAD62F4A9}"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CA1C4FD9-63D4-4C5A-A895-78CC6B0A87B7}" type="pres">
      <dgm:prSet presAssocID="{B2F98961-E131-4B6C-95E9-715BAD62F4A9}" presName="txShp" presStyleLbl="node1" presStyleIdx="0" presStyleCnt="1" custScaleX="106629">
        <dgm:presLayoutVars>
          <dgm:bulletEnabled val="1"/>
        </dgm:presLayoutVars>
      </dgm:prSet>
      <dgm:spPr/>
      <dgm:t>
        <a:bodyPr/>
        <a:lstStyle/>
        <a:p>
          <a:endParaRPr lang="ru-RU"/>
        </a:p>
      </dgm:t>
    </dgm:pt>
  </dgm:ptLst>
  <dgm:cxnLst>
    <dgm:cxn modelId="{722967B3-028D-486D-B48D-A5AAA5E1B2F3}" type="presOf" srcId="{8168C960-3889-483E-875A-D631856CEA71}" destId="{B1B30351-2186-4C35-A63C-AAB7215C1903}" srcOrd="0" destOrd="0" presId="urn:microsoft.com/office/officeart/2005/8/layout/vList3"/>
    <dgm:cxn modelId="{DCE030C1-BFDF-4A5F-BBCC-D8DF237921DF}" srcId="{8168C960-3889-483E-875A-D631856CEA71}" destId="{B2F98961-E131-4B6C-95E9-715BAD62F4A9}" srcOrd="0" destOrd="0" parTransId="{A7438776-14C2-4408-9838-4B517961D9B2}" sibTransId="{0185D798-37BE-4997-A718-166F8A3A3085}"/>
    <dgm:cxn modelId="{1EB70C17-A0DB-441E-979E-A2C5D67635B3}" type="presOf" srcId="{B2F98961-E131-4B6C-95E9-715BAD62F4A9}" destId="{CA1C4FD9-63D4-4C5A-A895-78CC6B0A87B7}" srcOrd="0" destOrd="0" presId="urn:microsoft.com/office/officeart/2005/8/layout/vList3"/>
    <dgm:cxn modelId="{CB35A260-519A-4C96-A8B2-53BA1F2B75F9}" type="presParOf" srcId="{B1B30351-2186-4C35-A63C-AAB7215C1903}" destId="{4AF283CB-87AA-4D64-B229-FEF1B555FCC1}" srcOrd="0" destOrd="0" presId="urn:microsoft.com/office/officeart/2005/8/layout/vList3"/>
    <dgm:cxn modelId="{865CE657-7465-4530-86E4-B7EC9A8385CA}" type="presParOf" srcId="{4AF283CB-87AA-4D64-B229-FEF1B555FCC1}" destId="{031ED77F-95C2-40B2-8E15-884B3A461D8A}" srcOrd="0" destOrd="0" presId="urn:microsoft.com/office/officeart/2005/8/layout/vList3"/>
    <dgm:cxn modelId="{01BA72BD-AD17-4418-A6E1-EFC4C965CCD5}" type="presParOf" srcId="{4AF283CB-87AA-4D64-B229-FEF1B555FCC1}" destId="{CA1C4FD9-63D4-4C5A-A895-78CC6B0A87B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68C960-3889-483E-875A-D631856CEA71}" type="doc">
      <dgm:prSet loTypeId="urn:microsoft.com/office/officeart/2005/8/layout/vList3" loCatId="list" qsTypeId="urn:microsoft.com/office/officeart/2005/8/quickstyle/simple2" qsCatId="simple" csTypeId="urn:microsoft.com/office/officeart/2005/8/colors/accent2_3" csCatId="accent2" phldr="1"/>
      <dgm:spPr/>
    </dgm:pt>
    <dgm:pt modelId="{94577D85-9F8D-42E0-9C62-6EE60E08EC91}">
      <dgm:prSet phldrT="[Текст]" custT="1"/>
      <dgm:spPr/>
      <dgm:t>
        <a:bodyPr/>
        <a:lstStyle/>
        <a:p>
          <a:pPr algn="l"/>
          <a:r>
            <a:rPr lang="ru-RU" sz="2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Разработка и внедрение новых инновационных форматов в работе с учащимися по истории Великой Отечественной войны</a:t>
          </a:r>
          <a:endParaRPr lang="ru-RU"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5340A55-E3C5-47CB-BBFC-DBE3D1650CE5}" type="parTrans" cxnId="{EAE281AC-90CC-434F-B8CB-81C32AC1169D}">
      <dgm:prSet/>
      <dgm:spPr/>
      <dgm:t>
        <a:bodyPr/>
        <a:lstStyle/>
        <a:p>
          <a:endParaRPr lang="ru-RU"/>
        </a:p>
      </dgm:t>
    </dgm:pt>
    <dgm:pt modelId="{D05DA23C-4772-40A7-AFB3-A790C7ADA191}" type="sibTrans" cxnId="{EAE281AC-90CC-434F-B8CB-81C32AC1169D}">
      <dgm:prSet/>
      <dgm:spPr/>
      <dgm:t>
        <a:bodyPr/>
        <a:lstStyle/>
        <a:p>
          <a:endParaRPr lang="ru-RU"/>
        </a:p>
      </dgm:t>
    </dgm:pt>
    <dgm:pt modelId="{F1497B5C-7CAE-42B2-976B-04B48100D3A0}">
      <dgm:prSet phldrT="[Текст]" custT="1"/>
      <dgm:spPr/>
      <dgm:t>
        <a:bodyPr/>
        <a:lstStyle/>
        <a:p>
          <a:pPr algn="l"/>
          <a:r>
            <a:rPr lang="ru-RU"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Разработка новых семейных форматов продвижения военной истории</a:t>
          </a:r>
          <a:endPar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3796896-8AE1-4587-BB65-AED52F14C74F}" type="parTrans" cxnId="{5D7D7EC3-65FC-432D-BA82-82751D02EF49}">
      <dgm:prSet/>
      <dgm:spPr/>
      <dgm:t>
        <a:bodyPr/>
        <a:lstStyle/>
        <a:p>
          <a:endParaRPr lang="ru-RU"/>
        </a:p>
      </dgm:t>
    </dgm:pt>
    <dgm:pt modelId="{75DF48D0-13A3-433F-B6AB-D1BC0808A5E4}" type="sibTrans" cxnId="{5D7D7EC3-65FC-432D-BA82-82751D02EF49}">
      <dgm:prSet/>
      <dgm:spPr/>
      <dgm:t>
        <a:bodyPr/>
        <a:lstStyle/>
        <a:p>
          <a:endParaRPr lang="ru-RU"/>
        </a:p>
      </dgm:t>
    </dgm:pt>
    <dgm:pt modelId="{1C18F1D2-0CF0-4113-ABC9-930EEF4FC0C8}">
      <dgm:prSet phldrT="[Текст]"/>
      <dgm:spPr/>
      <dgm:t>
        <a:bodyPr/>
        <a:lstStyle/>
        <a:p>
          <a:pPr algn="l"/>
          <a:r>
            <a:rPr lang="ru-RU"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Вовлечение серебряных волонтеров в деятельность по популяризации истории Великой Отечественной войны</a:t>
          </a:r>
          <a:endPar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2ECE4A6-F12C-492D-BB17-B01D5F8C12CB}" type="parTrans" cxnId="{71DCC56D-00C6-491D-82BB-EC7F30119C62}">
      <dgm:prSet/>
      <dgm:spPr/>
      <dgm:t>
        <a:bodyPr/>
        <a:lstStyle/>
        <a:p>
          <a:endParaRPr lang="ru-RU"/>
        </a:p>
      </dgm:t>
    </dgm:pt>
    <dgm:pt modelId="{0053A6C7-08E5-49E6-92D7-086B984D3F17}" type="sibTrans" cxnId="{71DCC56D-00C6-491D-82BB-EC7F30119C62}">
      <dgm:prSet/>
      <dgm:spPr/>
      <dgm:t>
        <a:bodyPr/>
        <a:lstStyle/>
        <a:p>
          <a:endParaRPr lang="ru-RU"/>
        </a:p>
      </dgm:t>
    </dgm:pt>
    <dgm:pt modelId="{B1B30351-2186-4C35-A63C-AAB7215C1903}" type="pres">
      <dgm:prSet presAssocID="{8168C960-3889-483E-875A-D631856CEA71}" presName="linearFlow" presStyleCnt="0">
        <dgm:presLayoutVars>
          <dgm:dir/>
          <dgm:resizeHandles val="exact"/>
        </dgm:presLayoutVars>
      </dgm:prSet>
      <dgm:spPr/>
    </dgm:pt>
    <dgm:pt modelId="{0A6F8007-6EDE-44CE-AA26-8DEA1CCACD91}" type="pres">
      <dgm:prSet presAssocID="{94577D85-9F8D-42E0-9C62-6EE60E08EC91}" presName="composite" presStyleCnt="0"/>
      <dgm:spPr/>
    </dgm:pt>
    <dgm:pt modelId="{4E86E177-291B-4B40-94A7-C7ED87B97DBE}" type="pres">
      <dgm:prSet presAssocID="{94577D85-9F8D-42E0-9C62-6EE60E08EC91}" presName="imgShp" presStyleLbl="fgImgPlace1" presStyleIdx="0" presStyleCnt="3" custLinFactNeighborY="22928"/>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12CBB5B-95CD-4D4C-9638-26DE870A36AA}" type="pres">
      <dgm:prSet presAssocID="{94577D85-9F8D-42E0-9C62-6EE60E08EC91}" presName="txShp" presStyleLbl="node1" presStyleIdx="0" presStyleCnt="3" custScaleY="103183" custLinFactNeighborY="22928">
        <dgm:presLayoutVars>
          <dgm:bulletEnabled val="1"/>
        </dgm:presLayoutVars>
      </dgm:prSet>
      <dgm:spPr/>
      <dgm:t>
        <a:bodyPr/>
        <a:lstStyle/>
        <a:p>
          <a:endParaRPr lang="ru-RU"/>
        </a:p>
      </dgm:t>
    </dgm:pt>
    <dgm:pt modelId="{19089903-A25B-4082-8BE0-62F43D2E2071}" type="pres">
      <dgm:prSet presAssocID="{D05DA23C-4772-40A7-AFB3-A790C7ADA191}" presName="spacing" presStyleCnt="0"/>
      <dgm:spPr/>
    </dgm:pt>
    <dgm:pt modelId="{C205761C-24C0-4904-AEE1-3A42168F4C23}" type="pres">
      <dgm:prSet presAssocID="{F1497B5C-7CAE-42B2-976B-04B48100D3A0}" presName="composite" presStyleCnt="0"/>
      <dgm:spPr/>
    </dgm:pt>
    <dgm:pt modelId="{052B4E06-6B07-468E-AFEF-DC312CF6F456}" type="pres">
      <dgm:prSet presAssocID="{F1497B5C-7CAE-42B2-976B-04B48100D3A0}" presName="imgShp" presStyleLbl="fgImgPlace1" presStyleIdx="1" presStyleCnt="3" custLinFactNeighborY="67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174AF1A-B0CC-4E71-BD85-5CF00A59D0A4}" type="pres">
      <dgm:prSet presAssocID="{F1497B5C-7CAE-42B2-976B-04B48100D3A0}" presName="txShp" presStyleLbl="node1" presStyleIdx="1" presStyleCnt="3" custLinFactNeighborY="676">
        <dgm:presLayoutVars>
          <dgm:bulletEnabled val="1"/>
        </dgm:presLayoutVars>
      </dgm:prSet>
      <dgm:spPr/>
      <dgm:t>
        <a:bodyPr/>
        <a:lstStyle/>
        <a:p>
          <a:endParaRPr lang="ru-RU"/>
        </a:p>
      </dgm:t>
    </dgm:pt>
    <dgm:pt modelId="{EBBA7EAE-4526-471A-88A4-9E60ACF34DD3}" type="pres">
      <dgm:prSet presAssocID="{75DF48D0-13A3-433F-B6AB-D1BC0808A5E4}" presName="spacing" presStyleCnt="0"/>
      <dgm:spPr/>
    </dgm:pt>
    <dgm:pt modelId="{C01A5150-BF1D-4B2F-B4B7-C48338B34ED7}" type="pres">
      <dgm:prSet presAssocID="{1C18F1D2-0CF0-4113-ABC9-930EEF4FC0C8}" presName="composite" presStyleCnt="0"/>
      <dgm:spPr/>
    </dgm:pt>
    <dgm:pt modelId="{371981AE-6306-4FD3-83A6-BD14B62981C9}" type="pres">
      <dgm:prSet presAssocID="{1C18F1D2-0CF0-4113-ABC9-930EEF4FC0C8}" presName="imgShp" presStyleLbl="fgImgPlace1" presStyleIdx="2" presStyleCnt="3" custLinFactNeighborY="-2157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7E2A67B9-7887-4DDE-AD49-BC19151CAE6B}" type="pres">
      <dgm:prSet presAssocID="{1C18F1D2-0CF0-4113-ABC9-930EEF4FC0C8}" presName="txShp" presStyleLbl="node1" presStyleIdx="2" presStyleCnt="3" custLinFactNeighborY="-21576">
        <dgm:presLayoutVars>
          <dgm:bulletEnabled val="1"/>
        </dgm:presLayoutVars>
      </dgm:prSet>
      <dgm:spPr/>
      <dgm:t>
        <a:bodyPr/>
        <a:lstStyle/>
        <a:p>
          <a:endParaRPr lang="ru-RU"/>
        </a:p>
      </dgm:t>
    </dgm:pt>
  </dgm:ptLst>
  <dgm:cxnLst>
    <dgm:cxn modelId="{60AF6238-761C-499E-882F-0BBAEAFAAA95}" type="presOf" srcId="{1C18F1D2-0CF0-4113-ABC9-930EEF4FC0C8}" destId="{7E2A67B9-7887-4DDE-AD49-BC19151CAE6B}" srcOrd="0" destOrd="0" presId="urn:microsoft.com/office/officeart/2005/8/layout/vList3"/>
    <dgm:cxn modelId="{4C142C98-E07E-4B2B-BD41-1886D3F8F5A6}" type="presOf" srcId="{8168C960-3889-483E-875A-D631856CEA71}" destId="{B1B30351-2186-4C35-A63C-AAB7215C1903}" srcOrd="0" destOrd="0" presId="urn:microsoft.com/office/officeart/2005/8/layout/vList3"/>
    <dgm:cxn modelId="{71DCC56D-00C6-491D-82BB-EC7F30119C62}" srcId="{8168C960-3889-483E-875A-D631856CEA71}" destId="{1C18F1D2-0CF0-4113-ABC9-930EEF4FC0C8}" srcOrd="2" destOrd="0" parTransId="{C2ECE4A6-F12C-492D-BB17-B01D5F8C12CB}" sibTransId="{0053A6C7-08E5-49E6-92D7-086B984D3F17}"/>
    <dgm:cxn modelId="{761498E8-5652-4435-A28A-196FD3BBCCCC}" type="presOf" srcId="{94577D85-9F8D-42E0-9C62-6EE60E08EC91}" destId="{C12CBB5B-95CD-4D4C-9638-26DE870A36AA}" srcOrd="0" destOrd="0" presId="urn:microsoft.com/office/officeart/2005/8/layout/vList3"/>
    <dgm:cxn modelId="{1EBB0DC6-3115-4EBE-AB2D-01DFFDF45692}" type="presOf" srcId="{F1497B5C-7CAE-42B2-976B-04B48100D3A0}" destId="{1174AF1A-B0CC-4E71-BD85-5CF00A59D0A4}" srcOrd="0" destOrd="0" presId="urn:microsoft.com/office/officeart/2005/8/layout/vList3"/>
    <dgm:cxn modelId="{EAE281AC-90CC-434F-B8CB-81C32AC1169D}" srcId="{8168C960-3889-483E-875A-D631856CEA71}" destId="{94577D85-9F8D-42E0-9C62-6EE60E08EC91}" srcOrd="0" destOrd="0" parTransId="{75340A55-E3C5-47CB-BBFC-DBE3D1650CE5}" sibTransId="{D05DA23C-4772-40A7-AFB3-A790C7ADA191}"/>
    <dgm:cxn modelId="{5D7D7EC3-65FC-432D-BA82-82751D02EF49}" srcId="{8168C960-3889-483E-875A-D631856CEA71}" destId="{F1497B5C-7CAE-42B2-976B-04B48100D3A0}" srcOrd="1" destOrd="0" parTransId="{D3796896-8AE1-4587-BB65-AED52F14C74F}" sibTransId="{75DF48D0-13A3-433F-B6AB-D1BC0808A5E4}"/>
    <dgm:cxn modelId="{E891595F-6DA2-47EA-8227-930BB32D76E3}" type="presParOf" srcId="{B1B30351-2186-4C35-A63C-AAB7215C1903}" destId="{0A6F8007-6EDE-44CE-AA26-8DEA1CCACD91}" srcOrd="0" destOrd="0" presId="urn:microsoft.com/office/officeart/2005/8/layout/vList3"/>
    <dgm:cxn modelId="{4C9119C4-0257-4843-9AC2-8C3071CD42D3}" type="presParOf" srcId="{0A6F8007-6EDE-44CE-AA26-8DEA1CCACD91}" destId="{4E86E177-291B-4B40-94A7-C7ED87B97DBE}" srcOrd="0" destOrd="0" presId="urn:microsoft.com/office/officeart/2005/8/layout/vList3"/>
    <dgm:cxn modelId="{115D9630-ED2B-4FC9-8B71-151CF215D683}" type="presParOf" srcId="{0A6F8007-6EDE-44CE-AA26-8DEA1CCACD91}" destId="{C12CBB5B-95CD-4D4C-9638-26DE870A36AA}" srcOrd="1" destOrd="0" presId="urn:microsoft.com/office/officeart/2005/8/layout/vList3"/>
    <dgm:cxn modelId="{F9EDF1C8-AFF3-40E8-96F6-485699E8A242}" type="presParOf" srcId="{B1B30351-2186-4C35-A63C-AAB7215C1903}" destId="{19089903-A25B-4082-8BE0-62F43D2E2071}" srcOrd="1" destOrd="0" presId="urn:microsoft.com/office/officeart/2005/8/layout/vList3"/>
    <dgm:cxn modelId="{2688B01A-15E1-42CF-81EC-7FF8C985DE7F}" type="presParOf" srcId="{B1B30351-2186-4C35-A63C-AAB7215C1903}" destId="{C205761C-24C0-4904-AEE1-3A42168F4C23}" srcOrd="2" destOrd="0" presId="urn:microsoft.com/office/officeart/2005/8/layout/vList3"/>
    <dgm:cxn modelId="{1A5130D5-5E5A-4616-80EC-41BA316BB49B}" type="presParOf" srcId="{C205761C-24C0-4904-AEE1-3A42168F4C23}" destId="{052B4E06-6B07-468E-AFEF-DC312CF6F456}" srcOrd="0" destOrd="0" presId="urn:microsoft.com/office/officeart/2005/8/layout/vList3"/>
    <dgm:cxn modelId="{23BB944E-B16F-42ED-9EAA-8D2AA0E41970}" type="presParOf" srcId="{C205761C-24C0-4904-AEE1-3A42168F4C23}" destId="{1174AF1A-B0CC-4E71-BD85-5CF00A59D0A4}" srcOrd="1" destOrd="0" presId="urn:microsoft.com/office/officeart/2005/8/layout/vList3"/>
    <dgm:cxn modelId="{9286894D-7BEB-4FE8-942A-49D0F0284E20}" type="presParOf" srcId="{B1B30351-2186-4C35-A63C-AAB7215C1903}" destId="{EBBA7EAE-4526-471A-88A4-9E60ACF34DD3}" srcOrd="3" destOrd="0" presId="urn:microsoft.com/office/officeart/2005/8/layout/vList3"/>
    <dgm:cxn modelId="{2674564F-AC7D-47D0-BC35-CDD932BF92D0}" type="presParOf" srcId="{B1B30351-2186-4C35-A63C-AAB7215C1903}" destId="{C01A5150-BF1D-4B2F-B4B7-C48338B34ED7}" srcOrd="4" destOrd="0" presId="urn:microsoft.com/office/officeart/2005/8/layout/vList3"/>
    <dgm:cxn modelId="{6E60B0F3-8504-47B4-9A80-335DB79B28D1}" type="presParOf" srcId="{C01A5150-BF1D-4B2F-B4B7-C48338B34ED7}" destId="{371981AE-6306-4FD3-83A6-BD14B62981C9}" srcOrd="0" destOrd="0" presId="urn:microsoft.com/office/officeart/2005/8/layout/vList3"/>
    <dgm:cxn modelId="{FD574154-4BF9-4F41-BA64-9C9000FED8EB}" type="presParOf" srcId="{C01A5150-BF1D-4B2F-B4B7-C48338B34ED7}" destId="{7E2A67B9-7887-4DDE-AD49-BC19151CAE6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664306-CA59-4F4B-AF5D-A6A42A65F715}" type="doc">
      <dgm:prSet loTypeId="urn:microsoft.com/office/officeart/2008/layout/AscendingPictureAccentProcess" loCatId="picture" qsTypeId="urn:microsoft.com/office/officeart/2005/8/quickstyle/simple2" qsCatId="simple" csTypeId="urn:microsoft.com/office/officeart/2005/8/colors/accent2_5" csCatId="accent2" phldr="1"/>
      <dgm:spPr/>
      <dgm:t>
        <a:bodyPr/>
        <a:lstStyle/>
        <a:p>
          <a:endParaRPr lang="ru-RU"/>
        </a:p>
      </dgm:t>
    </dgm:pt>
    <dgm:pt modelId="{5D661A08-741A-4C8D-960C-C35B234E89F2}">
      <dgm:prSet phldrT="[Текст]"/>
      <dgm:spPr/>
      <dgm:t>
        <a:bodyPr/>
        <a:lstStyle/>
        <a:p>
          <a:pPr algn="ctr"/>
          <a:r>
            <a:rPr lang="ru-RU" dirty="0" smtClean="0">
              <a:latin typeface="Arial" panose="020B0604020202020204" pitchFamily="34" charset="0"/>
              <a:cs typeface="Arial" panose="020B0604020202020204" pitchFamily="34" charset="0"/>
            </a:rPr>
            <a:t>Организационный период  ноябрь 2020</a:t>
          </a:r>
          <a:endParaRPr lang="ru-RU" dirty="0">
            <a:latin typeface="Arial" panose="020B0604020202020204" pitchFamily="34" charset="0"/>
            <a:cs typeface="Arial" panose="020B0604020202020204" pitchFamily="34" charset="0"/>
          </a:endParaRPr>
        </a:p>
      </dgm:t>
    </dgm:pt>
    <dgm:pt modelId="{8F224324-77E2-4212-AC34-4D6720211B08}" type="parTrans" cxnId="{E5AB9B21-C5BD-4E3C-8CCE-2E54318F497B}">
      <dgm:prSet/>
      <dgm:spPr/>
      <dgm:t>
        <a:bodyPr/>
        <a:lstStyle/>
        <a:p>
          <a:endParaRPr lang="ru-RU"/>
        </a:p>
      </dgm:t>
    </dgm:pt>
    <dgm:pt modelId="{0D395AF7-AFB0-4017-BFAA-9346D446B89C}" type="sibTrans" cxnId="{E5AB9B21-C5BD-4E3C-8CCE-2E54318F497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DE1F7298-BFAE-45F5-B36C-33A1F9633385}">
      <dgm:prSet phldrT="[Текст]"/>
      <dgm:spPr/>
      <dgm:t>
        <a:bodyPr/>
        <a:lstStyle/>
        <a:p>
          <a:pPr algn="ctr"/>
          <a:r>
            <a:rPr lang="ru-RU" dirty="0" smtClean="0">
              <a:latin typeface="Arial" panose="020B0604020202020204" pitchFamily="34" charset="0"/>
              <a:cs typeface="Arial" panose="020B0604020202020204" pitchFamily="34" charset="0"/>
            </a:rPr>
            <a:t>Основной период декабрь 2020-апрель 2021</a:t>
          </a:r>
          <a:endParaRPr lang="ru-RU" dirty="0">
            <a:latin typeface="Arial" panose="020B0604020202020204" pitchFamily="34" charset="0"/>
            <a:cs typeface="Arial" panose="020B0604020202020204" pitchFamily="34" charset="0"/>
          </a:endParaRPr>
        </a:p>
      </dgm:t>
    </dgm:pt>
    <dgm:pt modelId="{1C9E4858-D913-472D-B796-15D9E1E14332}" type="parTrans" cxnId="{8C10E85A-C261-4C8D-98B7-A16AE2221975}">
      <dgm:prSet/>
      <dgm:spPr/>
      <dgm:t>
        <a:bodyPr/>
        <a:lstStyle/>
        <a:p>
          <a:endParaRPr lang="ru-RU"/>
        </a:p>
      </dgm:t>
    </dgm:pt>
    <dgm:pt modelId="{65EC9637-9E7D-4233-B2C1-CDCA4B829D7F}" type="sibTrans" cxnId="{8C10E85A-C261-4C8D-98B7-A16AE222197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ru-RU"/>
        </a:p>
      </dgm:t>
    </dgm:pt>
    <dgm:pt modelId="{F2B7DCFA-3221-4D6D-99C1-87063978AA8C}">
      <dgm:prSet phldrT="[Текст]"/>
      <dgm:spPr/>
      <dgm:t>
        <a:bodyPr/>
        <a:lstStyle/>
        <a:p>
          <a:pPr algn="ctr"/>
          <a:r>
            <a:rPr lang="ru-RU" dirty="0" smtClean="0">
              <a:latin typeface="Arial" panose="020B0604020202020204" pitchFamily="34" charset="0"/>
              <a:cs typeface="Arial" panose="020B0604020202020204" pitchFamily="34" charset="0"/>
            </a:rPr>
            <a:t>Подведение итогов</a:t>
          </a:r>
        </a:p>
        <a:p>
          <a:pPr algn="ctr"/>
          <a:r>
            <a:rPr lang="ru-RU" dirty="0" smtClean="0">
              <a:latin typeface="Arial" panose="020B0604020202020204" pitchFamily="34" charset="0"/>
              <a:cs typeface="Arial" panose="020B0604020202020204" pitchFamily="34" charset="0"/>
            </a:rPr>
            <a:t>май 2020 </a:t>
          </a:r>
          <a:endParaRPr lang="ru-RU" dirty="0">
            <a:latin typeface="Arial" panose="020B0604020202020204" pitchFamily="34" charset="0"/>
            <a:cs typeface="Arial" panose="020B0604020202020204" pitchFamily="34" charset="0"/>
          </a:endParaRPr>
        </a:p>
      </dgm:t>
    </dgm:pt>
    <dgm:pt modelId="{1ABC6902-0178-425D-912F-8D120E0654E4}" type="parTrans" cxnId="{8BCAAA4C-9226-4695-8925-659D95E446BD}">
      <dgm:prSet/>
      <dgm:spPr/>
      <dgm:t>
        <a:bodyPr/>
        <a:lstStyle/>
        <a:p>
          <a:endParaRPr lang="ru-RU"/>
        </a:p>
      </dgm:t>
    </dgm:pt>
    <dgm:pt modelId="{24B2DC5A-D2D6-493F-B872-6EE96A0BA52D}" type="sibTrans" cxnId="{8BCAAA4C-9226-4695-8925-659D95E446B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ru-RU"/>
        </a:p>
      </dgm:t>
    </dgm:pt>
    <dgm:pt modelId="{085CEEE1-DE9E-463B-9BC4-843DFDDFCE2A}" type="pres">
      <dgm:prSet presAssocID="{72664306-CA59-4F4B-AF5D-A6A42A65F715}" presName="Name0" presStyleCnt="0">
        <dgm:presLayoutVars>
          <dgm:chMax val="7"/>
          <dgm:chPref val="7"/>
          <dgm:dir/>
        </dgm:presLayoutVars>
      </dgm:prSet>
      <dgm:spPr/>
      <dgm:t>
        <a:bodyPr/>
        <a:lstStyle/>
        <a:p>
          <a:endParaRPr lang="ru-RU"/>
        </a:p>
      </dgm:t>
    </dgm:pt>
    <dgm:pt modelId="{0CB876A7-D128-455E-98E9-44B5A6C6DA81}" type="pres">
      <dgm:prSet presAssocID="{72664306-CA59-4F4B-AF5D-A6A42A65F715}" presName="dot1" presStyleLbl="alignNode1" presStyleIdx="0" presStyleCnt="12"/>
      <dgm:spPr/>
    </dgm:pt>
    <dgm:pt modelId="{C9CC4831-022D-4EAC-A6AA-472809BB81E1}" type="pres">
      <dgm:prSet presAssocID="{72664306-CA59-4F4B-AF5D-A6A42A65F715}" presName="dot2" presStyleLbl="alignNode1" presStyleIdx="1" presStyleCnt="12"/>
      <dgm:spPr/>
    </dgm:pt>
    <dgm:pt modelId="{8FB22188-77AC-457A-8ABE-C72AA9360CB1}" type="pres">
      <dgm:prSet presAssocID="{72664306-CA59-4F4B-AF5D-A6A42A65F715}" presName="dot3" presStyleLbl="alignNode1" presStyleIdx="2" presStyleCnt="12"/>
      <dgm:spPr/>
    </dgm:pt>
    <dgm:pt modelId="{E739ADDD-02A0-4659-90F6-8399C8897995}" type="pres">
      <dgm:prSet presAssocID="{72664306-CA59-4F4B-AF5D-A6A42A65F715}" presName="dot4" presStyleLbl="alignNode1" presStyleIdx="3" presStyleCnt="12"/>
      <dgm:spPr/>
    </dgm:pt>
    <dgm:pt modelId="{8E36EE22-2F84-4579-82A8-71CB4449B077}" type="pres">
      <dgm:prSet presAssocID="{72664306-CA59-4F4B-AF5D-A6A42A65F715}" presName="dot5" presStyleLbl="alignNode1" presStyleIdx="4" presStyleCnt="12"/>
      <dgm:spPr/>
    </dgm:pt>
    <dgm:pt modelId="{DFF7D51D-B192-4E07-9F87-D4AF895E88D8}" type="pres">
      <dgm:prSet presAssocID="{72664306-CA59-4F4B-AF5D-A6A42A65F715}" presName="dotArrow1" presStyleLbl="alignNode1" presStyleIdx="5" presStyleCnt="12"/>
      <dgm:spPr/>
    </dgm:pt>
    <dgm:pt modelId="{02E8607C-C813-4AD1-A062-BDD05953812A}" type="pres">
      <dgm:prSet presAssocID="{72664306-CA59-4F4B-AF5D-A6A42A65F715}" presName="dotArrow2" presStyleLbl="alignNode1" presStyleIdx="6" presStyleCnt="12"/>
      <dgm:spPr/>
    </dgm:pt>
    <dgm:pt modelId="{D18C72FC-60CD-41BE-AA6D-25B0D3ACA25C}" type="pres">
      <dgm:prSet presAssocID="{72664306-CA59-4F4B-AF5D-A6A42A65F715}" presName="dotArrow3" presStyleLbl="alignNode1" presStyleIdx="7" presStyleCnt="12"/>
      <dgm:spPr/>
    </dgm:pt>
    <dgm:pt modelId="{DD8176A7-CC79-49F2-94FF-6F1C48F6D7A3}" type="pres">
      <dgm:prSet presAssocID="{72664306-CA59-4F4B-AF5D-A6A42A65F715}" presName="dotArrow4" presStyleLbl="alignNode1" presStyleIdx="8" presStyleCnt="12"/>
      <dgm:spPr/>
    </dgm:pt>
    <dgm:pt modelId="{EA6249EF-D45D-4DC9-9AB7-F9573B69BEDB}" type="pres">
      <dgm:prSet presAssocID="{72664306-CA59-4F4B-AF5D-A6A42A65F715}" presName="dotArrow5" presStyleLbl="alignNode1" presStyleIdx="9" presStyleCnt="12"/>
      <dgm:spPr/>
    </dgm:pt>
    <dgm:pt modelId="{4216E52F-23F0-4E98-8D20-665F76560CF9}" type="pres">
      <dgm:prSet presAssocID="{72664306-CA59-4F4B-AF5D-A6A42A65F715}" presName="dotArrow6" presStyleLbl="alignNode1" presStyleIdx="10" presStyleCnt="12"/>
      <dgm:spPr/>
    </dgm:pt>
    <dgm:pt modelId="{AE69C6BD-FD86-4A4E-811D-52D0B050DF09}" type="pres">
      <dgm:prSet presAssocID="{72664306-CA59-4F4B-AF5D-A6A42A65F715}" presName="dotArrow7" presStyleLbl="alignNode1" presStyleIdx="11" presStyleCnt="12"/>
      <dgm:spPr/>
    </dgm:pt>
    <dgm:pt modelId="{EBA1538D-9D4B-4CE1-BE57-6E41AC77C636}" type="pres">
      <dgm:prSet presAssocID="{5D661A08-741A-4C8D-960C-C35B234E89F2}" presName="parTx1" presStyleLbl="node1" presStyleIdx="0" presStyleCnt="3"/>
      <dgm:spPr/>
      <dgm:t>
        <a:bodyPr/>
        <a:lstStyle/>
        <a:p>
          <a:endParaRPr lang="ru-RU"/>
        </a:p>
      </dgm:t>
    </dgm:pt>
    <dgm:pt modelId="{351C621C-ED88-4527-9C07-8B41DABE53D6}" type="pres">
      <dgm:prSet presAssocID="{0D395AF7-AFB0-4017-BFAA-9346D446B89C}" presName="picture1" presStyleCnt="0"/>
      <dgm:spPr/>
    </dgm:pt>
    <dgm:pt modelId="{66E090EE-00DA-4974-924F-E591065A064A}" type="pres">
      <dgm:prSet presAssocID="{0D395AF7-AFB0-4017-BFAA-9346D446B89C}" presName="imageRepeatNode" presStyleLbl="fgImgPlace1" presStyleIdx="0" presStyleCnt="3"/>
      <dgm:spPr/>
      <dgm:t>
        <a:bodyPr/>
        <a:lstStyle/>
        <a:p>
          <a:endParaRPr lang="ru-RU"/>
        </a:p>
      </dgm:t>
    </dgm:pt>
    <dgm:pt modelId="{F52B1652-AC46-42BC-9CC5-2A5A371A0A43}" type="pres">
      <dgm:prSet presAssocID="{DE1F7298-BFAE-45F5-B36C-33A1F9633385}" presName="parTx2" presStyleLbl="node1" presStyleIdx="1" presStyleCnt="3"/>
      <dgm:spPr/>
      <dgm:t>
        <a:bodyPr/>
        <a:lstStyle/>
        <a:p>
          <a:endParaRPr lang="ru-RU"/>
        </a:p>
      </dgm:t>
    </dgm:pt>
    <dgm:pt modelId="{FC8B833E-98C9-4058-88BF-AB0C8C177BDF}" type="pres">
      <dgm:prSet presAssocID="{65EC9637-9E7D-4233-B2C1-CDCA4B829D7F}" presName="picture2" presStyleCnt="0"/>
      <dgm:spPr/>
    </dgm:pt>
    <dgm:pt modelId="{B2BC177B-4B09-4593-97E5-BEDF60947C48}" type="pres">
      <dgm:prSet presAssocID="{65EC9637-9E7D-4233-B2C1-CDCA4B829D7F}" presName="imageRepeatNode" presStyleLbl="fgImgPlace1" presStyleIdx="1" presStyleCnt="3"/>
      <dgm:spPr/>
      <dgm:t>
        <a:bodyPr/>
        <a:lstStyle/>
        <a:p>
          <a:endParaRPr lang="ru-RU"/>
        </a:p>
      </dgm:t>
    </dgm:pt>
    <dgm:pt modelId="{D78B5D3F-A941-41CC-83CC-C05CAEDE9EF7}" type="pres">
      <dgm:prSet presAssocID="{F2B7DCFA-3221-4D6D-99C1-87063978AA8C}" presName="parTx3" presStyleLbl="node1" presStyleIdx="2" presStyleCnt="3" custScaleX="107270"/>
      <dgm:spPr/>
      <dgm:t>
        <a:bodyPr/>
        <a:lstStyle/>
        <a:p>
          <a:endParaRPr lang="ru-RU"/>
        </a:p>
      </dgm:t>
    </dgm:pt>
    <dgm:pt modelId="{11470C8E-69C3-43D8-9746-BE2E96C94375}" type="pres">
      <dgm:prSet presAssocID="{24B2DC5A-D2D6-493F-B872-6EE96A0BA52D}" presName="picture3" presStyleCnt="0"/>
      <dgm:spPr/>
    </dgm:pt>
    <dgm:pt modelId="{4734B4A7-C6D6-4B43-8E69-5514B46EF98C}" type="pres">
      <dgm:prSet presAssocID="{24B2DC5A-D2D6-493F-B872-6EE96A0BA52D}" presName="imageRepeatNode" presStyleLbl="fgImgPlace1" presStyleIdx="2" presStyleCnt="3"/>
      <dgm:spPr/>
      <dgm:t>
        <a:bodyPr/>
        <a:lstStyle/>
        <a:p>
          <a:endParaRPr lang="ru-RU"/>
        </a:p>
      </dgm:t>
    </dgm:pt>
  </dgm:ptLst>
  <dgm:cxnLst>
    <dgm:cxn modelId="{A7DD0851-10CB-4745-9150-207984125BE0}" type="presOf" srcId="{24B2DC5A-D2D6-493F-B872-6EE96A0BA52D}" destId="{4734B4A7-C6D6-4B43-8E69-5514B46EF98C}" srcOrd="0" destOrd="0" presId="urn:microsoft.com/office/officeart/2008/layout/AscendingPictureAccentProcess"/>
    <dgm:cxn modelId="{94728790-159F-4F5F-AFBF-5B7A7BF54032}" type="presOf" srcId="{0D395AF7-AFB0-4017-BFAA-9346D446B89C}" destId="{66E090EE-00DA-4974-924F-E591065A064A}" srcOrd="0" destOrd="0" presId="urn:microsoft.com/office/officeart/2008/layout/AscendingPictureAccentProcess"/>
    <dgm:cxn modelId="{33B378F3-2BA1-44B8-A032-C1AB8DE9B3DC}" type="presOf" srcId="{DE1F7298-BFAE-45F5-B36C-33A1F9633385}" destId="{F52B1652-AC46-42BC-9CC5-2A5A371A0A43}" srcOrd="0" destOrd="0" presId="urn:microsoft.com/office/officeart/2008/layout/AscendingPictureAccentProcess"/>
    <dgm:cxn modelId="{94719C73-0CF4-4FA7-8CBA-03FE6E73D433}" type="presOf" srcId="{72664306-CA59-4F4B-AF5D-A6A42A65F715}" destId="{085CEEE1-DE9E-463B-9BC4-843DFDDFCE2A}" srcOrd="0" destOrd="0" presId="urn:microsoft.com/office/officeart/2008/layout/AscendingPictureAccentProcess"/>
    <dgm:cxn modelId="{496BBBFF-EE8F-448F-B97E-1A30FBC6990D}" type="presOf" srcId="{5D661A08-741A-4C8D-960C-C35B234E89F2}" destId="{EBA1538D-9D4B-4CE1-BE57-6E41AC77C636}" srcOrd="0" destOrd="0" presId="urn:microsoft.com/office/officeart/2008/layout/AscendingPictureAccentProcess"/>
    <dgm:cxn modelId="{8C10E85A-C261-4C8D-98B7-A16AE2221975}" srcId="{72664306-CA59-4F4B-AF5D-A6A42A65F715}" destId="{DE1F7298-BFAE-45F5-B36C-33A1F9633385}" srcOrd="1" destOrd="0" parTransId="{1C9E4858-D913-472D-B796-15D9E1E14332}" sibTransId="{65EC9637-9E7D-4233-B2C1-CDCA4B829D7F}"/>
    <dgm:cxn modelId="{A1CBDBD8-9D0F-48DE-852C-EF4DF4EF7F82}" type="presOf" srcId="{65EC9637-9E7D-4233-B2C1-CDCA4B829D7F}" destId="{B2BC177B-4B09-4593-97E5-BEDF60947C48}" srcOrd="0" destOrd="0" presId="urn:microsoft.com/office/officeart/2008/layout/AscendingPictureAccentProcess"/>
    <dgm:cxn modelId="{8BCAAA4C-9226-4695-8925-659D95E446BD}" srcId="{72664306-CA59-4F4B-AF5D-A6A42A65F715}" destId="{F2B7DCFA-3221-4D6D-99C1-87063978AA8C}" srcOrd="2" destOrd="0" parTransId="{1ABC6902-0178-425D-912F-8D120E0654E4}" sibTransId="{24B2DC5A-D2D6-493F-B872-6EE96A0BA52D}"/>
    <dgm:cxn modelId="{E5AB9B21-C5BD-4E3C-8CCE-2E54318F497B}" srcId="{72664306-CA59-4F4B-AF5D-A6A42A65F715}" destId="{5D661A08-741A-4C8D-960C-C35B234E89F2}" srcOrd="0" destOrd="0" parTransId="{8F224324-77E2-4212-AC34-4D6720211B08}" sibTransId="{0D395AF7-AFB0-4017-BFAA-9346D446B89C}"/>
    <dgm:cxn modelId="{4F4E68DF-1F29-4947-B066-0F0AB99ECBC3}" type="presOf" srcId="{F2B7DCFA-3221-4D6D-99C1-87063978AA8C}" destId="{D78B5D3F-A941-41CC-83CC-C05CAEDE9EF7}" srcOrd="0" destOrd="0" presId="urn:microsoft.com/office/officeart/2008/layout/AscendingPictureAccentProcess"/>
    <dgm:cxn modelId="{FD4141FA-50F7-4AC8-952D-81B65976C794}" type="presParOf" srcId="{085CEEE1-DE9E-463B-9BC4-843DFDDFCE2A}" destId="{0CB876A7-D128-455E-98E9-44B5A6C6DA81}" srcOrd="0" destOrd="0" presId="urn:microsoft.com/office/officeart/2008/layout/AscendingPictureAccentProcess"/>
    <dgm:cxn modelId="{2DC24A14-9A2B-46DC-A4DB-45C3BDA61F50}" type="presParOf" srcId="{085CEEE1-DE9E-463B-9BC4-843DFDDFCE2A}" destId="{C9CC4831-022D-4EAC-A6AA-472809BB81E1}" srcOrd="1" destOrd="0" presId="urn:microsoft.com/office/officeart/2008/layout/AscendingPictureAccentProcess"/>
    <dgm:cxn modelId="{112756D0-BE1F-4EA7-BB8D-AFAC0F53374E}" type="presParOf" srcId="{085CEEE1-DE9E-463B-9BC4-843DFDDFCE2A}" destId="{8FB22188-77AC-457A-8ABE-C72AA9360CB1}" srcOrd="2" destOrd="0" presId="urn:microsoft.com/office/officeart/2008/layout/AscendingPictureAccentProcess"/>
    <dgm:cxn modelId="{9CB7344C-8C19-439F-97D6-8834F32717FC}" type="presParOf" srcId="{085CEEE1-DE9E-463B-9BC4-843DFDDFCE2A}" destId="{E739ADDD-02A0-4659-90F6-8399C8897995}" srcOrd="3" destOrd="0" presId="urn:microsoft.com/office/officeart/2008/layout/AscendingPictureAccentProcess"/>
    <dgm:cxn modelId="{3DC7E9E4-A2F8-4763-9A1B-F8DFB52817B4}" type="presParOf" srcId="{085CEEE1-DE9E-463B-9BC4-843DFDDFCE2A}" destId="{8E36EE22-2F84-4579-82A8-71CB4449B077}" srcOrd="4" destOrd="0" presId="urn:microsoft.com/office/officeart/2008/layout/AscendingPictureAccentProcess"/>
    <dgm:cxn modelId="{7ED1F3A2-4E91-4DCD-B5D0-76881E5675DC}" type="presParOf" srcId="{085CEEE1-DE9E-463B-9BC4-843DFDDFCE2A}" destId="{DFF7D51D-B192-4E07-9F87-D4AF895E88D8}" srcOrd="5" destOrd="0" presId="urn:microsoft.com/office/officeart/2008/layout/AscendingPictureAccentProcess"/>
    <dgm:cxn modelId="{5238DD83-DA1A-461C-A54E-A5910E334C85}" type="presParOf" srcId="{085CEEE1-DE9E-463B-9BC4-843DFDDFCE2A}" destId="{02E8607C-C813-4AD1-A062-BDD05953812A}" srcOrd="6" destOrd="0" presId="urn:microsoft.com/office/officeart/2008/layout/AscendingPictureAccentProcess"/>
    <dgm:cxn modelId="{0379ADC1-6AC5-4EAC-A83D-827F2FF2172F}" type="presParOf" srcId="{085CEEE1-DE9E-463B-9BC4-843DFDDFCE2A}" destId="{D18C72FC-60CD-41BE-AA6D-25B0D3ACA25C}" srcOrd="7" destOrd="0" presId="urn:microsoft.com/office/officeart/2008/layout/AscendingPictureAccentProcess"/>
    <dgm:cxn modelId="{395D5F0E-C7E5-45A7-8EE4-291CB39312BC}" type="presParOf" srcId="{085CEEE1-DE9E-463B-9BC4-843DFDDFCE2A}" destId="{DD8176A7-CC79-49F2-94FF-6F1C48F6D7A3}" srcOrd="8" destOrd="0" presId="urn:microsoft.com/office/officeart/2008/layout/AscendingPictureAccentProcess"/>
    <dgm:cxn modelId="{245A7AA1-8C2D-4F02-84CB-461EA6513958}" type="presParOf" srcId="{085CEEE1-DE9E-463B-9BC4-843DFDDFCE2A}" destId="{EA6249EF-D45D-4DC9-9AB7-F9573B69BEDB}" srcOrd="9" destOrd="0" presId="urn:microsoft.com/office/officeart/2008/layout/AscendingPictureAccentProcess"/>
    <dgm:cxn modelId="{98335193-F084-41DF-9D6C-8AB9C87B34D8}" type="presParOf" srcId="{085CEEE1-DE9E-463B-9BC4-843DFDDFCE2A}" destId="{4216E52F-23F0-4E98-8D20-665F76560CF9}" srcOrd="10" destOrd="0" presId="urn:microsoft.com/office/officeart/2008/layout/AscendingPictureAccentProcess"/>
    <dgm:cxn modelId="{81E926C0-09DE-4DDC-A47F-ACB2B2B52819}" type="presParOf" srcId="{085CEEE1-DE9E-463B-9BC4-843DFDDFCE2A}" destId="{AE69C6BD-FD86-4A4E-811D-52D0B050DF09}" srcOrd="11" destOrd="0" presId="urn:microsoft.com/office/officeart/2008/layout/AscendingPictureAccentProcess"/>
    <dgm:cxn modelId="{7790BEA3-C6F2-4E35-A313-9D4F288AE56C}" type="presParOf" srcId="{085CEEE1-DE9E-463B-9BC4-843DFDDFCE2A}" destId="{EBA1538D-9D4B-4CE1-BE57-6E41AC77C636}" srcOrd="12" destOrd="0" presId="urn:microsoft.com/office/officeart/2008/layout/AscendingPictureAccentProcess"/>
    <dgm:cxn modelId="{E92F0F84-6BAB-4BB9-A9D8-1B7F966B9C7E}" type="presParOf" srcId="{085CEEE1-DE9E-463B-9BC4-843DFDDFCE2A}" destId="{351C621C-ED88-4527-9C07-8B41DABE53D6}" srcOrd="13" destOrd="0" presId="urn:microsoft.com/office/officeart/2008/layout/AscendingPictureAccentProcess"/>
    <dgm:cxn modelId="{E93AA45B-980E-4F79-B0BC-94F65DBD11ED}" type="presParOf" srcId="{351C621C-ED88-4527-9C07-8B41DABE53D6}" destId="{66E090EE-00DA-4974-924F-E591065A064A}" srcOrd="0" destOrd="0" presId="urn:microsoft.com/office/officeart/2008/layout/AscendingPictureAccentProcess"/>
    <dgm:cxn modelId="{67551CD1-9356-4C79-B919-9652971EE513}" type="presParOf" srcId="{085CEEE1-DE9E-463B-9BC4-843DFDDFCE2A}" destId="{F52B1652-AC46-42BC-9CC5-2A5A371A0A43}" srcOrd="14" destOrd="0" presId="urn:microsoft.com/office/officeart/2008/layout/AscendingPictureAccentProcess"/>
    <dgm:cxn modelId="{DAC9CFD2-2708-4452-8DF3-84CF38AB1306}" type="presParOf" srcId="{085CEEE1-DE9E-463B-9BC4-843DFDDFCE2A}" destId="{FC8B833E-98C9-4058-88BF-AB0C8C177BDF}" srcOrd="15" destOrd="0" presId="urn:microsoft.com/office/officeart/2008/layout/AscendingPictureAccentProcess"/>
    <dgm:cxn modelId="{F9256DCB-AED5-4BDB-B8D6-BB5DC6003E29}" type="presParOf" srcId="{FC8B833E-98C9-4058-88BF-AB0C8C177BDF}" destId="{B2BC177B-4B09-4593-97E5-BEDF60947C48}" srcOrd="0" destOrd="0" presId="urn:microsoft.com/office/officeart/2008/layout/AscendingPictureAccentProcess"/>
    <dgm:cxn modelId="{32164516-3C41-4891-BDCB-D2779ACB1FCD}" type="presParOf" srcId="{085CEEE1-DE9E-463B-9BC4-843DFDDFCE2A}" destId="{D78B5D3F-A941-41CC-83CC-C05CAEDE9EF7}" srcOrd="16" destOrd="0" presId="urn:microsoft.com/office/officeart/2008/layout/AscendingPictureAccentProcess"/>
    <dgm:cxn modelId="{55A120D5-854F-49FD-A32B-7D46D2F7575A}" type="presParOf" srcId="{085CEEE1-DE9E-463B-9BC4-843DFDDFCE2A}" destId="{11470C8E-69C3-43D8-9746-BE2E96C94375}" srcOrd="17" destOrd="0" presId="urn:microsoft.com/office/officeart/2008/layout/AscendingPictureAccentProcess"/>
    <dgm:cxn modelId="{871F56F5-5462-4460-BD23-03F187619398}" type="presParOf" srcId="{11470C8E-69C3-43D8-9746-BE2E96C94375}" destId="{4734B4A7-C6D6-4B43-8E69-5514B46EF98C}"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4BA07D-D08E-4629-94C8-05F6A1CF24DC}" type="doc">
      <dgm:prSet loTypeId="urn:microsoft.com/office/officeart/2005/8/layout/hierarchy4" loCatId="list" qsTypeId="urn:microsoft.com/office/officeart/2005/8/quickstyle/simple1" qsCatId="simple" csTypeId="urn:microsoft.com/office/officeart/2005/8/colors/accent2_2" csCatId="accent2" phldr="1"/>
      <dgm:spPr/>
      <dgm:t>
        <a:bodyPr/>
        <a:lstStyle/>
        <a:p>
          <a:endParaRPr lang="ru-RU"/>
        </a:p>
      </dgm:t>
    </dgm:pt>
    <dgm:pt modelId="{DAEC1DB1-C6D2-4DE4-A327-FC089CBF820E}">
      <dgm:prSet phldrT="[Текст]" custT="1"/>
      <dgm:spPr/>
      <dgm:t>
        <a:bodyPr/>
        <a:lstStyle/>
        <a:p>
          <a:r>
            <a:rPr lang="ru-RU" sz="2000" b="1" dirty="0" smtClean="0">
              <a:solidFill>
                <a:srgbClr val="002060"/>
              </a:solidFill>
              <a:effectLst>
                <a:outerShdw blurRad="38100" dist="38100" dir="2700000" algn="tl">
                  <a:srgbClr val="000000">
                    <a:alpha val="43137"/>
                  </a:srgbClr>
                </a:outerShdw>
              </a:effectLst>
            </a:rPr>
            <a:t>40 школ </a:t>
          </a:r>
          <a:r>
            <a:rPr lang="ru-RU" sz="2000" dirty="0" smtClean="0"/>
            <a:t>города получат комплект из </a:t>
          </a:r>
          <a:r>
            <a:rPr lang="ru-RU" sz="2000" b="1" dirty="0" smtClean="0">
              <a:solidFill>
                <a:srgbClr val="002060"/>
              </a:solidFill>
              <a:effectLst>
                <a:outerShdw blurRad="38100" dist="38100" dir="2700000" algn="tl">
                  <a:srgbClr val="000000">
                    <a:alpha val="43137"/>
                  </a:srgbClr>
                </a:outerShdw>
              </a:effectLst>
            </a:rPr>
            <a:t>3 настольных игр</a:t>
          </a:r>
          <a:r>
            <a:rPr lang="ru-RU" sz="2000" dirty="0" smtClean="0"/>
            <a:t> по истории ВОВ</a:t>
          </a:r>
          <a:endParaRPr lang="ru-RU" sz="2000" dirty="0"/>
        </a:p>
      </dgm:t>
    </dgm:pt>
    <dgm:pt modelId="{CAA67D9F-BB2F-4144-85B3-45028F176184}" type="parTrans" cxnId="{6B14CB50-A875-47FB-A1BB-6650A02C8B39}">
      <dgm:prSet/>
      <dgm:spPr/>
      <dgm:t>
        <a:bodyPr/>
        <a:lstStyle/>
        <a:p>
          <a:endParaRPr lang="ru-RU"/>
        </a:p>
      </dgm:t>
    </dgm:pt>
    <dgm:pt modelId="{29C4B6D7-53B4-4474-8E70-1200F86EA4CC}" type="sibTrans" cxnId="{6B14CB50-A875-47FB-A1BB-6650A02C8B39}">
      <dgm:prSet/>
      <dgm:spPr/>
      <dgm:t>
        <a:bodyPr/>
        <a:lstStyle/>
        <a:p>
          <a:endParaRPr lang="ru-RU"/>
        </a:p>
      </dgm:t>
    </dgm:pt>
    <dgm:pt modelId="{EAC9465F-C47D-46E1-A765-AE0E9A159E30}">
      <dgm:prSet phldrT="[Текст]"/>
      <dgm:spPr/>
      <dgm:t>
        <a:bodyPr/>
        <a:lstStyle/>
        <a:p>
          <a:r>
            <a:rPr lang="ru-RU" dirty="0" smtClean="0"/>
            <a:t>Создано не менее </a:t>
          </a:r>
          <a:r>
            <a:rPr lang="ru-RU" b="1" dirty="0" smtClean="0">
              <a:solidFill>
                <a:srgbClr val="002060"/>
              </a:solidFill>
              <a:effectLst>
                <a:outerShdw blurRad="38100" dist="38100" dir="2700000" algn="tl">
                  <a:srgbClr val="000000">
                    <a:alpha val="43137"/>
                  </a:srgbClr>
                </a:outerShdw>
              </a:effectLst>
            </a:rPr>
            <a:t>30 роликов </a:t>
          </a:r>
          <a:r>
            <a:rPr lang="ru-RU" dirty="0" smtClean="0"/>
            <a:t>о семейных историях военных лет  </a:t>
          </a:r>
        </a:p>
        <a:p>
          <a:endParaRPr lang="ru-RU" dirty="0"/>
        </a:p>
      </dgm:t>
    </dgm:pt>
    <dgm:pt modelId="{3A133D99-910B-4EEE-AA27-2AB2A4B372A3}" type="parTrans" cxnId="{B1F6782F-BE3B-4A8A-8616-8FD8A9DA4FD8}">
      <dgm:prSet/>
      <dgm:spPr/>
      <dgm:t>
        <a:bodyPr/>
        <a:lstStyle/>
        <a:p>
          <a:endParaRPr lang="ru-RU"/>
        </a:p>
      </dgm:t>
    </dgm:pt>
    <dgm:pt modelId="{37016792-E542-4B6D-851E-DF5EAF55F085}" type="sibTrans" cxnId="{B1F6782F-BE3B-4A8A-8616-8FD8A9DA4FD8}">
      <dgm:prSet/>
      <dgm:spPr/>
      <dgm:t>
        <a:bodyPr/>
        <a:lstStyle/>
        <a:p>
          <a:endParaRPr lang="ru-RU"/>
        </a:p>
      </dgm:t>
    </dgm:pt>
    <dgm:pt modelId="{9F4A42FC-FE14-4143-84C1-BCEED6B4147B}">
      <dgm:prSet phldrT="[Текст]"/>
      <dgm:spPr/>
      <dgm:t>
        <a:bodyPr/>
        <a:lstStyle/>
        <a:p>
          <a:r>
            <a:rPr lang="ru-RU" dirty="0" smtClean="0"/>
            <a:t>Знания о ВОВ пополнят не менее </a:t>
          </a:r>
          <a:r>
            <a:rPr lang="ru-RU" b="1" dirty="0" smtClean="0">
              <a:solidFill>
                <a:srgbClr val="002060"/>
              </a:solidFill>
              <a:effectLst>
                <a:outerShdw blurRad="38100" dist="38100" dir="2700000" algn="tl">
                  <a:srgbClr val="000000">
                    <a:alpha val="43137"/>
                  </a:srgbClr>
                </a:outerShdw>
              </a:effectLst>
            </a:rPr>
            <a:t>1200 учащихся</a:t>
          </a:r>
          <a:endParaRPr lang="ru-RU" b="1" dirty="0">
            <a:solidFill>
              <a:srgbClr val="002060"/>
            </a:solidFill>
            <a:effectLst>
              <a:outerShdw blurRad="38100" dist="38100" dir="2700000" algn="tl">
                <a:srgbClr val="000000">
                  <a:alpha val="43137"/>
                </a:srgbClr>
              </a:outerShdw>
            </a:effectLst>
          </a:endParaRPr>
        </a:p>
      </dgm:t>
    </dgm:pt>
    <dgm:pt modelId="{8377C564-CFB4-4F9F-816B-E4F87A311299}" type="parTrans" cxnId="{E0549F1A-C839-40EC-8433-E1481A88F991}">
      <dgm:prSet/>
      <dgm:spPr/>
      <dgm:t>
        <a:bodyPr/>
        <a:lstStyle/>
        <a:p>
          <a:endParaRPr lang="ru-RU"/>
        </a:p>
      </dgm:t>
    </dgm:pt>
    <dgm:pt modelId="{6DC7D0C2-9619-4A5F-B39D-FB363FD98747}" type="sibTrans" cxnId="{E0549F1A-C839-40EC-8433-E1481A88F991}">
      <dgm:prSet/>
      <dgm:spPr/>
      <dgm:t>
        <a:bodyPr/>
        <a:lstStyle/>
        <a:p>
          <a:endParaRPr lang="ru-RU"/>
        </a:p>
      </dgm:t>
    </dgm:pt>
    <dgm:pt modelId="{EC53D3F0-A9B1-45BE-B731-398C65FE6BA0}">
      <dgm:prSet phldrT="[Текст]"/>
      <dgm:spPr/>
      <dgm:t>
        <a:bodyPr/>
        <a:lstStyle/>
        <a:p>
          <a:r>
            <a:rPr lang="ru-RU" dirty="0" smtClean="0"/>
            <a:t>Размещено </a:t>
          </a:r>
          <a:r>
            <a:rPr lang="ru-RU" b="1" dirty="0" smtClean="0">
              <a:solidFill>
                <a:srgbClr val="002060"/>
              </a:solidFill>
              <a:effectLst>
                <a:outerShdw blurRad="38100" dist="38100" dir="2700000" algn="tl">
                  <a:srgbClr val="000000">
                    <a:alpha val="43137"/>
                  </a:srgbClr>
                </a:outerShdw>
              </a:effectLst>
            </a:rPr>
            <a:t>не менее 30 информационных материалов </a:t>
          </a:r>
          <a:r>
            <a:rPr lang="ru-RU" dirty="0" smtClean="0"/>
            <a:t>о ходе реализации проекта</a:t>
          </a:r>
          <a:endParaRPr lang="ru-RU" dirty="0"/>
        </a:p>
      </dgm:t>
    </dgm:pt>
    <dgm:pt modelId="{FE04DCDC-22F1-4438-8069-0511D85C73D5}" type="parTrans" cxnId="{854B0265-58E6-460C-9BAB-A740E24FF85A}">
      <dgm:prSet/>
      <dgm:spPr/>
      <dgm:t>
        <a:bodyPr/>
        <a:lstStyle/>
        <a:p>
          <a:endParaRPr lang="ru-RU"/>
        </a:p>
      </dgm:t>
    </dgm:pt>
    <dgm:pt modelId="{8F8E5E65-0754-447C-95F6-D1D7DFC50FA7}" type="sibTrans" cxnId="{854B0265-58E6-460C-9BAB-A740E24FF85A}">
      <dgm:prSet/>
      <dgm:spPr/>
      <dgm:t>
        <a:bodyPr/>
        <a:lstStyle/>
        <a:p>
          <a:endParaRPr lang="ru-RU"/>
        </a:p>
      </dgm:t>
    </dgm:pt>
    <dgm:pt modelId="{59EF8E61-261C-4C15-959E-7A69B3FDE5DF}">
      <dgm:prSet phldrT="[Текст]"/>
      <dgm:spPr/>
      <dgm:t>
        <a:bodyPr/>
        <a:lstStyle/>
        <a:p>
          <a:r>
            <a:rPr lang="ru-RU" dirty="0" smtClean="0"/>
            <a:t>В мероприятиях проекта примут участие не менее </a:t>
          </a:r>
          <a:r>
            <a:rPr lang="ru-RU" b="1" dirty="0" smtClean="0">
              <a:solidFill>
                <a:srgbClr val="002060"/>
              </a:solidFill>
              <a:effectLst>
                <a:outerShdw blurRad="38100" dist="38100" dir="2700000" algn="tl">
                  <a:srgbClr val="000000">
                    <a:alpha val="43137"/>
                  </a:srgbClr>
                </a:outerShdw>
              </a:effectLst>
            </a:rPr>
            <a:t>50 семей </a:t>
          </a:r>
          <a:r>
            <a:rPr lang="ru-RU" dirty="0" err="1" smtClean="0"/>
            <a:t>Прокопчан</a:t>
          </a:r>
          <a:r>
            <a:rPr lang="ru-RU" dirty="0" smtClean="0"/>
            <a:t> </a:t>
          </a:r>
          <a:endParaRPr lang="ru-RU" dirty="0"/>
        </a:p>
      </dgm:t>
    </dgm:pt>
    <dgm:pt modelId="{65801D9B-22E5-446B-A7BE-BBAC01E1E2A8}" type="parTrans" cxnId="{399364D9-F340-47A6-851B-CB827821EA2D}">
      <dgm:prSet/>
      <dgm:spPr/>
      <dgm:t>
        <a:bodyPr/>
        <a:lstStyle/>
        <a:p>
          <a:endParaRPr lang="ru-RU"/>
        </a:p>
      </dgm:t>
    </dgm:pt>
    <dgm:pt modelId="{4AA1B421-BC86-42B1-BD88-779AB977EC79}" type="sibTrans" cxnId="{399364D9-F340-47A6-851B-CB827821EA2D}">
      <dgm:prSet/>
      <dgm:spPr/>
      <dgm:t>
        <a:bodyPr/>
        <a:lstStyle/>
        <a:p>
          <a:endParaRPr lang="ru-RU"/>
        </a:p>
      </dgm:t>
    </dgm:pt>
    <dgm:pt modelId="{52479E2C-E37D-4FAD-AC99-60BF4DE76887}">
      <dgm:prSet phldrT="[Текст]"/>
      <dgm:spPr/>
      <dgm:t>
        <a:bodyPr/>
        <a:lstStyle/>
        <a:p>
          <a:r>
            <a:rPr lang="ru-RU" dirty="0" smtClean="0"/>
            <a:t>Задействовано не менее </a:t>
          </a:r>
          <a:r>
            <a:rPr lang="ru-RU" b="1" dirty="0" smtClean="0">
              <a:solidFill>
                <a:srgbClr val="002060"/>
              </a:solidFill>
              <a:effectLst>
                <a:outerShdw blurRad="38100" dist="38100" dir="2700000" algn="tl">
                  <a:srgbClr val="000000">
                    <a:alpha val="43137"/>
                  </a:srgbClr>
                </a:outerShdw>
              </a:effectLst>
            </a:rPr>
            <a:t>30 серебряных волонтеров </a:t>
          </a:r>
          <a:r>
            <a:rPr lang="ru-RU" dirty="0" smtClean="0"/>
            <a:t>и 30 волонтеров-школьников</a:t>
          </a:r>
          <a:endParaRPr lang="ru-RU" dirty="0"/>
        </a:p>
      </dgm:t>
    </dgm:pt>
    <dgm:pt modelId="{EDC33428-FC7A-4BC4-A724-B47FEC3CD7E0}" type="parTrans" cxnId="{E2A6A6B7-F246-4E14-9EEF-EF4FF26E619A}">
      <dgm:prSet/>
      <dgm:spPr/>
      <dgm:t>
        <a:bodyPr/>
        <a:lstStyle/>
        <a:p>
          <a:endParaRPr lang="ru-RU"/>
        </a:p>
      </dgm:t>
    </dgm:pt>
    <dgm:pt modelId="{179A77BB-5ABF-413D-845A-B0C2B0420985}" type="sibTrans" cxnId="{E2A6A6B7-F246-4E14-9EEF-EF4FF26E619A}">
      <dgm:prSet/>
      <dgm:spPr/>
      <dgm:t>
        <a:bodyPr/>
        <a:lstStyle/>
        <a:p>
          <a:endParaRPr lang="ru-RU"/>
        </a:p>
      </dgm:t>
    </dgm:pt>
    <dgm:pt modelId="{5E9A951E-0B10-43E7-BCD1-41B44F02343A}" type="pres">
      <dgm:prSet presAssocID="{614BA07D-D08E-4629-94C8-05F6A1CF24DC}" presName="Name0" presStyleCnt="0">
        <dgm:presLayoutVars>
          <dgm:chPref val="1"/>
          <dgm:dir/>
          <dgm:animOne val="branch"/>
          <dgm:animLvl val="lvl"/>
          <dgm:resizeHandles/>
        </dgm:presLayoutVars>
      </dgm:prSet>
      <dgm:spPr/>
    </dgm:pt>
    <dgm:pt modelId="{20952222-B9D4-4DA4-9076-2E14BBBDD2FA}" type="pres">
      <dgm:prSet presAssocID="{DAEC1DB1-C6D2-4DE4-A327-FC089CBF820E}" presName="vertOne" presStyleCnt="0"/>
      <dgm:spPr/>
    </dgm:pt>
    <dgm:pt modelId="{46BC400F-8225-4EC5-810E-51D0C04D2CA2}" type="pres">
      <dgm:prSet presAssocID="{DAEC1DB1-C6D2-4DE4-A327-FC089CBF820E}" presName="txOne" presStyleLbl="node0" presStyleIdx="0" presStyleCnt="3">
        <dgm:presLayoutVars>
          <dgm:chPref val="3"/>
        </dgm:presLayoutVars>
      </dgm:prSet>
      <dgm:spPr/>
      <dgm:t>
        <a:bodyPr/>
        <a:lstStyle/>
        <a:p>
          <a:endParaRPr lang="ru-RU"/>
        </a:p>
      </dgm:t>
    </dgm:pt>
    <dgm:pt modelId="{5883A0EF-AE69-496A-A132-BB4F661E0DCE}" type="pres">
      <dgm:prSet presAssocID="{DAEC1DB1-C6D2-4DE4-A327-FC089CBF820E}" presName="parTransOne" presStyleCnt="0"/>
      <dgm:spPr/>
    </dgm:pt>
    <dgm:pt modelId="{807F1126-08FC-41DA-AF09-6F23DD47453F}" type="pres">
      <dgm:prSet presAssocID="{DAEC1DB1-C6D2-4DE4-A327-FC089CBF820E}" presName="horzOne" presStyleCnt="0"/>
      <dgm:spPr/>
    </dgm:pt>
    <dgm:pt modelId="{1E586164-EBD1-4FE9-A2FB-43834B29FF59}" type="pres">
      <dgm:prSet presAssocID="{EAC9465F-C47D-46E1-A765-AE0E9A159E30}" presName="vertTwo" presStyleCnt="0"/>
      <dgm:spPr/>
    </dgm:pt>
    <dgm:pt modelId="{305C3FCF-A213-4246-BE72-173C88437BEA}" type="pres">
      <dgm:prSet presAssocID="{EAC9465F-C47D-46E1-A765-AE0E9A159E30}" presName="txTwo" presStyleLbl="node2" presStyleIdx="0" presStyleCnt="3">
        <dgm:presLayoutVars>
          <dgm:chPref val="3"/>
        </dgm:presLayoutVars>
      </dgm:prSet>
      <dgm:spPr/>
      <dgm:t>
        <a:bodyPr/>
        <a:lstStyle/>
        <a:p>
          <a:endParaRPr lang="ru-RU"/>
        </a:p>
      </dgm:t>
    </dgm:pt>
    <dgm:pt modelId="{3BAB1868-E118-4B91-B547-69BA627804E3}" type="pres">
      <dgm:prSet presAssocID="{EAC9465F-C47D-46E1-A765-AE0E9A159E30}" presName="horzTwo" presStyleCnt="0"/>
      <dgm:spPr/>
    </dgm:pt>
    <dgm:pt modelId="{F07094F5-FB1A-42A6-8E08-DF0C3F4AEBD2}" type="pres">
      <dgm:prSet presAssocID="{29C4B6D7-53B4-4474-8E70-1200F86EA4CC}" presName="sibSpaceOne" presStyleCnt="0"/>
      <dgm:spPr/>
    </dgm:pt>
    <dgm:pt modelId="{545E3CC5-C5C6-467C-B224-13632231A5DC}" type="pres">
      <dgm:prSet presAssocID="{9F4A42FC-FE14-4143-84C1-BCEED6B4147B}" presName="vertOne" presStyleCnt="0"/>
      <dgm:spPr/>
    </dgm:pt>
    <dgm:pt modelId="{DBD03701-BFDC-40FC-83FE-5DD9057A072A}" type="pres">
      <dgm:prSet presAssocID="{9F4A42FC-FE14-4143-84C1-BCEED6B4147B}" presName="txOne" presStyleLbl="node0" presStyleIdx="1" presStyleCnt="3">
        <dgm:presLayoutVars>
          <dgm:chPref val="3"/>
        </dgm:presLayoutVars>
      </dgm:prSet>
      <dgm:spPr/>
    </dgm:pt>
    <dgm:pt modelId="{F56ED158-644D-4266-81E9-024C15B59D0B}" type="pres">
      <dgm:prSet presAssocID="{9F4A42FC-FE14-4143-84C1-BCEED6B4147B}" presName="parTransOne" presStyleCnt="0"/>
      <dgm:spPr/>
    </dgm:pt>
    <dgm:pt modelId="{91AFF47A-C506-49D9-A588-97918B15E19C}" type="pres">
      <dgm:prSet presAssocID="{9F4A42FC-FE14-4143-84C1-BCEED6B4147B}" presName="horzOne" presStyleCnt="0"/>
      <dgm:spPr/>
    </dgm:pt>
    <dgm:pt modelId="{4F59DAB6-48CC-40F2-B6C2-91F3020A89AD}" type="pres">
      <dgm:prSet presAssocID="{EC53D3F0-A9B1-45BE-B731-398C65FE6BA0}" presName="vertTwo" presStyleCnt="0"/>
      <dgm:spPr/>
    </dgm:pt>
    <dgm:pt modelId="{F98C767E-73F0-4695-A4A5-3736C4054066}" type="pres">
      <dgm:prSet presAssocID="{EC53D3F0-A9B1-45BE-B731-398C65FE6BA0}" presName="txTwo" presStyleLbl="node2" presStyleIdx="1" presStyleCnt="3">
        <dgm:presLayoutVars>
          <dgm:chPref val="3"/>
        </dgm:presLayoutVars>
      </dgm:prSet>
      <dgm:spPr/>
      <dgm:t>
        <a:bodyPr/>
        <a:lstStyle/>
        <a:p>
          <a:endParaRPr lang="ru-RU"/>
        </a:p>
      </dgm:t>
    </dgm:pt>
    <dgm:pt modelId="{6D4B918E-D759-4E35-AF1D-BD408FE78740}" type="pres">
      <dgm:prSet presAssocID="{EC53D3F0-A9B1-45BE-B731-398C65FE6BA0}" presName="horzTwo" presStyleCnt="0"/>
      <dgm:spPr/>
    </dgm:pt>
    <dgm:pt modelId="{7E59BBA9-A24B-4B8F-875C-ED22B998572D}" type="pres">
      <dgm:prSet presAssocID="{6DC7D0C2-9619-4A5F-B39D-FB363FD98747}" presName="sibSpaceOne" presStyleCnt="0"/>
      <dgm:spPr/>
    </dgm:pt>
    <dgm:pt modelId="{2492BCC7-922C-4698-80F3-83D1964148A7}" type="pres">
      <dgm:prSet presAssocID="{59EF8E61-261C-4C15-959E-7A69B3FDE5DF}" presName="vertOne" presStyleCnt="0"/>
      <dgm:spPr/>
    </dgm:pt>
    <dgm:pt modelId="{BBA95035-B861-41E0-804D-5746F06A0383}" type="pres">
      <dgm:prSet presAssocID="{59EF8E61-261C-4C15-959E-7A69B3FDE5DF}" presName="txOne" presStyleLbl="node0" presStyleIdx="2" presStyleCnt="3">
        <dgm:presLayoutVars>
          <dgm:chPref val="3"/>
        </dgm:presLayoutVars>
      </dgm:prSet>
      <dgm:spPr/>
      <dgm:t>
        <a:bodyPr/>
        <a:lstStyle/>
        <a:p>
          <a:endParaRPr lang="ru-RU"/>
        </a:p>
      </dgm:t>
    </dgm:pt>
    <dgm:pt modelId="{59F4C8D7-7348-4A48-B662-67BD069DB5D7}" type="pres">
      <dgm:prSet presAssocID="{59EF8E61-261C-4C15-959E-7A69B3FDE5DF}" presName="parTransOne" presStyleCnt="0"/>
      <dgm:spPr/>
    </dgm:pt>
    <dgm:pt modelId="{C56C4C26-2CF7-4AC0-B098-DC4E482DCE8C}" type="pres">
      <dgm:prSet presAssocID="{59EF8E61-261C-4C15-959E-7A69B3FDE5DF}" presName="horzOne" presStyleCnt="0"/>
      <dgm:spPr/>
    </dgm:pt>
    <dgm:pt modelId="{DAB68991-9089-48B9-B10A-D0A1338D22E1}" type="pres">
      <dgm:prSet presAssocID="{52479E2C-E37D-4FAD-AC99-60BF4DE76887}" presName="vertTwo" presStyleCnt="0"/>
      <dgm:spPr/>
    </dgm:pt>
    <dgm:pt modelId="{70C1922A-D54F-42A0-B094-1D98877AA6BC}" type="pres">
      <dgm:prSet presAssocID="{52479E2C-E37D-4FAD-AC99-60BF4DE76887}" presName="txTwo" presStyleLbl="node2" presStyleIdx="2" presStyleCnt="3">
        <dgm:presLayoutVars>
          <dgm:chPref val="3"/>
        </dgm:presLayoutVars>
      </dgm:prSet>
      <dgm:spPr/>
      <dgm:t>
        <a:bodyPr/>
        <a:lstStyle/>
        <a:p>
          <a:endParaRPr lang="ru-RU"/>
        </a:p>
      </dgm:t>
    </dgm:pt>
    <dgm:pt modelId="{9DD5A051-1EA2-4FC6-9E98-D11EC9C0857A}" type="pres">
      <dgm:prSet presAssocID="{52479E2C-E37D-4FAD-AC99-60BF4DE76887}" presName="horzTwo" presStyleCnt="0"/>
      <dgm:spPr/>
    </dgm:pt>
  </dgm:ptLst>
  <dgm:cxnLst>
    <dgm:cxn modelId="{94166860-1E30-4132-B99A-8E149CF7F405}" type="presOf" srcId="{EC53D3F0-A9B1-45BE-B731-398C65FE6BA0}" destId="{F98C767E-73F0-4695-A4A5-3736C4054066}" srcOrd="0" destOrd="0" presId="urn:microsoft.com/office/officeart/2005/8/layout/hierarchy4"/>
    <dgm:cxn modelId="{510C706A-B84D-47B3-B014-31AB102D835A}" type="presOf" srcId="{9F4A42FC-FE14-4143-84C1-BCEED6B4147B}" destId="{DBD03701-BFDC-40FC-83FE-5DD9057A072A}" srcOrd="0" destOrd="0" presId="urn:microsoft.com/office/officeart/2005/8/layout/hierarchy4"/>
    <dgm:cxn modelId="{206B6711-A038-414E-A0AE-6B8A202D1DFE}" type="presOf" srcId="{52479E2C-E37D-4FAD-AC99-60BF4DE76887}" destId="{70C1922A-D54F-42A0-B094-1D98877AA6BC}" srcOrd="0" destOrd="0" presId="urn:microsoft.com/office/officeart/2005/8/layout/hierarchy4"/>
    <dgm:cxn modelId="{95C7418F-CFF4-46E3-8E9E-325971325FB2}" type="presOf" srcId="{DAEC1DB1-C6D2-4DE4-A327-FC089CBF820E}" destId="{46BC400F-8225-4EC5-810E-51D0C04D2CA2}" srcOrd="0" destOrd="0" presId="urn:microsoft.com/office/officeart/2005/8/layout/hierarchy4"/>
    <dgm:cxn modelId="{E2A6A6B7-F246-4E14-9EEF-EF4FF26E619A}" srcId="{59EF8E61-261C-4C15-959E-7A69B3FDE5DF}" destId="{52479E2C-E37D-4FAD-AC99-60BF4DE76887}" srcOrd="0" destOrd="0" parTransId="{EDC33428-FC7A-4BC4-A724-B47FEC3CD7E0}" sibTransId="{179A77BB-5ABF-413D-845A-B0C2B0420985}"/>
    <dgm:cxn modelId="{C2019EA8-B041-476F-B102-6B16EA2CAA66}" type="presOf" srcId="{59EF8E61-261C-4C15-959E-7A69B3FDE5DF}" destId="{BBA95035-B861-41E0-804D-5746F06A0383}" srcOrd="0" destOrd="0" presId="urn:microsoft.com/office/officeart/2005/8/layout/hierarchy4"/>
    <dgm:cxn modelId="{2A9C847C-F42F-4374-978B-ABBAD31418D8}" type="presOf" srcId="{614BA07D-D08E-4629-94C8-05F6A1CF24DC}" destId="{5E9A951E-0B10-43E7-BCD1-41B44F02343A}" srcOrd="0" destOrd="0" presId="urn:microsoft.com/office/officeart/2005/8/layout/hierarchy4"/>
    <dgm:cxn modelId="{399364D9-F340-47A6-851B-CB827821EA2D}" srcId="{614BA07D-D08E-4629-94C8-05F6A1CF24DC}" destId="{59EF8E61-261C-4C15-959E-7A69B3FDE5DF}" srcOrd="2" destOrd="0" parTransId="{65801D9B-22E5-446B-A7BE-BBAC01E1E2A8}" sibTransId="{4AA1B421-BC86-42B1-BD88-779AB977EC79}"/>
    <dgm:cxn modelId="{8AE581CC-29C0-4DA4-9873-5E71C4F66893}" type="presOf" srcId="{EAC9465F-C47D-46E1-A765-AE0E9A159E30}" destId="{305C3FCF-A213-4246-BE72-173C88437BEA}" srcOrd="0" destOrd="0" presId="urn:microsoft.com/office/officeart/2005/8/layout/hierarchy4"/>
    <dgm:cxn modelId="{E0549F1A-C839-40EC-8433-E1481A88F991}" srcId="{614BA07D-D08E-4629-94C8-05F6A1CF24DC}" destId="{9F4A42FC-FE14-4143-84C1-BCEED6B4147B}" srcOrd="1" destOrd="0" parTransId="{8377C564-CFB4-4F9F-816B-E4F87A311299}" sibTransId="{6DC7D0C2-9619-4A5F-B39D-FB363FD98747}"/>
    <dgm:cxn modelId="{854B0265-58E6-460C-9BAB-A740E24FF85A}" srcId="{9F4A42FC-FE14-4143-84C1-BCEED6B4147B}" destId="{EC53D3F0-A9B1-45BE-B731-398C65FE6BA0}" srcOrd="0" destOrd="0" parTransId="{FE04DCDC-22F1-4438-8069-0511D85C73D5}" sibTransId="{8F8E5E65-0754-447C-95F6-D1D7DFC50FA7}"/>
    <dgm:cxn modelId="{6B14CB50-A875-47FB-A1BB-6650A02C8B39}" srcId="{614BA07D-D08E-4629-94C8-05F6A1CF24DC}" destId="{DAEC1DB1-C6D2-4DE4-A327-FC089CBF820E}" srcOrd="0" destOrd="0" parTransId="{CAA67D9F-BB2F-4144-85B3-45028F176184}" sibTransId="{29C4B6D7-53B4-4474-8E70-1200F86EA4CC}"/>
    <dgm:cxn modelId="{B1F6782F-BE3B-4A8A-8616-8FD8A9DA4FD8}" srcId="{DAEC1DB1-C6D2-4DE4-A327-FC089CBF820E}" destId="{EAC9465F-C47D-46E1-A765-AE0E9A159E30}" srcOrd="0" destOrd="0" parTransId="{3A133D99-910B-4EEE-AA27-2AB2A4B372A3}" sibTransId="{37016792-E542-4B6D-851E-DF5EAF55F085}"/>
    <dgm:cxn modelId="{8677FDD3-C723-47F8-8867-31218FFC1D0B}" type="presParOf" srcId="{5E9A951E-0B10-43E7-BCD1-41B44F02343A}" destId="{20952222-B9D4-4DA4-9076-2E14BBBDD2FA}" srcOrd="0" destOrd="0" presId="urn:microsoft.com/office/officeart/2005/8/layout/hierarchy4"/>
    <dgm:cxn modelId="{8929627C-E8F8-471C-9ADA-8904308B1B2D}" type="presParOf" srcId="{20952222-B9D4-4DA4-9076-2E14BBBDD2FA}" destId="{46BC400F-8225-4EC5-810E-51D0C04D2CA2}" srcOrd="0" destOrd="0" presId="urn:microsoft.com/office/officeart/2005/8/layout/hierarchy4"/>
    <dgm:cxn modelId="{C3D156C0-F358-4DBF-9B35-6FBB260590D3}" type="presParOf" srcId="{20952222-B9D4-4DA4-9076-2E14BBBDD2FA}" destId="{5883A0EF-AE69-496A-A132-BB4F661E0DCE}" srcOrd="1" destOrd="0" presId="urn:microsoft.com/office/officeart/2005/8/layout/hierarchy4"/>
    <dgm:cxn modelId="{6EB71DB4-F406-469F-80B7-B5D8203094A2}" type="presParOf" srcId="{20952222-B9D4-4DA4-9076-2E14BBBDD2FA}" destId="{807F1126-08FC-41DA-AF09-6F23DD47453F}" srcOrd="2" destOrd="0" presId="urn:microsoft.com/office/officeart/2005/8/layout/hierarchy4"/>
    <dgm:cxn modelId="{04EC4ECE-C62D-47CE-A50D-CA624FAB4DA5}" type="presParOf" srcId="{807F1126-08FC-41DA-AF09-6F23DD47453F}" destId="{1E586164-EBD1-4FE9-A2FB-43834B29FF59}" srcOrd="0" destOrd="0" presId="urn:microsoft.com/office/officeart/2005/8/layout/hierarchy4"/>
    <dgm:cxn modelId="{CF0D6B2D-AFBF-449C-BF70-374D822F9CA9}" type="presParOf" srcId="{1E586164-EBD1-4FE9-A2FB-43834B29FF59}" destId="{305C3FCF-A213-4246-BE72-173C88437BEA}" srcOrd="0" destOrd="0" presId="urn:microsoft.com/office/officeart/2005/8/layout/hierarchy4"/>
    <dgm:cxn modelId="{8520A0AE-18D1-45F0-B59A-B7CB8FCABF31}" type="presParOf" srcId="{1E586164-EBD1-4FE9-A2FB-43834B29FF59}" destId="{3BAB1868-E118-4B91-B547-69BA627804E3}" srcOrd="1" destOrd="0" presId="urn:microsoft.com/office/officeart/2005/8/layout/hierarchy4"/>
    <dgm:cxn modelId="{B799129A-4EA8-4A62-BD1A-B5766A19B8E6}" type="presParOf" srcId="{5E9A951E-0B10-43E7-BCD1-41B44F02343A}" destId="{F07094F5-FB1A-42A6-8E08-DF0C3F4AEBD2}" srcOrd="1" destOrd="0" presId="urn:microsoft.com/office/officeart/2005/8/layout/hierarchy4"/>
    <dgm:cxn modelId="{EF50E776-2C69-4515-B968-E4C572C9500E}" type="presParOf" srcId="{5E9A951E-0B10-43E7-BCD1-41B44F02343A}" destId="{545E3CC5-C5C6-467C-B224-13632231A5DC}" srcOrd="2" destOrd="0" presId="urn:microsoft.com/office/officeart/2005/8/layout/hierarchy4"/>
    <dgm:cxn modelId="{ECBB1497-D643-4654-83BD-DF918F171764}" type="presParOf" srcId="{545E3CC5-C5C6-467C-B224-13632231A5DC}" destId="{DBD03701-BFDC-40FC-83FE-5DD9057A072A}" srcOrd="0" destOrd="0" presId="urn:microsoft.com/office/officeart/2005/8/layout/hierarchy4"/>
    <dgm:cxn modelId="{0C3675AC-83E0-434C-99CE-7F4592F5F345}" type="presParOf" srcId="{545E3CC5-C5C6-467C-B224-13632231A5DC}" destId="{F56ED158-644D-4266-81E9-024C15B59D0B}" srcOrd="1" destOrd="0" presId="urn:microsoft.com/office/officeart/2005/8/layout/hierarchy4"/>
    <dgm:cxn modelId="{17F54BC2-D2D3-407E-98EB-26FDB0E94E98}" type="presParOf" srcId="{545E3CC5-C5C6-467C-B224-13632231A5DC}" destId="{91AFF47A-C506-49D9-A588-97918B15E19C}" srcOrd="2" destOrd="0" presId="urn:microsoft.com/office/officeart/2005/8/layout/hierarchy4"/>
    <dgm:cxn modelId="{5C8726DE-4DB8-4710-B787-C47654081BA3}" type="presParOf" srcId="{91AFF47A-C506-49D9-A588-97918B15E19C}" destId="{4F59DAB6-48CC-40F2-B6C2-91F3020A89AD}" srcOrd="0" destOrd="0" presId="urn:microsoft.com/office/officeart/2005/8/layout/hierarchy4"/>
    <dgm:cxn modelId="{250BBDE4-E9B0-44A6-980D-B1836157242A}" type="presParOf" srcId="{4F59DAB6-48CC-40F2-B6C2-91F3020A89AD}" destId="{F98C767E-73F0-4695-A4A5-3736C4054066}" srcOrd="0" destOrd="0" presId="urn:microsoft.com/office/officeart/2005/8/layout/hierarchy4"/>
    <dgm:cxn modelId="{02669314-7A29-4277-96CC-E9ADF0B3DC9F}" type="presParOf" srcId="{4F59DAB6-48CC-40F2-B6C2-91F3020A89AD}" destId="{6D4B918E-D759-4E35-AF1D-BD408FE78740}" srcOrd="1" destOrd="0" presId="urn:microsoft.com/office/officeart/2005/8/layout/hierarchy4"/>
    <dgm:cxn modelId="{DDA2D45D-4EE4-424D-BE18-D3D5C2583C6D}" type="presParOf" srcId="{5E9A951E-0B10-43E7-BCD1-41B44F02343A}" destId="{7E59BBA9-A24B-4B8F-875C-ED22B998572D}" srcOrd="3" destOrd="0" presId="urn:microsoft.com/office/officeart/2005/8/layout/hierarchy4"/>
    <dgm:cxn modelId="{6259FF13-D558-4407-91F1-E688603B4931}" type="presParOf" srcId="{5E9A951E-0B10-43E7-BCD1-41B44F02343A}" destId="{2492BCC7-922C-4698-80F3-83D1964148A7}" srcOrd="4" destOrd="0" presId="urn:microsoft.com/office/officeart/2005/8/layout/hierarchy4"/>
    <dgm:cxn modelId="{99B6A46D-4575-4A64-9E86-64024E0BC3AE}" type="presParOf" srcId="{2492BCC7-922C-4698-80F3-83D1964148A7}" destId="{BBA95035-B861-41E0-804D-5746F06A0383}" srcOrd="0" destOrd="0" presId="urn:microsoft.com/office/officeart/2005/8/layout/hierarchy4"/>
    <dgm:cxn modelId="{9F2F4E74-CDF2-429D-8C09-06A00BCBE24D}" type="presParOf" srcId="{2492BCC7-922C-4698-80F3-83D1964148A7}" destId="{59F4C8D7-7348-4A48-B662-67BD069DB5D7}" srcOrd="1" destOrd="0" presId="urn:microsoft.com/office/officeart/2005/8/layout/hierarchy4"/>
    <dgm:cxn modelId="{B88058A1-2BF2-47EB-BC92-464DA9DF7385}" type="presParOf" srcId="{2492BCC7-922C-4698-80F3-83D1964148A7}" destId="{C56C4C26-2CF7-4AC0-B098-DC4E482DCE8C}" srcOrd="2" destOrd="0" presId="urn:microsoft.com/office/officeart/2005/8/layout/hierarchy4"/>
    <dgm:cxn modelId="{B70E5B9D-CA4D-458A-ABC6-737E55A7BC2D}" type="presParOf" srcId="{C56C4C26-2CF7-4AC0-B098-DC4E482DCE8C}" destId="{DAB68991-9089-48B9-B10A-D0A1338D22E1}" srcOrd="0" destOrd="0" presId="urn:microsoft.com/office/officeart/2005/8/layout/hierarchy4"/>
    <dgm:cxn modelId="{87FBE3AD-F8F8-4809-A5AB-A6A5D02CDB77}" type="presParOf" srcId="{DAB68991-9089-48B9-B10A-D0A1338D22E1}" destId="{70C1922A-D54F-42A0-B094-1D98877AA6BC}" srcOrd="0" destOrd="0" presId="urn:microsoft.com/office/officeart/2005/8/layout/hierarchy4"/>
    <dgm:cxn modelId="{1C345378-26CA-4191-A6AF-86522C2C6F9B}" type="presParOf" srcId="{DAB68991-9089-48B9-B10A-D0A1338D22E1}" destId="{9DD5A051-1EA2-4FC6-9E98-D11EC9C0857A}"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36D556-492C-43A6-8E00-89137285C4D6}"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ru-RU"/>
        </a:p>
      </dgm:t>
    </dgm:pt>
    <dgm:pt modelId="{D422CA00-0568-47F0-8B5B-BF0E6146CA51}">
      <dgm:prSet phldrT="[Текст]"/>
      <dgm:spPr/>
      <dgm:t>
        <a:bodyPr/>
        <a:lstStyle/>
        <a:p>
          <a:r>
            <a:rPr lang="ru-RU" dirty="0" smtClean="0"/>
            <a:t>Возрастет интерес учащихся к истории Великой Отечественной войны, повысится уровень знаний по истории Великой Отечественной войны, города Прокопьевска</a:t>
          </a:r>
          <a:endParaRPr lang="ru-RU" dirty="0">
            <a:latin typeface="Arial" panose="020B0604020202020204" pitchFamily="34" charset="0"/>
            <a:cs typeface="Arial" panose="020B0604020202020204" pitchFamily="34" charset="0"/>
          </a:endParaRPr>
        </a:p>
      </dgm:t>
    </dgm:pt>
    <dgm:pt modelId="{EED84FC0-A15E-44F3-89B8-EB13C54B8C0C}" type="parTrans" cxnId="{DB26D1D2-08F7-4EF9-AEDD-C8657ECBB865}">
      <dgm:prSet/>
      <dgm:spPr/>
      <dgm:t>
        <a:bodyPr/>
        <a:lstStyle/>
        <a:p>
          <a:endParaRPr lang="ru-RU"/>
        </a:p>
      </dgm:t>
    </dgm:pt>
    <dgm:pt modelId="{BB171E40-11FB-47A8-8B5C-E42E22A3AE61}" type="sibTrans" cxnId="{DB26D1D2-08F7-4EF9-AEDD-C8657ECBB865}">
      <dgm:prSet/>
      <dgm:spPr/>
      <dgm:t>
        <a:bodyPr/>
        <a:lstStyle/>
        <a:p>
          <a:endParaRPr lang="ru-RU"/>
        </a:p>
      </dgm:t>
    </dgm:pt>
    <dgm:pt modelId="{0A70D8AA-CCF9-4665-B332-DD2761011A1F}">
      <dgm:prSet phldrT="[Текст]" custT="1"/>
      <dgm:spPr/>
      <dgm:t>
        <a:bodyPr/>
        <a:lstStyle/>
        <a:p>
          <a:r>
            <a:rPr lang="ru-RU" sz="1800" dirty="0" smtClean="0"/>
            <a:t>Педагоги школ получат качественные методические разработки игр для использования в урочной и внеурочной деятельности</a:t>
          </a:r>
          <a:endParaRPr lang="ru-RU" sz="1800" dirty="0">
            <a:latin typeface="Arial" panose="020B0604020202020204" pitchFamily="34" charset="0"/>
            <a:cs typeface="Arial" panose="020B0604020202020204" pitchFamily="34" charset="0"/>
          </a:endParaRPr>
        </a:p>
      </dgm:t>
    </dgm:pt>
    <dgm:pt modelId="{C4B0BC4B-7A28-4FFF-B41F-F8F4797C8D79}" type="parTrans" cxnId="{0D0E0AE4-0DD2-40F4-B540-6F89B3D9F325}">
      <dgm:prSet/>
      <dgm:spPr/>
      <dgm:t>
        <a:bodyPr/>
        <a:lstStyle/>
        <a:p>
          <a:endParaRPr lang="ru-RU"/>
        </a:p>
      </dgm:t>
    </dgm:pt>
    <dgm:pt modelId="{6F1F67E7-CA30-4D6A-BE20-8361AFEDC687}" type="sibTrans" cxnId="{0D0E0AE4-0DD2-40F4-B540-6F89B3D9F325}">
      <dgm:prSet/>
      <dgm:spPr/>
      <dgm:t>
        <a:bodyPr/>
        <a:lstStyle/>
        <a:p>
          <a:endParaRPr lang="ru-RU"/>
        </a:p>
      </dgm:t>
    </dgm:pt>
    <dgm:pt modelId="{E1F44850-348D-4274-95A4-6D5602F4299A}">
      <dgm:prSet phldrT="[Текст]" custT="1"/>
      <dgm:spPr/>
      <dgm:t>
        <a:bodyPr/>
        <a:lstStyle/>
        <a:p>
          <a:r>
            <a:rPr lang="ru-RU" sz="1700" dirty="0" smtClean="0"/>
            <a:t>Учащиеся получат опыт поисковой работы по истории семьи, города, совместная работа с родителями и ветеранами будет способствовать укреплению связей поколений</a:t>
          </a:r>
          <a:endParaRPr lang="ru-RU" sz="1700" dirty="0">
            <a:latin typeface="Arial" panose="020B0604020202020204" pitchFamily="34" charset="0"/>
            <a:cs typeface="Arial" panose="020B0604020202020204" pitchFamily="34" charset="0"/>
          </a:endParaRPr>
        </a:p>
      </dgm:t>
    </dgm:pt>
    <dgm:pt modelId="{8F66A799-C049-4D6B-82E9-97927F670A2F}" type="parTrans" cxnId="{DF61EB7F-B894-424F-83CC-655DC7B8D1CE}">
      <dgm:prSet/>
      <dgm:spPr/>
      <dgm:t>
        <a:bodyPr/>
        <a:lstStyle/>
        <a:p>
          <a:endParaRPr lang="ru-RU"/>
        </a:p>
      </dgm:t>
    </dgm:pt>
    <dgm:pt modelId="{C6E6CF1F-E160-4C24-AB30-BC4E3371A0FC}" type="sibTrans" cxnId="{DF61EB7F-B894-424F-83CC-655DC7B8D1CE}">
      <dgm:prSet/>
      <dgm:spPr/>
      <dgm:t>
        <a:bodyPr/>
        <a:lstStyle/>
        <a:p>
          <a:endParaRPr lang="ru-RU"/>
        </a:p>
      </dgm:t>
    </dgm:pt>
    <dgm:pt modelId="{C960A6C2-B86A-4A88-9A57-81C359844A57}">
      <dgm:prSet phldrT="[Текст]" custT="1"/>
      <dgm:spPr/>
      <dgm:t>
        <a:bodyPr/>
        <a:lstStyle/>
        <a:p>
          <a:r>
            <a:rPr lang="ru-RU" sz="1800" dirty="0" smtClean="0"/>
            <a:t>Серебряные волонтеры и волонтеры-школьники получат новый уникальный опыт совместной работы и новые знания и компетенции</a:t>
          </a:r>
          <a:endParaRPr lang="ru-RU" sz="1800" dirty="0">
            <a:latin typeface="Arial" panose="020B0604020202020204" pitchFamily="34" charset="0"/>
            <a:cs typeface="Arial" panose="020B0604020202020204" pitchFamily="34" charset="0"/>
          </a:endParaRPr>
        </a:p>
      </dgm:t>
    </dgm:pt>
    <dgm:pt modelId="{65A5AEF0-9FB0-4DBD-AB09-AF5DE8517FDB}" type="parTrans" cxnId="{4B723BBA-44D7-44D8-935A-5D8BEBCE7F5D}">
      <dgm:prSet/>
      <dgm:spPr/>
      <dgm:t>
        <a:bodyPr/>
        <a:lstStyle/>
        <a:p>
          <a:endParaRPr lang="ru-RU"/>
        </a:p>
      </dgm:t>
    </dgm:pt>
    <dgm:pt modelId="{D570BA01-1682-4731-90EC-FD3799EB1603}" type="sibTrans" cxnId="{4B723BBA-44D7-44D8-935A-5D8BEBCE7F5D}">
      <dgm:prSet/>
      <dgm:spPr/>
      <dgm:t>
        <a:bodyPr/>
        <a:lstStyle/>
        <a:p>
          <a:endParaRPr lang="ru-RU"/>
        </a:p>
      </dgm:t>
    </dgm:pt>
    <dgm:pt modelId="{12493F34-30E6-41FA-BD8B-2F61EDC0F4C0}">
      <dgm:prSet phldrT="[Текст]" custT="1"/>
      <dgm:spPr/>
      <dgm:t>
        <a:bodyPr/>
        <a:lstStyle/>
        <a:p>
          <a:r>
            <a:rPr lang="ru-RU" sz="1600" dirty="0" smtClean="0"/>
            <a:t>Информация об истории города Прокопьевска в годы ВОВ станет доступна для учащихся, а также всех жителей города и его гостей через использование </a:t>
          </a:r>
          <a:r>
            <a:rPr lang="ru-RU" sz="1600" dirty="0" err="1" smtClean="0"/>
            <a:t>аудиотуров</a:t>
          </a:r>
          <a:r>
            <a:rPr lang="ru-RU" sz="1600" dirty="0" smtClean="0"/>
            <a:t> </a:t>
          </a:r>
          <a:endParaRPr lang="ru-RU" sz="1600" dirty="0">
            <a:latin typeface="Arial" panose="020B0604020202020204" pitchFamily="34" charset="0"/>
            <a:cs typeface="Arial" panose="020B0604020202020204" pitchFamily="34" charset="0"/>
          </a:endParaRPr>
        </a:p>
      </dgm:t>
    </dgm:pt>
    <dgm:pt modelId="{A6EBC524-3CFF-4FB1-965E-8AB1AA46C4F0}" type="parTrans" cxnId="{3345C826-17DB-4AFD-8D95-800692793F22}">
      <dgm:prSet/>
      <dgm:spPr/>
      <dgm:t>
        <a:bodyPr/>
        <a:lstStyle/>
        <a:p>
          <a:endParaRPr lang="ru-RU"/>
        </a:p>
      </dgm:t>
    </dgm:pt>
    <dgm:pt modelId="{B2ACFE2A-0940-428A-AA8C-4F618752DF35}" type="sibTrans" cxnId="{3345C826-17DB-4AFD-8D95-800692793F22}">
      <dgm:prSet/>
      <dgm:spPr/>
      <dgm:t>
        <a:bodyPr/>
        <a:lstStyle/>
        <a:p>
          <a:endParaRPr lang="ru-RU"/>
        </a:p>
      </dgm:t>
    </dgm:pt>
    <dgm:pt modelId="{6BFE5D00-8014-45C5-A6A6-D056691865EF}" type="pres">
      <dgm:prSet presAssocID="{8D36D556-492C-43A6-8E00-89137285C4D6}" presName="diagram" presStyleCnt="0">
        <dgm:presLayoutVars>
          <dgm:chMax val="1"/>
          <dgm:dir/>
          <dgm:animLvl val="ctr"/>
          <dgm:resizeHandles val="exact"/>
        </dgm:presLayoutVars>
      </dgm:prSet>
      <dgm:spPr/>
      <dgm:t>
        <a:bodyPr/>
        <a:lstStyle/>
        <a:p>
          <a:endParaRPr lang="ru-RU"/>
        </a:p>
      </dgm:t>
    </dgm:pt>
    <dgm:pt modelId="{288D8BD4-BEA9-4358-8EEA-A75613D9FBC4}" type="pres">
      <dgm:prSet presAssocID="{8D36D556-492C-43A6-8E00-89137285C4D6}" presName="matrix" presStyleCnt="0"/>
      <dgm:spPr/>
    </dgm:pt>
    <dgm:pt modelId="{8C8A4345-B8E8-4692-A13C-68933A1840F3}" type="pres">
      <dgm:prSet presAssocID="{8D36D556-492C-43A6-8E00-89137285C4D6}" presName="tile1" presStyleLbl="node1" presStyleIdx="0" presStyleCnt="4" custLinFactNeighborX="-72981" custLinFactNeighborY="-12264"/>
      <dgm:spPr/>
      <dgm:t>
        <a:bodyPr/>
        <a:lstStyle/>
        <a:p>
          <a:endParaRPr lang="ru-RU"/>
        </a:p>
      </dgm:t>
    </dgm:pt>
    <dgm:pt modelId="{B3A5BACD-3921-4514-8C85-A68F21935E47}" type="pres">
      <dgm:prSet presAssocID="{8D36D556-492C-43A6-8E00-89137285C4D6}" presName="tile1text" presStyleLbl="node1" presStyleIdx="0" presStyleCnt="4">
        <dgm:presLayoutVars>
          <dgm:chMax val="0"/>
          <dgm:chPref val="0"/>
          <dgm:bulletEnabled val="1"/>
        </dgm:presLayoutVars>
      </dgm:prSet>
      <dgm:spPr/>
      <dgm:t>
        <a:bodyPr/>
        <a:lstStyle/>
        <a:p>
          <a:endParaRPr lang="ru-RU"/>
        </a:p>
      </dgm:t>
    </dgm:pt>
    <dgm:pt modelId="{3EC178DA-4B8C-4170-96AE-8BE51A4E838E}" type="pres">
      <dgm:prSet presAssocID="{8D36D556-492C-43A6-8E00-89137285C4D6}" presName="tile2" presStyleLbl="node1" presStyleIdx="1" presStyleCnt="4" custLinFactNeighborX="1075" custLinFactNeighborY="-11300"/>
      <dgm:spPr/>
      <dgm:t>
        <a:bodyPr/>
        <a:lstStyle/>
        <a:p>
          <a:endParaRPr lang="ru-RU"/>
        </a:p>
      </dgm:t>
    </dgm:pt>
    <dgm:pt modelId="{60E6EE53-72BF-4718-BB67-B3AE7C9663EE}" type="pres">
      <dgm:prSet presAssocID="{8D36D556-492C-43A6-8E00-89137285C4D6}" presName="tile2text" presStyleLbl="node1" presStyleIdx="1" presStyleCnt="4">
        <dgm:presLayoutVars>
          <dgm:chMax val="0"/>
          <dgm:chPref val="0"/>
          <dgm:bulletEnabled val="1"/>
        </dgm:presLayoutVars>
      </dgm:prSet>
      <dgm:spPr/>
      <dgm:t>
        <a:bodyPr/>
        <a:lstStyle/>
        <a:p>
          <a:endParaRPr lang="ru-RU"/>
        </a:p>
      </dgm:t>
    </dgm:pt>
    <dgm:pt modelId="{52D8640B-D6F3-4F9C-9CB2-D8DA58E8E08E}" type="pres">
      <dgm:prSet presAssocID="{8D36D556-492C-43A6-8E00-89137285C4D6}" presName="tile3" presStyleLbl="node1" presStyleIdx="2" presStyleCnt="4" custLinFactX="-73524" custLinFactNeighborX="-100000" custLinFactNeighborY="71354"/>
      <dgm:spPr/>
      <dgm:t>
        <a:bodyPr/>
        <a:lstStyle/>
        <a:p>
          <a:endParaRPr lang="ru-RU"/>
        </a:p>
      </dgm:t>
    </dgm:pt>
    <dgm:pt modelId="{81465DED-586C-408B-B9FD-EBE25A51F902}" type="pres">
      <dgm:prSet presAssocID="{8D36D556-492C-43A6-8E00-89137285C4D6}" presName="tile3text" presStyleLbl="node1" presStyleIdx="2" presStyleCnt="4">
        <dgm:presLayoutVars>
          <dgm:chMax val="0"/>
          <dgm:chPref val="0"/>
          <dgm:bulletEnabled val="1"/>
        </dgm:presLayoutVars>
      </dgm:prSet>
      <dgm:spPr/>
      <dgm:t>
        <a:bodyPr/>
        <a:lstStyle/>
        <a:p>
          <a:endParaRPr lang="ru-RU"/>
        </a:p>
      </dgm:t>
    </dgm:pt>
    <dgm:pt modelId="{4B351F0E-8C22-4ABE-A35A-DB9ECF23A422}" type="pres">
      <dgm:prSet presAssocID="{8D36D556-492C-43A6-8E00-89137285C4D6}" presName="tile4" presStyleLbl="node1" presStyleIdx="3" presStyleCnt="4" custLinFactX="86866" custLinFactNeighborX="100000" custLinFactNeighborY="45161"/>
      <dgm:spPr/>
      <dgm:t>
        <a:bodyPr/>
        <a:lstStyle/>
        <a:p>
          <a:endParaRPr lang="ru-RU"/>
        </a:p>
      </dgm:t>
    </dgm:pt>
    <dgm:pt modelId="{914B3F1E-830D-4F26-A774-F5583F2A5F72}" type="pres">
      <dgm:prSet presAssocID="{8D36D556-492C-43A6-8E00-89137285C4D6}" presName="tile4text" presStyleLbl="node1" presStyleIdx="3" presStyleCnt="4">
        <dgm:presLayoutVars>
          <dgm:chMax val="0"/>
          <dgm:chPref val="0"/>
          <dgm:bulletEnabled val="1"/>
        </dgm:presLayoutVars>
      </dgm:prSet>
      <dgm:spPr/>
      <dgm:t>
        <a:bodyPr/>
        <a:lstStyle/>
        <a:p>
          <a:endParaRPr lang="ru-RU"/>
        </a:p>
      </dgm:t>
    </dgm:pt>
    <dgm:pt modelId="{BC28CF14-0B5C-4A6E-BA8F-0CC7A6457A3A}" type="pres">
      <dgm:prSet presAssocID="{8D36D556-492C-43A6-8E00-89137285C4D6}" presName="centerTile" presStyleLbl="fgShp" presStyleIdx="0" presStyleCnt="1" custScaleX="180556" custScaleY="129446">
        <dgm:presLayoutVars>
          <dgm:chMax val="0"/>
          <dgm:chPref val="0"/>
        </dgm:presLayoutVars>
      </dgm:prSet>
      <dgm:spPr/>
      <dgm:t>
        <a:bodyPr/>
        <a:lstStyle/>
        <a:p>
          <a:endParaRPr lang="ru-RU"/>
        </a:p>
      </dgm:t>
    </dgm:pt>
  </dgm:ptLst>
  <dgm:cxnLst>
    <dgm:cxn modelId="{83EA1822-8F18-47EC-B34E-19739E9FFF4D}" type="presOf" srcId="{E1F44850-348D-4274-95A4-6D5602F4299A}" destId="{3EC178DA-4B8C-4170-96AE-8BE51A4E838E}" srcOrd="0" destOrd="0" presId="urn:microsoft.com/office/officeart/2005/8/layout/matrix1"/>
    <dgm:cxn modelId="{7D2F9BB6-DAFA-402F-A504-023D6E929D4F}" type="presOf" srcId="{E1F44850-348D-4274-95A4-6D5602F4299A}" destId="{60E6EE53-72BF-4718-BB67-B3AE7C9663EE}" srcOrd="1" destOrd="0" presId="urn:microsoft.com/office/officeart/2005/8/layout/matrix1"/>
    <dgm:cxn modelId="{EBDCDA44-7F62-419E-A3A0-21C155908BE2}" type="presOf" srcId="{12493F34-30E6-41FA-BD8B-2F61EDC0F4C0}" destId="{4B351F0E-8C22-4ABE-A35A-DB9ECF23A422}" srcOrd="0" destOrd="0" presId="urn:microsoft.com/office/officeart/2005/8/layout/matrix1"/>
    <dgm:cxn modelId="{4B723BBA-44D7-44D8-935A-5D8BEBCE7F5D}" srcId="{D422CA00-0568-47F0-8B5B-BF0E6146CA51}" destId="{C960A6C2-B86A-4A88-9A57-81C359844A57}" srcOrd="2" destOrd="0" parTransId="{65A5AEF0-9FB0-4DBD-AB09-AF5DE8517FDB}" sibTransId="{D570BA01-1682-4731-90EC-FD3799EB1603}"/>
    <dgm:cxn modelId="{FB7D36CF-56F0-43D7-9E7D-338575D5258D}" type="presOf" srcId="{0A70D8AA-CCF9-4665-B332-DD2761011A1F}" destId="{8C8A4345-B8E8-4692-A13C-68933A1840F3}" srcOrd="0" destOrd="0" presId="urn:microsoft.com/office/officeart/2005/8/layout/matrix1"/>
    <dgm:cxn modelId="{6ADC2B1E-0EFC-490B-BDB2-301626981CFB}" type="presOf" srcId="{C960A6C2-B86A-4A88-9A57-81C359844A57}" destId="{52D8640B-D6F3-4F9C-9CB2-D8DA58E8E08E}" srcOrd="0" destOrd="0" presId="urn:microsoft.com/office/officeart/2005/8/layout/matrix1"/>
    <dgm:cxn modelId="{E2F6984A-72C7-4FC3-8D6F-A3C1E0C72DCD}" type="presOf" srcId="{12493F34-30E6-41FA-BD8B-2F61EDC0F4C0}" destId="{914B3F1E-830D-4F26-A774-F5583F2A5F72}" srcOrd="1" destOrd="0" presId="urn:microsoft.com/office/officeart/2005/8/layout/matrix1"/>
    <dgm:cxn modelId="{3345C826-17DB-4AFD-8D95-800692793F22}" srcId="{D422CA00-0568-47F0-8B5B-BF0E6146CA51}" destId="{12493F34-30E6-41FA-BD8B-2F61EDC0F4C0}" srcOrd="3" destOrd="0" parTransId="{A6EBC524-3CFF-4FB1-965E-8AB1AA46C4F0}" sibTransId="{B2ACFE2A-0940-428A-AA8C-4F618752DF35}"/>
    <dgm:cxn modelId="{DF61EB7F-B894-424F-83CC-655DC7B8D1CE}" srcId="{D422CA00-0568-47F0-8B5B-BF0E6146CA51}" destId="{E1F44850-348D-4274-95A4-6D5602F4299A}" srcOrd="1" destOrd="0" parTransId="{8F66A799-C049-4D6B-82E9-97927F670A2F}" sibTransId="{C6E6CF1F-E160-4C24-AB30-BC4E3371A0FC}"/>
    <dgm:cxn modelId="{811EB487-71F5-475E-A58D-D28810253E04}" type="presOf" srcId="{C960A6C2-B86A-4A88-9A57-81C359844A57}" destId="{81465DED-586C-408B-B9FD-EBE25A51F902}" srcOrd="1" destOrd="0" presId="urn:microsoft.com/office/officeart/2005/8/layout/matrix1"/>
    <dgm:cxn modelId="{56483897-E813-46B4-8B97-F85BB113BF3C}" type="presOf" srcId="{0A70D8AA-CCF9-4665-B332-DD2761011A1F}" destId="{B3A5BACD-3921-4514-8C85-A68F21935E47}" srcOrd="1" destOrd="0" presId="urn:microsoft.com/office/officeart/2005/8/layout/matrix1"/>
    <dgm:cxn modelId="{AF607FDE-6B95-4EF4-865E-C6E616DBAD53}" type="presOf" srcId="{8D36D556-492C-43A6-8E00-89137285C4D6}" destId="{6BFE5D00-8014-45C5-A6A6-D056691865EF}" srcOrd="0" destOrd="0" presId="urn:microsoft.com/office/officeart/2005/8/layout/matrix1"/>
    <dgm:cxn modelId="{0D0E0AE4-0DD2-40F4-B540-6F89B3D9F325}" srcId="{D422CA00-0568-47F0-8B5B-BF0E6146CA51}" destId="{0A70D8AA-CCF9-4665-B332-DD2761011A1F}" srcOrd="0" destOrd="0" parTransId="{C4B0BC4B-7A28-4FFF-B41F-F8F4797C8D79}" sibTransId="{6F1F67E7-CA30-4D6A-BE20-8361AFEDC687}"/>
    <dgm:cxn modelId="{DB26D1D2-08F7-4EF9-AEDD-C8657ECBB865}" srcId="{8D36D556-492C-43A6-8E00-89137285C4D6}" destId="{D422CA00-0568-47F0-8B5B-BF0E6146CA51}" srcOrd="0" destOrd="0" parTransId="{EED84FC0-A15E-44F3-89B8-EB13C54B8C0C}" sibTransId="{BB171E40-11FB-47A8-8B5C-E42E22A3AE61}"/>
    <dgm:cxn modelId="{8D0D37C3-E8D6-4B8F-8B84-0125FD566E8F}" type="presOf" srcId="{D422CA00-0568-47F0-8B5B-BF0E6146CA51}" destId="{BC28CF14-0B5C-4A6E-BA8F-0CC7A6457A3A}" srcOrd="0" destOrd="0" presId="urn:microsoft.com/office/officeart/2005/8/layout/matrix1"/>
    <dgm:cxn modelId="{8B5607EE-E30F-477B-B69C-65C73B8877FE}" type="presParOf" srcId="{6BFE5D00-8014-45C5-A6A6-D056691865EF}" destId="{288D8BD4-BEA9-4358-8EEA-A75613D9FBC4}" srcOrd="0" destOrd="0" presId="urn:microsoft.com/office/officeart/2005/8/layout/matrix1"/>
    <dgm:cxn modelId="{CED556D2-9F1E-432A-8CC9-838EAFB2A9A9}" type="presParOf" srcId="{288D8BD4-BEA9-4358-8EEA-A75613D9FBC4}" destId="{8C8A4345-B8E8-4692-A13C-68933A1840F3}" srcOrd="0" destOrd="0" presId="urn:microsoft.com/office/officeart/2005/8/layout/matrix1"/>
    <dgm:cxn modelId="{2AB9848C-D742-4B78-9148-81AA59DEA360}" type="presParOf" srcId="{288D8BD4-BEA9-4358-8EEA-A75613D9FBC4}" destId="{B3A5BACD-3921-4514-8C85-A68F21935E47}" srcOrd="1" destOrd="0" presId="urn:microsoft.com/office/officeart/2005/8/layout/matrix1"/>
    <dgm:cxn modelId="{C526DFBB-86D6-46A4-8106-4BE108565DBE}" type="presParOf" srcId="{288D8BD4-BEA9-4358-8EEA-A75613D9FBC4}" destId="{3EC178DA-4B8C-4170-96AE-8BE51A4E838E}" srcOrd="2" destOrd="0" presId="urn:microsoft.com/office/officeart/2005/8/layout/matrix1"/>
    <dgm:cxn modelId="{4ACE53FC-8390-457B-90C0-6BED42EC06D6}" type="presParOf" srcId="{288D8BD4-BEA9-4358-8EEA-A75613D9FBC4}" destId="{60E6EE53-72BF-4718-BB67-B3AE7C9663EE}" srcOrd="3" destOrd="0" presId="urn:microsoft.com/office/officeart/2005/8/layout/matrix1"/>
    <dgm:cxn modelId="{9A079DE7-B65C-42D0-96A2-13B7F9C450EF}" type="presParOf" srcId="{288D8BD4-BEA9-4358-8EEA-A75613D9FBC4}" destId="{52D8640B-D6F3-4F9C-9CB2-D8DA58E8E08E}" srcOrd="4" destOrd="0" presId="urn:microsoft.com/office/officeart/2005/8/layout/matrix1"/>
    <dgm:cxn modelId="{8F497128-EE76-41D1-B145-54C62DA97D92}" type="presParOf" srcId="{288D8BD4-BEA9-4358-8EEA-A75613D9FBC4}" destId="{81465DED-586C-408B-B9FD-EBE25A51F902}" srcOrd="5" destOrd="0" presId="urn:microsoft.com/office/officeart/2005/8/layout/matrix1"/>
    <dgm:cxn modelId="{EA931279-82E2-4B87-8D47-878B97412813}" type="presParOf" srcId="{288D8BD4-BEA9-4358-8EEA-A75613D9FBC4}" destId="{4B351F0E-8C22-4ABE-A35A-DB9ECF23A422}" srcOrd="6" destOrd="0" presId="urn:microsoft.com/office/officeart/2005/8/layout/matrix1"/>
    <dgm:cxn modelId="{ED2AD5A6-01F6-4CD6-BE99-F6A776CCF70D}" type="presParOf" srcId="{288D8BD4-BEA9-4358-8EEA-A75613D9FBC4}" destId="{914B3F1E-830D-4F26-A774-F5583F2A5F72}" srcOrd="7" destOrd="0" presId="urn:microsoft.com/office/officeart/2005/8/layout/matrix1"/>
    <dgm:cxn modelId="{15F83D57-4D42-428E-93D5-74C64D832265}" type="presParOf" srcId="{6BFE5D00-8014-45C5-A6A6-D056691865EF}" destId="{BC28CF14-0B5C-4A6E-BA8F-0CC7A6457A3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298E0C-8775-4DD1-9535-D3EE3B1A068C}" type="doc">
      <dgm:prSet loTypeId="urn:microsoft.com/office/officeart/2005/8/layout/bProcess4" loCatId="process" qsTypeId="urn:microsoft.com/office/officeart/2005/8/quickstyle/simple1" qsCatId="simple" csTypeId="urn:microsoft.com/office/officeart/2005/8/colors/accent2_2" csCatId="accent2" phldr="1"/>
      <dgm:spPr/>
      <dgm:t>
        <a:bodyPr/>
        <a:lstStyle/>
        <a:p>
          <a:endParaRPr lang="ru-RU"/>
        </a:p>
      </dgm:t>
    </dgm:pt>
    <dgm:pt modelId="{D263E168-DAA6-4BFE-99F2-D3E309E3ED10}">
      <dgm:prSet phldrT="[Текст]"/>
      <dgm:spPr/>
      <dgm:t>
        <a:bodyPr/>
        <a:lstStyle/>
        <a:p>
          <a:r>
            <a:rPr lang="ru-RU" dirty="0" smtClean="0"/>
            <a:t>Оружие Победы</a:t>
          </a:r>
          <a:endParaRPr lang="ru-RU" dirty="0"/>
        </a:p>
      </dgm:t>
    </dgm:pt>
    <dgm:pt modelId="{7E2D1BF3-78DE-4F14-9E7B-93CA26F4FDD6}" type="parTrans" cxnId="{BE990517-E2FE-4172-AD09-7BA4DCBC9E38}">
      <dgm:prSet/>
      <dgm:spPr/>
      <dgm:t>
        <a:bodyPr/>
        <a:lstStyle/>
        <a:p>
          <a:endParaRPr lang="ru-RU"/>
        </a:p>
      </dgm:t>
    </dgm:pt>
    <dgm:pt modelId="{44B28475-AD20-41AB-A2EA-AB6CE98B649B}" type="sibTrans" cxnId="{BE990517-E2FE-4172-AD09-7BA4DCBC9E38}">
      <dgm:prSet/>
      <dgm:spPr/>
      <dgm:t>
        <a:bodyPr/>
        <a:lstStyle/>
        <a:p>
          <a:endParaRPr lang="ru-RU"/>
        </a:p>
      </dgm:t>
    </dgm:pt>
    <dgm:pt modelId="{6AB89392-D8E5-4B26-B1A2-06FF873D32DB}">
      <dgm:prSet phldrT="[Текст]"/>
      <dgm:spPr/>
      <dgm:t>
        <a:bodyPr/>
        <a:lstStyle/>
        <a:p>
          <a:r>
            <a:rPr lang="ru-RU" dirty="0" smtClean="0"/>
            <a:t>Города-герои</a:t>
          </a:r>
          <a:endParaRPr lang="ru-RU" dirty="0"/>
        </a:p>
      </dgm:t>
    </dgm:pt>
    <dgm:pt modelId="{B06E645B-1DAA-40A2-9749-2657B20EF9CF}" type="parTrans" cxnId="{108A1DB0-85CA-43FD-854C-EB4943DE02C8}">
      <dgm:prSet/>
      <dgm:spPr/>
      <dgm:t>
        <a:bodyPr/>
        <a:lstStyle/>
        <a:p>
          <a:endParaRPr lang="ru-RU"/>
        </a:p>
      </dgm:t>
    </dgm:pt>
    <dgm:pt modelId="{758AACD6-53B0-4B1A-9AD2-DEFC2672EBAB}" type="sibTrans" cxnId="{108A1DB0-85CA-43FD-854C-EB4943DE02C8}">
      <dgm:prSet/>
      <dgm:spPr/>
      <dgm:t>
        <a:bodyPr/>
        <a:lstStyle/>
        <a:p>
          <a:endParaRPr lang="ru-RU"/>
        </a:p>
      </dgm:t>
    </dgm:pt>
    <dgm:pt modelId="{42437203-C25E-42C1-81D7-B99D40216789}">
      <dgm:prSet phldrT="[Текст]"/>
      <dgm:spPr/>
      <dgm:t>
        <a:bodyPr/>
        <a:lstStyle/>
        <a:p>
          <a:r>
            <a:rPr lang="ru-RU" dirty="0" smtClean="0"/>
            <a:t>Полководцы ВОВ</a:t>
          </a:r>
          <a:endParaRPr lang="ru-RU" dirty="0"/>
        </a:p>
      </dgm:t>
    </dgm:pt>
    <dgm:pt modelId="{87066DB9-A841-44BC-8A67-70CFD050EC28}" type="parTrans" cxnId="{8ED4A655-875D-4F67-82F6-0C5D925B4BAC}">
      <dgm:prSet/>
      <dgm:spPr/>
      <dgm:t>
        <a:bodyPr/>
        <a:lstStyle/>
        <a:p>
          <a:endParaRPr lang="ru-RU"/>
        </a:p>
      </dgm:t>
    </dgm:pt>
    <dgm:pt modelId="{4CA21280-D5A3-4E08-AED2-B2A3B9DCD02F}" type="sibTrans" cxnId="{8ED4A655-875D-4F67-82F6-0C5D925B4BAC}">
      <dgm:prSet/>
      <dgm:spPr/>
      <dgm:t>
        <a:bodyPr/>
        <a:lstStyle/>
        <a:p>
          <a:endParaRPr lang="ru-RU"/>
        </a:p>
      </dgm:t>
    </dgm:pt>
    <dgm:pt modelId="{93CCA258-3CCF-4E08-87F2-73919F910EC7}">
      <dgm:prSet phldrT="[Текст]"/>
      <dgm:spPr/>
      <dgm:t>
        <a:bodyPr/>
        <a:lstStyle/>
        <a:p>
          <a:r>
            <a:rPr lang="ru-RU" dirty="0" smtClean="0"/>
            <a:t>Сражения ВОВ</a:t>
          </a:r>
          <a:endParaRPr lang="ru-RU" dirty="0"/>
        </a:p>
      </dgm:t>
    </dgm:pt>
    <dgm:pt modelId="{72511BC0-53DA-4B2F-BB6E-162733993500}" type="parTrans" cxnId="{D713A324-7B10-41B0-A524-F8DABB856859}">
      <dgm:prSet/>
      <dgm:spPr/>
      <dgm:t>
        <a:bodyPr/>
        <a:lstStyle/>
        <a:p>
          <a:endParaRPr lang="ru-RU"/>
        </a:p>
      </dgm:t>
    </dgm:pt>
    <dgm:pt modelId="{C727279E-A80E-41D2-9206-B02D73427AD7}" type="sibTrans" cxnId="{D713A324-7B10-41B0-A524-F8DABB856859}">
      <dgm:prSet/>
      <dgm:spPr/>
      <dgm:t>
        <a:bodyPr/>
        <a:lstStyle/>
        <a:p>
          <a:endParaRPr lang="ru-RU"/>
        </a:p>
      </dgm:t>
    </dgm:pt>
    <dgm:pt modelId="{A9323A38-47F4-4FB8-A214-4B3D4ED5A921}">
      <dgm:prSet phldrT="[Текст]"/>
      <dgm:spPr/>
      <dgm:t>
        <a:bodyPr/>
        <a:lstStyle/>
        <a:p>
          <a:r>
            <a:rPr lang="ru-RU" dirty="0" smtClean="0"/>
            <a:t>События ВОВ</a:t>
          </a:r>
          <a:endParaRPr lang="ru-RU" dirty="0"/>
        </a:p>
      </dgm:t>
    </dgm:pt>
    <dgm:pt modelId="{61358D54-F32B-45DD-A71B-E03372BEA25A}" type="parTrans" cxnId="{67AF2494-E92C-4998-8F1B-3FD68036AE46}">
      <dgm:prSet/>
      <dgm:spPr/>
      <dgm:t>
        <a:bodyPr/>
        <a:lstStyle/>
        <a:p>
          <a:endParaRPr lang="ru-RU"/>
        </a:p>
      </dgm:t>
    </dgm:pt>
    <dgm:pt modelId="{A43B4E50-33A8-4DC1-8683-202B1CC2847D}" type="sibTrans" cxnId="{67AF2494-E92C-4998-8F1B-3FD68036AE46}">
      <dgm:prSet/>
      <dgm:spPr/>
      <dgm:t>
        <a:bodyPr/>
        <a:lstStyle/>
        <a:p>
          <a:endParaRPr lang="ru-RU"/>
        </a:p>
      </dgm:t>
    </dgm:pt>
    <dgm:pt modelId="{B1C6B905-026B-4BF4-92E2-BC17F77205D4}">
      <dgm:prSet phldrT="[Текст]"/>
      <dgm:spPr/>
      <dgm:t>
        <a:bodyPr/>
        <a:lstStyle/>
        <a:p>
          <a:r>
            <a:rPr lang="ru-RU" dirty="0" smtClean="0"/>
            <a:t>Монументы ВОВ</a:t>
          </a:r>
          <a:endParaRPr lang="ru-RU" dirty="0"/>
        </a:p>
      </dgm:t>
    </dgm:pt>
    <dgm:pt modelId="{301DBB0B-C306-4828-88CF-68204C250511}" type="parTrans" cxnId="{AE2BD296-870A-4389-9806-A5F5DF10B974}">
      <dgm:prSet/>
      <dgm:spPr/>
      <dgm:t>
        <a:bodyPr/>
        <a:lstStyle/>
        <a:p>
          <a:endParaRPr lang="ru-RU"/>
        </a:p>
      </dgm:t>
    </dgm:pt>
    <dgm:pt modelId="{7F535D88-4962-4C57-84D4-9C3C0CA98029}" type="sibTrans" cxnId="{AE2BD296-870A-4389-9806-A5F5DF10B974}">
      <dgm:prSet/>
      <dgm:spPr/>
      <dgm:t>
        <a:bodyPr/>
        <a:lstStyle/>
        <a:p>
          <a:endParaRPr lang="ru-RU"/>
        </a:p>
      </dgm:t>
    </dgm:pt>
    <dgm:pt modelId="{49A2E690-2B22-4072-BB6E-26FFFDCF57E0}">
      <dgm:prSet phldrT="[Текст]"/>
      <dgm:spPr/>
      <dgm:t>
        <a:bodyPr/>
        <a:lstStyle/>
        <a:p>
          <a:r>
            <a:rPr lang="ru-RU" dirty="0" smtClean="0"/>
            <a:t>Песни ВОВ</a:t>
          </a:r>
          <a:endParaRPr lang="ru-RU" dirty="0"/>
        </a:p>
      </dgm:t>
    </dgm:pt>
    <dgm:pt modelId="{81D65BFE-CC9E-4173-9F8A-769BD574793B}" type="parTrans" cxnId="{2524BAB2-4BB5-490F-9551-63C0A106B763}">
      <dgm:prSet/>
      <dgm:spPr/>
      <dgm:t>
        <a:bodyPr/>
        <a:lstStyle/>
        <a:p>
          <a:endParaRPr lang="ru-RU"/>
        </a:p>
      </dgm:t>
    </dgm:pt>
    <dgm:pt modelId="{C8AC7042-84E0-4596-BA97-3D6C1C427F8C}" type="sibTrans" cxnId="{2524BAB2-4BB5-490F-9551-63C0A106B763}">
      <dgm:prSet/>
      <dgm:spPr/>
      <dgm:t>
        <a:bodyPr/>
        <a:lstStyle/>
        <a:p>
          <a:endParaRPr lang="ru-RU"/>
        </a:p>
      </dgm:t>
    </dgm:pt>
    <dgm:pt modelId="{5767AA3B-55DA-4F67-A2A8-819F0A978EC1}">
      <dgm:prSet phldrT="[Текст]"/>
      <dgm:spPr/>
      <dgm:t>
        <a:bodyPr/>
        <a:lstStyle/>
        <a:p>
          <a:r>
            <a:rPr lang="ru-RU" dirty="0" smtClean="0"/>
            <a:t>Живопись ВОВ</a:t>
          </a:r>
          <a:endParaRPr lang="ru-RU" dirty="0"/>
        </a:p>
      </dgm:t>
    </dgm:pt>
    <dgm:pt modelId="{ACEC8485-A85E-4CA6-8103-5AB0259E0C1F}" type="parTrans" cxnId="{6DF3857D-428E-4558-9F8A-B94DD40520AE}">
      <dgm:prSet/>
      <dgm:spPr/>
      <dgm:t>
        <a:bodyPr/>
        <a:lstStyle/>
        <a:p>
          <a:endParaRPr lang="ru-RU"/>
        </a:p>
      </dgm:t>
    </dgm:pt>
    <dgm:pt modelId="{1D7DEA6D-078F-407F-9507-891B7D050E2D}" type="sibTrans" cxnId="{6DF3857D-428E-4558-9F8A-B94DD40520AE}">
      <dgm:prSet/>
      <dgm:spPr/>
      <dgm:t>
        <a:bodyPr/>
        <a:lstStyle/>
        <a:p>
          <a:endParaRPr lang="ru-RU"/>
        </a:p>
      </dgm:t>
    </dgm:pt>
    <dgm:pt modelId="{6C31F857-C897-4618-A6A4-1605BE086171}">
      <dgm:prSet phldrT="[Текст]"/>
      <dgm:spPr/>
      <dgm:t>
        <a:bodyPr/>
        <a:lstStyle/>
        <a:p>
          <a:r>
            <a:rPr lang="ru-RU" dirty="0" smtClean="0"/>
            <a:t>Герои-</a:t>
          </a:r>
          <a:r>
            <a:rPr lang="ru-RU" dirty="0" err="1" smtClean="0"/>
            <a:t>кузбассовцы</a:t>
          </a:r>
          <a:endParaRPr lang="ru-RU" dirty="0"/>
        </a:p>
      </dgm:t>
    </dgm:pt>
    <dgm:pt modelId="{8F0F8C83-ACD8-4076-AEC3-CCED38E48C40}" type="parTrans" cxnId="{08EC0CC6-31CD-4499-A394-CFB99216070B}">
      <dgm:prSet/>
      <dgm:spPr/>
      <dgm:t>
        <a:bodyPr/>
        <a:lstStyle/>
        <a:p>
          <a:endParaRPr lang="ru-RU"/>
        </a:p>
      </dgm:t>
    </dgm:pt>
    <dgm:pt modelId="{FCBB8429-689A-4EA6-AD86-ABE7DED2E71A}" type="sibTrans" cxnId="{08EC0CC6-31CD-4499-A394-CFB99216070B}">
      <dgm:prSet/>
      <dgm:spPr/>
      <dgm:t>
        <a:bodyPr/>
        <a:lstStyle/>
        <a:p>
          <a:endParaRPr lang="ru-RU"/>
        </a:p>
      </dgm:t>
    </dgm:pt>
    <dgm:pt modelId="{2398DA4A-EA2F-4D1A-A705-07B1545CA7E8}">
      <dgm:prSet/>
      <dgm:spPr/>
      <dgm:t>
        <a:bodyPr/>
        <a:lstStyle/>
        <a:p>
          <a:r>
            <a:rPr lang="ru-RU" dirty="0" smtClean="0"/>
            <a:t>Герои ВОВ</a:t>
          </a:r>
          <a:endParaRPr lang="ru-RU" dirty="0"/>
        </a:p>
      </dgm:t>
    </dgm:pt>
    <dgm:pt modelId="{F5CAC30E-0911-430F-9F62-50C3D38CAAAF}" type="parTrans" cxnId="{83428A74-B7DC-4A49-9362-1DA499F703B6}">
      <dgm:prSet/>
      <dgm:spPr/>
      <dgm:t>
        <a:bodyPr/>
        <a:lstStyle/>
        <a:p>
          <a:endParaRPr lang="ru-RU"/>
        </a:p>
      </dgm:t>
    </dgm:pt>
    <dgm:pt modelId="{550A85CC-671F-4478-9CC8-AE06513AB58D}" type="sibTrans" cxnId="{83428A74-B7DC-4A49-9362-1DA499F703B6}">
      <dgm:prSet/>
      <dgm:spPr/>
      <dgm:t>
        <a:bodyPr/>
        <a:lstStyle/>
        <a:p>
          <a:endParaRPr lang="ru-RU"/>
        </a:p>
      </dgm:t>
    </dgm:pt>
    <dgm:pt modelId="{F2790C40-C3EA-40CE-B7A6-E481DA538D4F}">
      <dgm:prSet/>
      <dgm:spPr/>
      <dgm:t>
        <a:bodyPr/>
        <a:lstStyle/>
        <a:p>
          <a:r>
            <a:rPr lang="ru-RU" dirty="0" smtClean="0"/>
            <a:t>Литература о ВОВ</a:t>
          </a:r>
          <a:endParaRPr lang="ru-RU" dirty="0"/>
        </a:p>
      </dgm:t>
    </dgm:pt>
    <dgm:pt modelId="{A2C6D41F-305A-4B15-8C97-A24B05CA4EAE}" type="parTrans" cxnId="{324D7B3C-0D74-4B53-B9F4-62C6B2A67AFB}">
      <dgm:prSet/>
      <dgm:spPr/>
      <dgm:t>
        <a:bodyPr/>
        <a:lstStyle/>
        <a:p>
          <a:endParaRPr lang="ru-RU"/>
        </a:p>
      </dgm:t>
    </dgm:pt>
    <dgm:pt modelId="{41585E85-A350-4DDB-81AE-0639F683079F}" type="sibTrans" cxnId="{324D7B3C-0D74-4B53-B9F4-62C6B2A67AFB}">
      <dgm:prSet/>
      <dgm:spPr/>
      <dgm:t>
        <a:bodyPr/>
        <a:lstStyle/>
        <a:p>
          <a:endParaRPr lang="ru-RU"/>
        </a:p>
      </dgm:t>
    </dgm:pt>
    <dgm:pt modelId="{DD2AF338-7B88-4066-8124-DF8E1ED31D37}">
      <dgm:prSet/>
      <dgm:spPr/>
      <dgm:t>
        <a:bodyPr/>
        <a:lstStyle/>
        <a:p>
          <a:r>
            <a:rPr lang="ru-RU" dirty="0" smtClean="0"/>
            <a:t>Награды ВОВ</a:t>
          </a:r>
          <a:endParaRPr lang="ru-RU" dirty="0"/>
        </a:p>
      </dgm:t>
    </dgm:pt>
    <dgm:pt modelId="{A9DC3745-5028-43A8-AA2D-B9881DE029F7}" type="parTrans" cxnId="{6F1E37D2-5357-4CAE-A282-D5DF25639E7E}">
      <dgm:prSet/>
      <dgm:spPr/>
      <dgm:t>
        <a:bodyPr/>
        <a:lstStyle/>
        <a:p>
          <a:endParaRPr lang="ru-RU"/>
        </a:p>
      </dgm:t>
    </dgm:pt>
    <dgm:pt modelId="{4E7BBCF0-C04C-4D43-ACF6-024B3D6487AF}" type="sibTrans" cxnId="{6F1E37D2-5357-4CAE-A282-D5DF25639E7E}">
      <dgm:prSet/>
      <dgm:spPr/>
      <dgm:t>
        <a:bodyPr/>
        <a:lstStyle/>
        <a:p>
          <a:endParaRPr lang="ru-RU"/>
        </a:p>
      </dgm:t>
    </dgm:pt>
    <dgm:pt modelId="{22A78F59-7110-45B1-881B-AD76DC8050D2}" type="pres">
      <dgm:prSet presAssocID="{4E298E0C-8775-4DD1-9535-D3EE3B1A068C}" presName="Name0" presStyleCnt="0">
        <dgm:presLayoutVars>
          <dgm:dir/>
          <dgm:resizeHandles/>
        </dgm:presLayoutVars>
      </dgm:prSet>
      <dgm:spPr/>
    </dgm:pt>
    <dgm:pt modelId="{E6E2DAF7-CA2B-45F1-B9C8-3B823E692045}" type="pres">
      <dgm:prSet presAssocID="{D263E168-DAA6-4BFE-99F2-D3E309E3ED10}" presName="compNode" presStyleCnt="0"/>
      <dgm:spPr/>
    </dgm:pt>
    <dgm:pt modelId="{621DEE6C-FC27-4E45-8414-137E4E0F60DF}" type="pres">
      <dgm:prSet presAssocID="{D263E168-DAA6-4BFE-99F2-D3E309E3ED10}" presName="dummyConnPt" presStyleCnt="0"/>
      <dgm:spPr/>
    </dgm:pt>
    <dgm:pt modelId="{2E0BAFF6-7E6D-4836-87C9-E38D9FD299DB}" type="pres">
      <dgm:prSet presAssocID="{D263E168-DAA6-4BFE-99F2-D3E309E3ED10}" presName="node" presStyleLbl="node1" presStyleIdx="0" presStyleCnt="12" custScaleX="228337">
        <dgm:presLayoutVars>
          <dgm:bulletEnabled val="1"/>
        </dgm:presLayoutVars>
      </dgm:prSet>
      <dgm:spPr/>
    </dgm:pt>
    <dgm:pt modelId="{F0C6126C-24C1-43B5-95B0-FDA132A41F98}" type="pres">
      <dgm:prSet presAssocID="{44B28475-AD20-41AB-A2EA-AB6CE98B649B}" presName="sibTrans" presStyleLbl="bgSibTrans2D1" presStyleIdx="0" presStyleCnt="11"/>
      <dgm:spPr/>
    </dgm:pt>
    <dgm:pt modelId="{2403605A-2594-4269-A736-FD000EF64D35}" type="pres">
      <dgm:prSet presAssocID="{2398DA4A-EA2F-4D1A-A705-07B1545CA7E8}" presName="compNode" presStyleCnt="0"/>
      <dgm:spPr/>
    </dgm:pt>
    <dgm:pt modelId="{6F3F8F8E-E005-479A-AA50-B8306DF8BD48}" type="pres">
      <dgm:prSet presAssocID="{2398DA4A-EA2F-4D1A-A705-07B1545CA7E8}" presName="dummyConnPt" presStyleCnt="0"/>
      <dgm:spPr/>
    </dgm:pt>
    <dgm:pt modelId="{241F9436-F574-4BB9-9ACC-3038D680A289}" type="pres">
      <dgm:prSet presAssocID="{2398DA4A-EA2F-4D1A-A705-07B1545CA7E8}" presName="node" presStyleLbl="node1" presStyleIdx="1" presStyleCnt="12" custScaleX="228337">
        <dgm:presLayoutVars>
          <dgm:bulletEnabled val="1"/>
        </dgm:presLayoutVars>
      </dgm:prSet>
      <dgm:spPr/>
    </dgm:pt>
    <dgm:pt modelId="{8CB88654-6433-4685-AE03-A741CC0D605E}" type="pres">
      <dgm:prSet presAssocID="{550A85CC-671F-4478-9CC8-AE06513AB58D}" presName="sibTrans" presStyleLbl="bgSibTrans2D1" presStyleIdx="1" presStyleCnt="11"/>
      <dgm:spPr/>
    </dgm:pt>
    <dgm:pt modelId="{B0DAF7A5-82F4-420C-8A08-CB86ABF1031E}" type="pres">
      <dgm:prSet presAssocID="{F2790C40-C3EA-40CE-B7A6-E481DA538D4F}" presName="compNode" presStyleCnt="0"/>
      <dgm:spPr/>
    </dgm:pt>
    <dgm:pt modelId="{B0A8C645-02D5-4785-AAE6-74142BE839B1}" type="pres">
      <dgm:prSet presAssocID="{F2790C40-C3EA-40CE-B7A6-E481DA538D4F}" presName="dummyConnPt" presStyleCnt="0"/>
      <dgm:spPr/>
    </dgm:pt>
    <dgm:pt modelId="{9AE3DE15-2EB4-4461-82B9-C594FCE4D11C}" type="pres">
      <dgm:prSet presAssocID="{F2790C40-C3EA-40CE-B7A6-E481DA538D4F}" presName="node" presStyleLbl="node1" presStyleIdx="2" presStyleCnt="12" custScaleX="228337">
        <dgm:presLayoutVars>
          <dgm:bulletEnabled val="1"/>
        </dgm:presLayoutVars>
      </dgm:prSet>
      <dgm:spPr/>
    </dgm:pt>
    <dgm:pt modelId="{FF5ECF35-E97E-4D0E-A239-A341831968ED}" type="pres">
      <dgm:prSet presAssocID="{41585E85-A350-4DDB-81AE-0639F683079F}" presName="sibTrans" presStyleLbl="bgSibTrans2D1" presStyleIdx="2" presStyleCnt="11"/>
      <dgm:spPr/>
    </dgm:pt>
    <dgm:pt modelId="{1B246372-725C-4F74-8D18-BD877441F5EC}" type="pres">
      <dgm:prSet presAssocID="{DD2AF338-7B88-4066-8124-DF8E1ED31D37}" presName="compNode" presStyleCnt="0"/>
      <dgm:spPr/>
    </dgm:pt>
    <dgm:pt modelId="{1AC02946-ACE1-4AB9-ACB7-9C7664B121A0}" type="pres">
      <dgm:prSet presAssocID="{DD2AF338-7B88-4066-8124-DF8E1ED31D37}" presName="dummyConnPt" presStyleCnt="0"/>
      <dgm:spPr/>
    </dgm:pt>
    <dgm:pt modelId="{82D77C24-F384-4C84-B980-013407FE7944}" type="pres">
      <dgm:prSet presAssocID="{DD2AF338-7B88-4066-8124-DF8E1ED31D37}" presName="node" presStyleLbl="node1" presStyleIdx="3" presStyleCnt="12" custScaleX="228337">
        <dgm:presLayoutVars>
          <dgm:bulletEnabled val="1"/>
        </dgm:presLayoutVars>
      </dgm:prSet>
      <dgm:spPr/>
      <dgm:t>
        <a:bodyPr/>
        <a:lstStyle/>
        <a:p>
          <a:endParaRPr lang="ru-RU"/>
        </a:p>
      </dgm:t>
    </dgm:pt>
    <dgm:pt modelId="{2A033245-A7EB-4C0C-AC8E-3BDB920BF4D9}" type="pres">
      <dgm:prSet presAssocID="{4E7BBCF0-C04C-4D43-ACF6-024B3D6487AF}" presName="sibTrans" presStyleLbl="bgSibTrans2D1" presStyleIdx="3" presStyleCnt="11"/>
      <dgm:spPr/>
    </dgm:pt>
    <dgm:pt modelId="{3F5A2F83-E920-4A70-BEE2-9436803CDA9E}" type="pres">
      <dgm:prSet presAssocID="{6AB89392-D8E5-4B26-B1A2-06FF873D32DB}" presName="compNode" presStyleCnt="0"/>
      <dgm:spPr/>
    </dgm:pt>
    <dgm:pt modelId="{CD62E6D8-9019-4CA7-9A7A-AADD75DC9F73}" type="pres">
      <dgm:prSet presAssocID="{6AB89392-D8E5-4B26-B1A2-06FF873D32DB}" presName="dummyConnPt" presStyleCnt="0"/>
      <dgm:spPr/>
    </dgm:pt>
    <dgm:pt modelId="{E1113B47-8DC1-4DC8-B18C-6E240CDAF53F}" type="pres">
      <dgm:prSet presAssocID="{6AB89392-D8E5-4B26-B1A2-06FF873D32DB}" presName="node" presStyleLbl="node1" presStyleIdx="4" presStyleCnt="12" custScaleX="228337">
        <dgm:presLayoutVars>
          <dgm:bulletEnabled val="1"/>
        </dgm:presLayoutVars>
      </dgm:prSet>
      <dgm:spPr/>
    </dgm:pt>
    <dgm:pt modelId="{019F7D29-D20C-4180-80C7-8EF4B1684A3E}" type="pres">
      <dgm:prSet presAssocID="{758AACD6-53B0-4B1A-9AD2-DEFC2672EBAB}" presName="sibTrans" presStyleLbl="bgSibTrans2D1" presStyleIdx="4" presStyleCnt="11"/>
      <dgm:spPr/>
    </dgm:pt>
    <dgm:pt modelId="{720FB7AD-B905-4D8E-8D64-F55E4014EF0E}" type="pres">
      <dgm:prSet presAssocID="{42437203-C25E-42C1-81D7-B99D40216789}" presName="compNode" presStyleCnt="0"/>
      <dgm:spPr/>
    </dgm:pt>
    <dgm:pt modelId="{FB3BF0A6-F9D4-4E9B-AEEB-A4F5A8F505E6}" type="pres">
      <dgm:prSet presAssocID="{42437203-C25E-42C1-81D7-B99D40216789}" presName="dummyConnPt" presStyleCnt="0"/>
      <dgm:spPr/>
    </dgm:pt>
    <dgm:pt modelId="{434EEB04-4E98-4AAD-A0A3-58AB71B68F7E}" type="pres">
      <dgm:prSet presAssocID="{42437203-C25E-42C1-81D7-B99D40216789}" presName="node" presStyleLbl="node1" presStyleIdx="5" presStyleCnt="12" custScaleX="228337">
        <dgm:presLayoutVars>
          <dgm:bulletEnabled val="1"/>
        </dgm:presLayoutVars>
      </dgm:prSet>
      <dgm:spPr/>
    </dgm:pt>
    <dgm:pt modelId="{A3BECF9D-95AF-49FA-A335-E756BFFB0524}" type="pres">
      <dgm:prSet presAssocID="{4CA21280-D5A3-4E08-AED2-B2A3B9DCD02F}" presName="sibTrans" presStyleLbl="bgSibTrans2D1" presStyleIdx="5" presStyleCnt="11"/>
      <dgm:spPr/>
    </dgm:pt>
    <dgm:pt modelId="{20022273-B6C5-4474-8BB7-ABE74FA34A3C}" type="pres">
      <dgm:prSet presAssocID="{93CCA258-3CCF-4E08-87F2-73919F910EC7}" presName="compNode" presStyleCnt="0"/>
      <dgm:spPr/>
    </dgm:pt>
    <dgm:pt modelId="{440344CE-1D12-4E7E-8E7F-20BF7A6EE44C}" type="pres">
      <dgm:prSet presAssocID="{93CCA258-3CCF-4E08-87F2-73919F910EC7}" presName="dummyConnPt" presStyleCnt="0"/>
      <dgm:spPr/>
    </dgm:pt>
    <dgm:pt modelId="{D8F44A4B-F326-439D-9DA0-258965A872E3}" type="pres">
      <dgm:prSet presAssocID="{93CCA258-3CCF-4E08-87F2-73919F910EC7}" presName="node" presStyleLbl="node1" presStyleIdx="6" presStyleCnt="12" custScaleX="228337">
        <dgm:presLayoutVars>
          <dgm:bulletEnabled val="1"/>
        </dgm:presLayoutVars>
      </dgm:prSet>
      <dgm:spPr/>
    </dgm:pt>
    <dgm:pt modelId="{62EE6619-48AF-4F68-8607-97DE535CACA1}" type="pres">
      <dgm:prSet presAssocID="{C727279E-A80E-41D2-9206-B02D73427AD7}" presName="sibTrans" presStyleLbl="bgSibTrans2D1" presStyleIdx="6" presStyleCnt="11"/>
      <dgm:spPr/>
    </dgm:pt>
    <dgm:pt modelId="{28E993DD-496C-42ED-9400-43392B91EEC7}" type="pres">
      <dgm:prSet presAssocID="{A9323A38-47F4-4FB8-A214-4B3D4ED5A921}" presName="compNode" presStyleCnt="0"/>
      <dgm:spPr/>
    </dgm:pt>
    <dgm:pt modelId="{46D3D9E7-9850-4A3B-BD89-3E02A1E54916}" type="pres">
      <dgm:prSet presAssocID="{A9323A38-47F4-4FB8-A214-4B3D4ED5A921}" presName="dummyConnPt" presStyleCnt="0"/>
      <dgm:spPr/>
    </dgm:pt>
    <dgm:pt modelId="{7B7FDA1C-AE55-45EA-81A1-BB96229F1EF4}" type="pres">
      <dgm:prSet presAssocID="{A9323A38-47F4-4FB8-A214-4B3D4ED5A921}" presName="node" presStyleLbl="node1" presStyleIdx="7" presStyleCnt="12" custScaleX="228337">
        <dgm:presLayoutVars>
          <dgm:bulletEnabled val="1"/>
        </dgm:presLayoutVars>
      </dgm:prSet>
      <dgm:spPr/>
      <dgm:t>
        <a:bodyPr/>
        <a:lstStyle/>
        <a:p>
          <a:endParaRPr lang="ru-RU"/>
        </a:p>
      </dgm:t>
    </dgm:pt>
    <dgm:pt modelId="{1BC69A1B-8FAA-4BA2-B9B9-41874F199514}" type="pres">
      <dgm:prSet presAssocID="{A43B4E50-33A8-4DC1-8683-202B1CC2847D}" presName="sibTrans" presStyleLbl="bgSibTrans2D1" presStyleIdx="7" presStyleCnt="11"/>
      <dgm:spPr/>
    </dgm:pt>
    <dgm:pt modelId="{CAE7A52C-4041-43DA-9D6F-4F36F29AFD26}" type="pres">
      <dgm:prSet presAssocID="{B1C6B905-026B-4BF4-92E2-BC17F77205D4}" presName="compNode" presStyleCnt="0"/>
      <dgm:spPr/>
    </dgm:pt>
    <dgm:pt modelId="{ADB0C674-123E-4CE9-BDBA-0E21DE1E22A7}" type="pres">
      <dgm:prSet presAssocID="{B1C6B905-026B-4BF4-92E2-BC17F77205D4}" presName="dummyConnPt" presStyleCnt="0"/>
      <dgm:spPr/>
    </dgm:pt>
    <dgm:pt modelId="{4BD417DD-A50A-4EB5-A0EE-F19FA3E5E17D}" type="pres">
      <dgm:prSet presAssocID="{B1C6B905-026B-4BF4-92E2-BC17F77205D4}" presName="node" presStyleLbl="node1" presStyleIdx="8" presStyleCnt="12" custScaleX="228337">
        <dgm:presLayoutVars>
          <dgm:bulletEnabled val="1"/>
        </dgm:presLayoutVars>
      </dgm:prSet>
      <dgm:spPr/>
    </dgm:pt>
    <dgm:pt modelId="{D3011B9A-92A7-4122-B132-8F13FA61B5F7}" type="pres">
      <dgm:prSet presAssocID="{7F535D88-4962-4C57-84D4-9C3C0CA98029}" presName="sibTrans" presStyleLbl="bgSibTrans2D1" presStyleIdx="8" presStyleCnt="11"/>
      <dgm:spPr/>
    </dgm:pt>
    <dgm:pt modelId="{AB2A813C-D8DD-4E76-8752-38755DD62319}" type="pres">
      <dgm:prSet presAssocID="{49A2E690-2B22-4072-BB6E-26FFFDCF57E0}" presName="compNode" presStyleCnt="0"/>
      <dgm:spPr/>
    </dgm:pt>
    <dgm:pt modelId="{FE8A54D8-717F-41E2-83EB-B82694F9189F}" type="pres">
      <dgm:prSet presAssocID="{49A2E690-2B22-4072-BB6E-26FFFDCF57E0}" presName="dummyConnPt" presStyleCnt="0"/>
      <dgm:spPr/>
    </dgm:pt>
    <dgm:pt modelId="{65F3911F-6BD8-4357-80C0-54E967621BA8}" type="pres">
      <dgm:prSet presAssocID="{49A2E690-2B22-4072-BB6E-26FFFDCF57E0}" presName="node" presStyleLbl="node1" presStyleIdx="9" presStyleCnt="12" custScaleX="228337">
        <dgm:presLayoutVars>
          <dgm:bulletEnabled val="1"/>
        </dgm:presLayoutVars>
      </dgm:prSet>
      <dgm:spPr/>
    </dgm:pt>
    <dgm:pt modelId="{64F790CC-309E-43C5-85BC-68167519B78A}" type="pres">
      <dgm:prSet presAssocID="{C8AC7042-84E0-4596-BA97-3D6C1C427F8C}" presName="sibTrans" presStyleLbl="bgSibTrans2D1" presStyleIdx="9" presStyleCnt="11"/>
      <dgm:spPr/>
    </dgm:pt>
    <dgm:pt modelId="{E9898741-A128-48DF-91D5-9B931C218DFE}" type="pres">
      <dgm:prSet presAssocID="{5767AA3B-55DA-4F67-A2A8-819F0A978EC1}" presName="compNode" presStyleCnt="0"/>
      <dgm:spPr/>
    </dgm:pt>
    <dgm:pt modelId="{C322942C-9DE7-41A3-8098-1853BBF95029}" type="pres">
      <dgm:prSet presAssocID="{5767AA3B-55DA-4F67-A2A8-819F0A978EC1}" presName="dummyConnPt" presStyleCnt="0"/>
      <dgm:spPr/>
    </dgm:pt>
    <dgm:pt modelId="{39466335-B5B2-40AB-9BEE-76100178A7DC}" type="pres">
      <dgm:prSet presAssocID="{5767AA3B-55DA-4F67-A2A8-819F0A978EC1}" presName="node" presStyleLbl="node1" presStyleIdx="10" presStyleCnt="12" custScaleX="228337">
        <dgm:presLayoutVars>
          <dgm:bulletEnabled val="1"/>
        </dgm:presLayoutVars>
      </dgm:prSet>
      <dgm:spPr/>
    </dgm:pt>
    <dgm:pt modelId="{000E7768-6698-4EB3-9135-AB0EB4E6BBB0}" type="pres">
      <dgm:prSet presAssocID="{1D7DEA6D-078F-407F-9507-891B7D050E2D}" presName="sibTrans" presStyleLbl="bgSibTrans2D1" presStyleIdx="10" presStyleCnt="11"/>
      <dgm:spPr/>
    </dgm:pt>
    <dgm:pt modelId="{D8323953-70BC-40D9-9573-707FE32A57EB}" type="pres">
      <dgm:prSet presAssocID="{6C31F857-C897-4618-A6A4-1605BE086171}" presName="compNode" presStyleCnt="0"/>
      <dgm:spPr/>
    </dgm:pt>
    <dgm:pt modelId="{0C511333-2E80-4904-A32E-98A7563CFAC0}" type="pres">
      <dgm:prSet presAssocID="{6C31F857-C897-4618-A6A4-1605BE086171}" presName="dummyConnPt" presStyleCnt="0"/>
      <dgm:spPr/>
    </dgm:pt>
    <dgm:pt modelId="{91A29062-F4D3-46EF-9AF4-7A9E22EF553C}" type="pres">
      <dgm:prSet presAssocID="{6C31F857-C897-4618-A6A4-1605BE086171}" presName="node" presStyleLbl="node1" presStyleIdx="11" presStyleCnt="12" custScaleX="228337">
        <dgm:presLayoutVars>
          <dgm:bulletEnabled val="1"/>
        </dgm:presLayoutVars>
      </dgm:prSet>
      <dgm:spPr/>
      <dgm:t>
        <a:bodyPr/>
        <a:lstStyle/>
        <a:p>
          <a:endParaRPr lang="ru-RU"/>
        </a:p>
      </dgm:t>
    </dgm:pt>
  </dgm:ptLst>
  <dgm:cxnLst>
    <dgm:cxn modelId="{21FCEC29-1E85-4500-A825-984E4A274871}" type="presOf" srcId="{5767AA3B-55DA-4F67-A2A8-819F0A978EC1}" destId="{39466335-B5B2-40AB-9BEE-76100178A7DC}" srcOrd="0" destOrd="0" presId="urn:microsoft.com/office/officeart/2005/8/layout/bProcess4"/>
    <dgm:cxn modelId="{6DF3857D-428E-4558-9F8A-B94DD40520AE}" srcId="{4E298E0C-8775-4DD1-9535-D3EE3B1A068C}" destId="{5767AA3B-55DA-4F67-A2A8-819F0A978EC1}" srcOrd="10" destOrd="0" parTransId="{ACEC8485-A85E-4CA6-8103-5AB0259E0C1F}" sibTransId="{1D7DEA6D-078F-407F-9507-891B7D050E2D}"/>
    <dgm:cxn modelId="{B468B877-DEC6-46B4-A47E-76F889B50084}" type="presOf" srcId="{C727279E-A80E-41D2-9206-B02D73427AD7}" destId="{62EE6619-48AF-4F68-8607-97DE535CACA1}" srcOrd="0" destOrd="0" presId="urn:microsoft.com/office/officeart/2005/8/layout/bProcess4"/>
    <dgm:cxn modelId="{08EC0CC6-31CD-4499-A394-CFB99216070B}" srcId="{4E298E0C-8775-4DD1-9535-D3EE3B1A068C}" destId="{6C31F857-C897-4618-A6A4-1605BE086171}" srcOrd="11" destOrd="0" parTransId="{8F0F8C83-ACD8-4076-AEC3-CCED38E48C40}" sibTransId="{FCBB8429-689A-4EA6-AD86-ABE7DED2E71A}"/>
    <dgm:cxn modelId="{BDB679F6-15B7-4C7C-9BF1-0CAE3327DBD4}" type="presOf" srcId="{4CA21280-D5A3-4E08-AED2-B2A3B9DCD02F}" destId="{A3BECF9D-95AF-49FA-A335-E756BFFB0524}" srcOrd="0" destOrd="0" presId="urn:microsoft.com/office/officeart/2005/8/layout/bProcess4"/>
    <dgm:cxn modelId="{83428A74-B7DC-4A49-9362-1DA499F703B6}" srcId="{4E298E0C-8775-4DD1-9535-D3EE3B1A068C}" destId="{2398DA4A-EA2F-4D1A-A705-07B1545CA7E8}" srcOrd="1" destOrd="0" parTransId="{F5CAC30E-0911-430F-9F62-50C3D38CAAAF}" sibTransId="{550A85CC-671F-4478-9CC8-AE06513AB58D}"/>
    <dgm:cxn modelId="{A4A7D8DD-BB72-4A14-B775-B41F969B1481}" type="presOf" srcId="{41585E85-A350-4DDB-81AE-0639F683079F}" destId="{FF5ECF35-E97E-4D0E-A239-A341831968ED}" srcOrd="0" destOrd="0" presId="urn:microsoft.com/office/officeart/2005/8/layout/bProcess4"/>
    <dgm:cxn modelId="{41FABB35-1938-4608-9D77-28EC50147627}" type="presOf" srcId="{F2790C40-C3EA-40CE-B7A6-E481DA538D4F}" destId="{9AE3DE15-2EB4-4461-82B9-C594FCE4D11C}" srcOrd="0" destOrd="0" presId="urn:microsoft.com/office/officeart/2005/8/layout/bProcess4"/>
    <dgm:cxn modelId="{A05A74B2-9D59-4641-8E29-48AEF07B3FDD}" type="presOf" srcId="{C8AC7042-84E0-4596-BA97-3D6C1C427F8C}" destId="{64F790CC-309E-43C5-85BC-68167519B78A}" srcOrd="0" destOrd="0" presId="urn:microsoft.com/office/officeart/2005/8/layout/bProcess4"/>
    <dgm:cxn modelId="{92B84294-D9E4-4884-8033-988634343004}" type="presOf" srcId="{1D7DEA6D-078F-407F-9507-891B7D050E2D}" destId="{000E7768-6698-4EB3-9135-AB0EB4E6BBB0}" srcOrd="0" destOrd="0" presId="urn:microsoft.com/office/officeart/2005/8/layout/bProcess4"/>
    <dgm:cxn modelId="{67AF2494-E92C-4998-8F1B-3FD68036AE46}" srcId="{4E298E0C-8775-4DD1-9535-D3EE3B1A068C}" destId="{A9323A38-47F4-4FB8-A214-4B3D4ED5A921}" srcOrd="7" destOrd="0" parTransId="{61358D54-F32B-45DD-A71B-E03372BEA25A}" sibTransId="{A43B4E50-33A8-4DC1-8683-202B1CC2847D}"/>
    <dgm:cxn modelId="{BE990517-E2FE-4172-AD09-7BA4DCBC9E38}" srcId="{4E298E0C-8775-4DD1-9535-D3EE3B1A068C}" destId="{D263E168-DAA6-4BFE-99F2-D3E309E3ED10}" srcOrd="0" destOrd="0" parTransId="{7E2D1BF3-78DE-4F14-9E7B-93CA26F4FDD6}" sibTransId="{44B28475-AD20-41AB-A2EA-AB6CE98B649B}"/>
    <dgm:cxn modelId="{1A2E0B4B-E48A-46EE-AB00-FA44ADE6EC34}" type="presOf" srcId="{DD2AF338-7B88-4066-8124-DF8E1ED31D37}" destId="{82D77C24-F384-4C84-B980-013407FE7944}" srcOrd="0" destOrd="0" presId="urn:microsoft.com/office/officeart/2005/8/layout/bProcess4"/>
    <dgm:cxn modelId="{875EAD0C-B179-4DCD-A00C-4F2FB7859BEC}" type="presOf" srcId="{2398DA4A-EA2F-4D1A-A705-07B1545CA7E8}" destId="{241F9436-F574-4BB9-9ACC-3038D680A289}" srcOrd="0" destOrd="0" presId="urn:microsoft.com/office/officeart/2005/8/layout/bProcess4"/>
    <dgm:cxn modelId="{324D7B3C-0D74-4B53-B9F4-62C6B2A67AFB}" srcId="{4E298E0C-8775-4DD1-9535-D3EE3B1A068C}" destId="{F2790C40-C3EA-40CE-B7A6-E481DA538D4F}" srcOrd="2" destOrd="0" parTransId="{A2C6D41F-305A-4B15-8C97-A24B05CA4EAE}" sibTransId="{41585E85-A350-4DDB-81AE-0639F683079F}"/>
    <dgm:cxn modelId="{108A1DB0-85CA-43FD-854C-EB4943DE02C8}" srcId="{4E298E0C-8775-4DD1-9535-D3EE3B1A068C}" destId="{6AB89392-D8E5-4B26-B1A2-06FF873D32DB}" srcOrd="4" destOrd="0" parTransId="{B06E645B-1DAA-40A2-9749-2657B20EF9CF}" sibTransId="{758AACD6-53B0-4B1A-9AD2-DEFC2672EBAB}"/>
    <dgm:cxn modelId="{2524BAB2-4BB5-490F-9551-63C0A106B763}" srcId="{4E298E0C-8775-4DD1-9535-D3EE3B1A068C}" destId="{49A2E690-2B22-4072-BB6E-26FFFDCF57E0}" srcOrd="9" destOrd="0" parTransId="{81D65BFE-CC9E-4173-9F8A-769BD574793B}" sibTransId="{C8AC7042-84E0-4596-BA97-3D6C1C427F8C}"/>
    <dgm:cxn modelId="{6F3040E2-D7AF-4661-838E-108658090794}" type="presOf" srcId="{42437203-C25E-42C1-81D7-B99D40216789}" destId="{434EEB04-4E98-4AAD-A0A3-58AB71B68F7E}" srcOrd="0" destOrd="0" presId="urn:microsoft.com/office/officeart/2005/8/layout/bProcess4"/>
    <dgm:cxn modelId="{7311309F-ACB4-42DD-A0A2-E69E5483466E}" type="presOf" srcId="{758AACD6-53B0-4B1A-9AD2-DEFC2672EBAB}" destId="{019F7D29-D20C-4180-80C7-8EF4B1684A3E}" srcOrd="0" destOrd="0" presId="urn:microsoft.com/office/officeart/2005/8/layout/bProcess4"/>
    <dgm:cxn modelId="{91E883D0-46B8-4ADE-B45B-6C8251ABEF6A}" type="presOf" srcId="{6AB89392-D8E5-4B26-B1A2-06FF873D32DB}" destId="{E1113B47-8DC1-4DC8-B18C-6E240CDAF53F}" srcOrd="0" destOrd="0" presId="urn:microsoft.com/office/officeart/2005/8/layout/bProcess4"/>
    <dgm:cxn modelId="{CCF50053-9042-474E-A33C-B4AD7944EC99}" type="presOf" srcId="{B1C6B905-026B-4BF4-92E2-BC17F77205D4}" destId="{4BD417DD-A50A-4EB5-A0EE-F19FA3E5E17D}" srcOrd="0" destOrd="0" presId="urn:microsoft.com/office/officeart/2005/8/layout/bProcess4"/>
    <dgm:cxn modelId="{0635134C-C427-431C-97AD-A2E70DEC0FF2}" type="presOf" srcId="{D263E168-DAA6-4BFE-99F2-D3E309E3ED10}" destId="{2E0BAFF6-7E6D-4836-87C9-E38D9FD299DB}" srcOrd="0" destOrd="0" presId="urn:microsoft.com/office/officeart/2005/8/layout/bProcess4"/>
    <dgm:cxn modelId="{DB9E8527-5D04-4966-ABCC-85700DD1659E}" type="presOf" srcId="{7F535D88-4962-4C57-84D4-9C3C0CA98029}" destId="{D3011B9A-92A7-4122-B132-8F13FA61B5F7}" srcOrd="0" destOrd="0" presId="urn:microsoft.com/office/officeart/2005/8/layout/bProcess4"/>
    <dgm:cxn modelId="{6F1E37D2-5357-4CAE-A282-D5DF25639E7E}" srcId="{4E298E0C-8775-4DD1-9535-D3EE3B1A068C}" destId="{DD2AF338-7B88-4066-8124-DF8E1ED31D37}" srcOrd="3" destOrd="0" parTransId="{A9DC3745-5028-43A8-AA2D-B9881DE029F7}" sibTransId="{4E7BBCF0-C04C-4D43-ACF6-024B3D6487AF}"/>
    <dgm:cxn modelId="{8ED4A655-875D-4F67-82F6-0C5D925B4BAC}" srcId="{4E298E0C-8775-4DD1-9535-D3EE3B1A068C}" destId="{42437203-C25E-42C1-81D7-B99D40216789}" srcOrd="5" destOrd="0" parTransId="{87066DB9-A841-44BC-8A67-70CFD050EC28}" sibTransId="{4CA21280-D5A3-4E08-AED2-B2A3B9DCD02F}"/>
    <dgm:cxn modelId="{EB48E088-6C1C-4129-BEE5-70A552333F87}" type="presOf" srcId="{A43B4E50-33A8-4DC1-8683-202B1CC2847D}" destId="{1BC69A1B-8FAA-4BA2-B9B9-41874F199514}" srcOrd="0" destOrd="0" presId="urn:microsoft.com/office/officeart/2005/8/layout/bProcess4"/>
    <dgm:cxn modelId="{6B383FA5-15B1-4305-B39C-14DAEDD839DE}" type="presOf" srcId="{A9323A38-47F4-4FB8-A214-4B3D4ED5A921}" destId="{7B7FDA1C-AE55-45EA-81A1-BB96229F1EF4}" srcOrd="0" destOrd="0" presId="urn:microsoft.com/office/officeart/2005/8/layout/bProcess4"/>
    <dgm:cxn modelId="{D713A324-7B10-41B0-A524-F8DABB856859}" srcId="{4E298E0C-8775-4DD1-9535-D3EE3B1A068C}" destId="{93CCA258-3CCF-4E08-87F2-73919F910EC7}" srcOrd="6" destOrd="0" parTransId="{72511BC0-53DA-4B2F-BB6E-162733993500}" sibTransId="{C727279E-A80E-41D2-9206-B02D73427AD7}"/>
    <dgm:cxn modelId="{435B2C93-CA1B-4AB1-A260-F6113DE59503}" type="presOf" srcId="{4E7BBCF0-C04C-4D43-ACF6-024B3D6487AF}" destId="{2A033245-A7EB-4C0C-AC8E-3BDB920BF4D9}" srcOrd="0" destOrd="0" presId="urn:microsoft.com/office/officeart/2005/8/layout/bProcess4"/>
    <dgm:cxn modelId="{D8987AE1-9389-4012-959D-528DEBC409A3}" type="presOf" srcId="{93CCA258-3CCF-4E08-87F2-73919F910EC7}" destId="{D8F44A4B-F326-439D-9DA0-258965A872E3}" srcOrd="0" destOrd="0" presId="urn:microsoft.com/office/officeart/2005/8/layout/bProcess4"/>
    <dgm:cxn modelId="{85E22AC1-E4AB-451D-B435-2811D403618D}" type="presOf" srcId="{49A2E690-2B22-4072-BB6E-26FFFDCF57E0}" destId="{65F3911F-6BD8-4357-80C0-54E967621BA8}" srcOrd="0" destOrd="0" presId="urn:microsoft.com/office/officeart/2005/8/layout/bProcess4"/>
    <dgm:cxn modelId="{AE321EFB-5FDC-4AF2-BD7F-72850BB4778B}" type="presOf" srcId="{4E298E0C-8775-4DD1-9535-D3EE3B1A068C}" destId="{22A78F59-7110-45B1-881B-AD76DC8050D2}" srcOrd="0" destOrd="0" presId="urn:microsoft.com/office/officeart/2005/8/layout/bProcess4"/>
    <dgm:cxn modelId="{DD06D184-7E13-4186-9CBA-A1ABB4C593E6}" type="presOf" srcId="{550A85CC-671F-4478-9CC8-AE06513AB58D}" destId="{8CB88654-6433-4685-AE03-A741CC0D605E}" srcOrd="0" destOrd="0" presId="urn:microsoft.com/office/officeart/2005/8/layout/bProcess4"/>
    <dgm:cxn modelId="{AE2BD296-870A-4389-9806-A5F5DF10B974}" srcId="{4E298E0C-8775-4DD1-9535-D3EE3B1A068C}" destId="{B1C6B905-026B-4BF4-92E2-BC17F77205D4}" srcOrd="8" destOrd="0" parTransId="{301DBB0B-C306-4828-88CF-68204C250511}" sibTransId="{7F535D88-4962-4C57-84D4-9C3C0CA98029}"/>
    <dgm:cxn modelId="{5F3C54B4-B674-4945-A2FC-EB5928DFEEA5}" type="presOf" srcId="{44B28475-AD20-41AB-A2EA-AB6CE98B649B}" destId="{F0C6126C-24C1-43B5-95B0-FDA132A41F98}" srcOrd="0" destOrd="0" presId="urn:microsoft.com/office/officeart/2005/8/layout/bProcess4"/>
    <dgm:cxn modelId="{174875D3-2B95-4883-AA59-D8F2F9F2C199}" type="presOf" srcId="{6C31F857-C897-4618-A6A4-1605BE086171}" destId="{91A29062-F4D3-46EF-9AF4-7A9E22EF553C}" srcOrd="0" destOrd="0" presId="urn:microsoft.com/office/officeart/2005/8/layout/bProcess4"/>
    <dgm:cxn modelId="{E7C6B303-99AB-42AD-BB62-BD1E1CCEE087}" type="presParOf" srcId="{22A78F59-7110-45B1-881B-AD76DC8050D2}" destId="{E6E2DAF7-CA2B-45F1-B9C8-3B823E692045}" srcOrd="0" destOrd="0" presId="urn:microsoft.com/office/officeart/2005/8/layout/bProcess4"/>
    <dgm:cxn modelId="{6CAB1940-A6C8-4E6B-B42A-2D0D00863EE9}" type="presParOf" srcId="{E6E2DAF7-CA2B-45F1-B9C8-3B823E692045}" destId="{621DEE6C-FC27-4E45-8414-137E4E0F60DF}" srcOrd="0" destOrd="0" presId="urn:microsoft.com/office/officeart/2005/8/layout/bProcess4"/>
    <dgm:cxn modelId="{F8B8737F-5AE0-442E-B059-3CF3493D62BB}" type="presParOf" srcId="{E6E2DAF7-CA2B-45F1-B9C8-3B823E692045}" destId="{2E0BAFF6-7E6D-4836-87C9-E38D9FD299DB}" srcOrd="1" destOrd="0" presId="urn:microsoft.com/office/officeart/2005/8/layout/bProcess4"/>
    <dgm:cxn modelId="{566B9F54-1A81-4B50-89E8-B461498FAE6C}" type="presParOf" srcId="{22A78F59-7110-45B1-881B-AD76DC8050D2}" destId="{F0C6126C-24C1-43B5-95B0-FDA132A41F98}" srcOrd="1" destOrd="0" presId="urn:microsoft.com/office/officeart/2005/8/layout/bProcess4"/>
    <dgm:cxn modelId="{E58EA15B-70EE-455E-9596-DF87D85A882B}" type="presParOf" srcId="{22A78F59-7110-45B1-881B-AD76DC8050D2}" destId="{2403605A-2594-4269-A736-FD000EF64D35}" srcOrd="2" destOrd="0" presId="urn:microsoft.com/office/officeart/2005/8/layout/bProcess4"/>
    <dgm:cxn modelId="{A3C5BA9F-4F8D-4393-840B-7F952FB75FD8}" type="presParOf" srcId="{2403605A-2594-4269-A736-FD000EF64D35}" destId="{6F3F8F8E-E005-479A-AA50-B8306DF8BD48}" srcOrd="0" destOrd="0" presId="urn:microsoft.com/office/officeart/2005/8/layout/bProcess4"/>
    <dgm:cxn modelId="{649403F2-89FB-428F-9415-B22CA3DC3B55}" type="presParOf" srcId="{2403605A-2594-4269-A736-FD000EF64D35}" destId="{241F9436-F574-4BB9-9ACC-3038D680A289}" srcOrd="1" destOrd="0" presId="urn:microsoft.com/office/officeart/2005/8/layout/bProcess4"/>
    <dgm:cxn modelId="{1F4A83EB-52F7-4B34-BB5D-7EBD84176275}" type="presParOf" srcId="{22A78F59-7110-45B1-881B-AD76DC8050D2}" destId="{8CB88654-6433-4685-AE03-A741CC0D605E}" srcOrd="3" destOrd="0" presId="urn:microsoft.com/office/officeart/2005/8/layout/bProcess4"/>
    <dgm:cxn modelId="{AA821173-BB07-40EB-BB37-0DAE43AE4B50}" type="presParOf" srcId="{22A78F59-7110-45B1-881B-AD76DC8050D2}" destId="{B0DAF7A5-82F4-420C-8A08-CB86ABF1031E}" srcOrd="4" destOrd="0" presId="urn:microsoft.com/office/officeart/2005/8/layout/bProcess4"/>
    <dgm:cxn modelId="{C6840107-2918-4BF9-AA3F-1531DDEF6B90}" type="presParOf" srcId="{B0DAF7A5-82F4-420C-8A08-CB86ABF1031E}" destId="{B0A8C645-02D5-4785-AAE6-74142BE839B1}" srcOrd="0" destOrd="0" presId="urn:microsoft.com/office/officeart/2005/8/layout/bProcess4"/>
    <dgm:cxn modelId="{5A4674B7-78A0-4351-8A43-44E9BB0F7FBC}" type="presParOf" srcId="{B0DAF7A5-82F4-420C-8A08-CB86ABF1031E}" destId="{9AE3DE15-2EB4-4461-82B9-C594FCE4D11C}" srcOrd="1" destOrd="0" presId="urn:microsoft.com/office/officeart/2005/8/layout/bProcess4"/>
    <dgm:cxn modelId="{1F81E0DB-A08D-46A6-847E-A1474E674383}" type="presParOf" srcId="{22A78F59-7110-45B1-881B-AD76DC8050D2}" destId="{FF5ECF35-E97E-4D0E-A239-A341831968ED}" srcOrd="5" destOrd="0" presId="urn:microsoft.com/office/officeart/2005/8/layout/bProcess4"/>
    <dgm:cxn modelId="{BB570376-02A0-4A5C-ACD8-DD176840C5DD}" type="presParOf" srcId="{22A78F59-7110-45B1-881B-AD76DC8050D2}" destId="{1B246372-725C-4F74-8D18-BD877441F5EC}" srcOrd="6" destOrd="0" presId="urn:microsoft.com/office/officeart/2005/8/layout/bProcess4"/>
    <dgm:cxn modelId="{10CDA1F6-5209-422E-8CDC-C0972A6C0ADE}" type="presParOf" srcId="{1B246372-725C-4F74-8D18-BD877441F5EC}" destId="{1AC02946-ACE1-4AB9-ACB7-9C7664B121A0}" srcOrd="0" destOrd="0" presId="urn:microsoft.com/office/officeart/2005/8/layout/bProcess4"/>
    <dgm:cxn modelId="{1257E8D2-EB35-4ABA-8535-EC1AA6B888C1}" type="presParOf" srcId="{1B246372-725C-4F74-8D18-BD877441F5EC}" destId="{82D77C24-F384-4C84-B980-013407FE7944}" srcOrd="1" destOrd="0" presId="urn:microsoft.com/office/officeart/2005/8/layout/bProcess4"/>
    <dgm:cxn modelId="{E6716BEB-0477-430D-B756-93BBEF427BDE}" type="presParOf" srcId="{22A78F59-7110-45B1-881B-AD76DC8050D2}" destId="{2A033245-A7EB-4C0C-AC8E-3BDB920BF4D9}" srcOrd="7" destOrd="0" presId="urn:microsoft.com/office/officeart/2005/8/layout/bProcess4"/>
    <dgm:cxn modelId="{7A65A346-CDE0-449E-833C-628B9BA1506D}" type="presParOf" srcId="{22A78F59-7110-45B1-881B-AD76DC8050D2}" destId="{3F5A2F83-E920-4A70-BEE2-9436803CDA9E}" srcOrd="8" destOrd="0" presId="urn:microsoft.com/office/officeart/2005/8/layout/bProcess4"/>
    <dgm:cxn modelId="{29875E59-D700-4D7E-BE45-32CD9019C834}" type="presParOf" srcId="{3F5A2F83-E920-4A70-BEE2-9436803CDA9E}" destId="{CD62E6D8-9019-4CA7-9A7A-AADD75DC9F73}" srcOrd="0" destOrd="0" presId="urn:microsoft.com/office/officeart/2005/8/layout/bProcess4"/>
    <dgm:cxn modelId="{384A62A2-9A5D-4409-9ADD-6BEC2E4C9269}" type="presParOf" srcId="{3F5A2F83-E920-4A70-BEE2-9436803CDA9E}" destId="{E1113B47-8DC1-4DC8-B18C-6E240CDAF53F}" srcOrd="1" destOrd="0" presId="urn:microsoft.com/office/officeart/2005/8/layout/bProcess4"/>
    <dgm:cxn modelId="{5454A8EC-27B7-48E4-A73F-6CD0B5800686}" type="presParOf" srcId="{22A78F59-7110-45B1-881B-AD76DC8050D2}" destId="{019F7D29-D20C-4180-80C7-8EF4B1684A3E}" srcOrd="9" destOrd="0" presId="urn:microsoft.com/office/officeart/2005/8/layout/bProcess4"/>
    <dgm:cxn modelId="{52018784-51C7-4BC4-81C6-EF831A3891DF}" type="presParOf" srcId="{22A78F59-7110-45B1-881B-AD76DC8050D2}" destId="{720FB7AD-B905-4D8E-8D64-F55E4014EF0E}" srcOrd="10" destOrd="0" presId="urn:microsoft.com/office/officeart/2005/8/layout/bProcess4"/>
    <dgm:cxn modelId="{7F1D2637-9164-476B-B2FC-5589D6B4D180}" type="presParOf" srcId="{720FB7AD-B905-4D8E-8D64-F55E4014EF0E}" destId="{FB3BF0A6-F9D4-4E9B-AEEB-A4F5A8F505E6}" srcOrd="0" destOrd="0" presId="urn:microsoft.com/office/officeart/2005/8/layout/bProcess4"/>
    <dgm:cxn modelId="{07F85726-936C-464B-A4AD-946D7C2BC519}" type="presParOf" srcId="{720FB7AD-B905-4D8E-8D64-F55E4014EF0E}" destId="{434EEB04-4E98-4AAD-A0A3-58AB71B68F7E}" srcOrd="1" destOrd="0" presId="urn:microsoft.com/office/officeart/2005/8/layout/bProcess4"/>
    <dgm:cxn modelId="{C1231BE8-76EF-45F9-AE71-1BE45440B6C7}" type="presParOf" srcId="{22A78F59-7110-45B1-881B-AD76DC8050D2}" destId="{A3BECF9D-95AF-49FA-A335-E756BFFB0524}" srcOrd="11" destOrd="0" presId="urn:microsoft.com/office/officeart/2005/8/layout/bProcess4"/>
    <dgm:cxn modelId="{BD2FEEC0-FDD9-40A0-9B98-864D4165CE01}" type="presParOf" srcId="{22A78F59-7110-45B1-881B-AD76DC8050D2}" destId="{20022273-B6C5-4474-8BB7-ABE74FA34A3C}" srcOrd="12" destOrd="0" presId="urn:microsoft.com/office/officeart/2005/8/layout/bProcess4"/>
    <dgm:cxn modelId="{8D30ED00-6D66-46B2-9475-CCCC6806763D}" type="presParOf" srcId="{20022273-B6C5-4474-8BB7-ABE74FA34A3C}" destId="{440344CE-1D12-4E7E-8E7F-20BF7A6EE44C}" srcOrd="0" destOrd="0" presId="urn:microsoft.com/office/officeart/2005/8/layout/bProcess4"/>
    <dgm:cxn modelId="{B13209B4-EB90-4DB0-8808-9AA88387A31C}" type="presParOf" srcId="{20022273-B6C5-4474-8BB7-ABE74FA34A3C}" destId="{D8F44A4B-F326-439D-9DA0-258965A872E3}" srcOrd="1" destOrd="0" presId="urn:microsoft.com/office/officeart/2005/8/layout/bProcess4"/>
    <dgm:cxn modelId="{0965B691-792E-42D4-8789-3503120F4D36}" type="presParOf" srcId="{22A78F59-7110-45B1-881B-AD76DC8050D2}" destId="{62EE6619-48AF-4F68-8607-97DE535CACA1}" srcOrd="13" destOrd="0" presId="urn:microsoft.com/office/officeart/2005/8/layout/bProcess4"/>
    <dgm:cxn modelId="{81A2D5EF-9822-4B15-8D01-E3A24135D1AF}" type="presParOf" srcId="{22A78F59-7110-45B1-881B-AD76DC8050D2}" destId="{28E993DD-496C-42ED-9400-43392B91EEC7}" srcOrd="14" destOrd="0" presId="urn:microsoft.com/office/officeart/2005/8/layout/bProcess4"/>
    <dgm:cxn modelId="{D17D5A20-A46F-4F7B-A4CD-B2A3B2FAF938}" type="presParOf" srcId="{28E993DD-496C-42ED-9400-43392B91EEC7}" destId="{46D3D9E7-9850-4A3B-BD89-3E02A1E54916}" srcOrd="0" destOrd="0" presId="urn:microsoft.com/office/officeart/2005/8/layout/bProcess4"/>
    <dgm:cxn modelId="{6F4B190C-28B5-4BC8-B4A1-EFE832C368B4}" type="presParOf" srcId="{28E993DD-496C-42ED-9400-43392B91EEC7}" destId="{7B7FDA1C-AE55-45EA-81A1-BB96229F1EF4}" srcOrd="1" destOrd="0" presId="urn:microsoft.com/office/officeart/2005/8/layout/bProcess4"/>
    <dgm:cxn modelId="{F99394A6-FC00-4867-A567-C6FA21525CA5}" type="presParOf" srcId="{22A78F59-7110-45B1-881B-AD76DC8050D2}" destId="{1BC69A1B-8FAA-4BA2-B9B9-41874F199514}" srcOrd="15" destOrd="0" presId="urn:microsoft.com/office/officeart/2005/8/layout/bProcess4"/>
    <dgm:cxn modelId="{F6B81689-4BB3-4A13-B1B8-6D1E0436C075}" type="presParOf" srcId="{22A78F59-7110-45B1-881B-AD76DC8050D2}" destId="{CAE7A52C-4041-43DA-9D6F-4F36F29AFD26}" srcOrd="16" destOrd="0" presId="urn:microsoft.com/office/officeart/2005/8/layout/bProcess4"/>
    <dgm:cxn modelId="{011B3F6C-BC83-4018-8A7A-5233D64B93B9}" type="presParOf" srcId="{CAE7A52C-4041-43DA-9D6F-4F36F29AFD26}" destId="{ADB0C674-123E-4CE9-BDBA-0E21DE1E22A7}" srcOrd="0" destOrd="0" presId="urn:microsoft.com/office/officeart/2005/8/layout/bProcess4"/>
    <dgm:cxn modelId="{5CC6A3BF-3CBD-4240-A46E-C3BBCED0B882}" type="presParOf" srcId="{CAE7A52C-4041-43DA-9D6F-4F36F29AFD26}" destId="{4BD417DD-A50A-4EB5-A0EE-F19FA3E5E17D}" srcOrd="1" destOrd="0" presId="urn:microsoft.com/office/officeart/2005/8/layout/bProcess4"/>
    <dgm:cxn modelId="{DBB7E481-E881-45BC-9C18-BE42B0921AF0}" type="presParOf" srcId="{22A78F59-7110-45B1-881B-AD76DC8050D2}" destId="{D3011B9A-92A7-4122-B132-8F13FA61B5F7}" srcOrd="17" destOrd="0" presId="urn:microsoft.com/office/officeart/2005/8/layout/bProcess4"/>
    <dgm:cxn modelId="{68060D0C-3471-4196-B992-69804D5052CC}" type="presParOf" srcId="{22A78F59-7110-45B1-881B-AD76DC8050D2}" destId="{AB2A813C-D8DD-4E76-8752-38755DD62319}" srcOrd="18" destOrd="0" presId="urn:microsoft.com/office/officeart/2005/8/layout/bProcess4"/>
    <dgm:cxn modelId="{B63A327B-4AC4-404F-A9C8-D10F30526CD6}" type="presParOf" srcId="{AB2A813C-D8DD-4E76-8752-38755DD62319}" destId="{FE8A54D8-717F-41E2-83EB-B82694F9189F}" srcOrd="0" destOrd="0" presId="urn:microsoft.com/office/officeart/2005/8/layout/bProcess4"/>
    <dgm:cxn modelId="{F68BA401-AE3D-47A8-AF42-6AEA7785BBE1}" type="presParOf" srcId="{AB2A813C-D8DD-4E76-8752-38755DD62319}" destId="{65F3911F-6BD8-4357-80C0-54E967621BA8}" srcOrd="1" destOrd="0" presId="urn:microsoft.com/office/officeart/2005/8/layout/bProcess4"/>
    <dgm:cxn modelId="{77CFD5C7-5609-4D56-A66D-8FB2854BE563}" type="presParOf" srcId="{22A78F59-7110-45B1-881B-AD76DC8050D2}" destId="{64F790CC-309E-43C5-85BC-68167519B78A}" srcOrd="19" destOrd="0" presId="urn:microsoft.com/office/officeart/2005/8/layout/bProcess4"/>
    <dgm:cxn modelId="{D6EA49CF-3702-42C3-99DC-C4FCC69F51E7}" type="presParOf" srcId="{22A78F59-7110-45B1-881B-AD76DC8050D2}" destId="{E9898741-A128-48DF-91D5-9B931C218DFE}" srcOrd="20" destOrd="0" presId="urn:microsoft.com/office/officeart/2005/8/layout/bProcess4"/>
    <dgm:cxn modelId="{F185BEB9-514B-421B-AD0F-09D86F590B8C}" type="presParOf" srcId="{E9898741-A128-48DF-91D5-9B931C218DFE}" destId="{C322942C-9DE7-41A3-8098-1853BBF95029}" srcOrd="0" destOrd="0" presId="urn:microsoft.com/office/officeart/2005/8/layout/bProcess4"/>
    <dgm:cxn modelId="{4B818EE6-15A6-4EA0-9C41-ACEA308264AB}" type="presParOf" srcId="{E9898741-A128-48DF-91D5-9B931C218DFE}" destId="{39466335-B5B2-40AB-9BEE-76100178A7DC}" srcOrd="1" destOrd="0" presId="urn:microsoft.com/office/officeart/2005/8/layout/bProcess4"/>
    <dgm:cxn modelId="{0400122C-2E8C-4A24-A3E6-6613CEF379FA}" type="presParOf" srcId="{22A78F59-7110-45B1-881B-AD76DC8050D2}" destId="{000E7768-6698-4EB3-9135-AB0EB4E6BBB0}" srcOrd="21" destOrd="0" presId="urn:microsoft.com/office/officeart/2005/8/layout/bProcess4"/>
    <dgm:cxn modelId="{580F2F38-0685-48EE-BDED-B94C95DAD8C4}" type="presParOf" srcId="{22A78F59-7110-45B1-881B-AD76DC8050D2}" destId="{D8323953-70BC-40D9-9573-707FE32A57EB}" srcOrd="22" destOrd="0" presId="urn:microsoft.com/office/officeart/2005/8/layout/bProcess4"/>
    <dgm:cxn modelId="{6388FE09-4E25-48D8-9ED8-E82EF73C7BB4}" type="presParOf" srcId="{D8323953-70BC-40D9-9573-707FE32A57EB}" destId="{0C511333-2E80-4904-A32E-98A7563CFAC0}" srcOrd="0" destOrd="0" presId="urn:microsoft.com/office/officeart/2005/8/layout/bProcess4"/>
    <dgm:cxn modelId="{DBF0592A-5D85-40E3-BE3B-D361FFC9D559}" type="presParOf" srcId="{D8323953-70BC-40D9-9573-707FE32A57EB}" destId="{91A29062-F4D3-46EF-9AF4-7A9E22EF553C}"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7DC53-051F-4C83-B120-804A6F617F5D}">
      <dsp:nvSpPr>
        <dsp:cNvPr id="0" name=""/>
        <dsp:cNvSpPr/>
      </dsp:nvSpPr>
      <dsp:spPr>
        <a:xfrm>
          <a:off x="0" y="0"/>
          <a:ext cx="1410800" cy="40640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lvl="0" algn="ctr" defTabSz="622300">
            <a:lnSpc>
              <a:spcPct val="90000"/>
            </a:lnSpc>
            <a:spcBef>
              <a:spcPct val="0"/>
            </a:spcBef>
            <a:spcAft>
              <a:spcPct val="35000"/>
            </a:spcAft>
          </a:pPr>
          <a:r>
            <a:rPr lang="ru-RU" sz="1400" kern="1200" dirty="0" smtClean="0">
              <a:latin typeface="Arial" panose="020B0604020202020204" pitchFamily="34" charset="0"/>
              <a:cs typeface="Arial" panose="020B0604020202020204" pitchFamily="34" charset="0"/>
            </a:rPr>
            <a:t>Управление образования</a:t>
          </a:r>
          <a:endParaRPr lang="ru-RU" sz="14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ru-RU" sz="1000" kern="1200" dirty="0" smtClean="0">
              <a:latin typeface="Arial" panose="020B0604020202020204" pitchFamily="34" charset="0"/>
              <a:cs typeface="Arial" panose="020B0604020202020204" pitchFamily="34" charset="0"/>
            </a:rPr>
            <a:t>Организационная поддержка проекта</a:t>
          </a:r>
          <a:endParaRPr lang="ru-RU"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ru-RU" sz="1000" kern="1200" dirty="0" smtClean="0">
              <a:latin typeface="Arial" panose="020B0604020202020204" pitchFamily="34" charset="0"/>
              <a:cs typeface="Arial" panose="020B0604020202020204" pitchFamily="34" charset="0"/>
            </a:rPr>
            <a:t>Информационная поддержка проекта</a:t>
          </a:r>
          <a:endParaRPr lang="ru-RU"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ru-RU" sz="1000" kern="1200" dirty="0" smtClean="0">
              <a:latin typeface="Arial" panose="020B0604020202020204" pitchFamily="34" charset="0"/>
              <a:cs typeface="Arial" panose="020B0604020202020204" pitchFamily="34" charset="0"/>
            </a:rPr>
            <a:t>Привлечение в проект ветеранов педагогического труда</a:t>
          </a:r>
          <a:endParaRPr lang="ru-RU" sz="1000" kern="1200" dirty="0">
            <a:latin typeface="Arial" panose="020B0604020202020204" pitchFamily="34" charset="0"/>
            <a:cs typeface="Arial" panose="020B0604020202020204" pitchFamily="34" charset="0"/>
          </a:endParaRPr>
        </a:p>
      </dsp:txBody>
      <dsp:txXfrm>
        <a:off x="0" y="1625600"/>
        <a:ext cx="1410800" cy="1625600"/>
      </dsp:txXfrm>
    </dsp:sp>
    <dsp:sp modelId="{C4805077-3232-4388-8D9D-679827379AAA}">
      <dsp:nvSpPr>
        <dsp:cNvPr id="0" name=""/>
        <dsp:cNvSpPr/>
      </dsp:nvSpPr>
      <dsp:spPr>
        <a:xfrm>
          <a:off x="42324" y="243840"/>
          <a:ext cx="1326152" cy="13533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0867D1-931E-454E-99F7-F0E2F2A03B21}">
      <dsp:nvSpPr>
        <dsp:cNvPr id="0" name=""/>
        <dsp:cNvSpPr/>
      </dsp:nvSpPr>
      <dsp:spPr>
        <a:xfrm>
          <a:off x="1453124" y="0"/>
          <a:ext cx="1410800" cy="40640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ctr" defTabSz="577850">
            <a:lnSpc>
              <a:spcPct val="90000"/>
            </a:lnSpc>
            <a:spcBef>
              <a:spcPct val="0"/>
            </a:spcBef>
            <a:spcAft>
              <a:spcPct val="35000"/>
            </a:spcAft>
          </a:pPr>
          <a:r>
            <a:rPr lang="ru-RU" sz="1300" kern="1200" dirty="0" smtClean="0">
              <a:latin typeface="Arial" panose="020B0604020202020204" pitchFamily="34" charset="0"/>
              <a:cs typeface="Arial" panose="020B0604020202020204" pitchFamily="34" charset="0"/>
            </a:rPr>
            <a:t>ТРК 27 плюс</a:t>
          </a:r>
          <a:endParaRPr lang="ru-RU" sz="13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ru-RU" sz="1000" kern="1200" dirty="0" smtClean="0">
              <a:latin typeface="Arial" panose="020B0604020202020204" pitchFamily="34" charset="0"/>
              <a:cs typeface="Arial" panose="020B0604020202020204" pitchFamily="34" charset="0"/>
            </a:rPr>
            <a:t>Информационная поддержка проекта</a:t>
          </a:r>
          <a:endParaRPr lang="ru-RU" sz="1000" kern="1200" dirty="0">
            <a:latin typeface="Arial" panose="020B0604020202020204" pitchFamily="34" charset="0"/>
            <a:cs typeface="Arial" panose="020B0604020202020204" pitchFamily="34" charset="0"/>
          </a:endParaRPr>
        </a:p>
      </dsp:txBody>
      <dsp:txXfrm>
        <a:off x="1453124" y="1625600"/>
        <a:ext cx="1410800" cy="1625600"/>
      </dsp:txXfrm>
    </dsp:sp>
    <dsp:sp modelId="{15E281B8-B0A6-4083-B85D-640B2F19724D}">
      <dsp:nvSpPr>
        <dsp:cNvPr id="0" name=""/>
        <dsp:cNvSpPr/>
      </dsp:nvSpPr>
      <dsp:spPr>
        <a:xfrm>
          <a:off x="1495448" y="243840"/>
          <a:ext cx="1326152" cy="135331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FEDBE4-E469-43A7-8F82-2B96A21B7628}">
      <dsp:nvSpPr>
        <dsp:cNvPr id="0" name=""/>
        <dsp:cNvSpPr/>
      </dsp:nvSpPr>
      <dsp:spPr>
        <a:xfrm>
          <a:off x="2906248" y="0"/>
          <a:ext cx="1410800" cy="40640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ctr" defTabSz="577850">
            <a:lnSpc>
              <a:spcPct val="90000"/>
            </a:lnSpc>
            <a:spcBef>
              <a:spcPct val="0"/>
            </a:spcBef>
            <a:spcAft>
              <a:spcPct val="35000"/>
            </a:spcAft>
          </a:pPr>
          <a:r>
            <a:rPr lang="ru-RU" sz="1300" kern="1200" dirty="0" smtClean="0">
              <a:latin typeface="Arial" panose="020B0604020202020204" pitchFamily="34" charset="0"/>
              <a:cs typeface="Arial" panose="020B0604020202020204" pitchFamily="34" charset="0"/>
            </a:rPr>
            <a:t>ИП Лукина</a:t>
          </a:r>
          <a:endParaRPr lang="ru-RU" sz="13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ru-RU" sz="1000" kern="1200" dirty="0" smtClean="0">
              <a:latin typeface="Arial" panose="020B0604020202020204" pitchFamily="34" charset="0"/>
              <a:cs typeface="Arial" panose="020B0604020202020204" pitchFamily="34" charset="0"/>
            </a:rPr>
            <a:t>Материальная поддержка проекта</a:t>
          </a:r>
          <a:endParaRPr lang="ru-RU"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ru-RU" sz="1000" kern="1200" dirty="0"/>
        </a:p>
      </dsp:txBody>
      <dsp:txXfrm>
        <a:off x="2906248" y="1625600"/>
        <a:ext cx="1410800" cy="1625600"/>
      </dsp:txXfrm>
    </dsp:sp>
    <dsp:sp modelId="{4F0918AC-0DC2-4947-A605-3D675F6F1F10}">
      <dsp:nvSpPr>
        <dsp:cNvPr id="0" name=""/>
        <dsp:cNvSpPr/>
      </dsp:nvSpPr>
      <dsp:spPr>
        <a:xfrm>
          <a:off x="2948572" y="243840"/>
          <a:ext cx="1326152" cy="135331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BDF0A-BC45-4810-8297-2D07C97B9CF2}">
      <dsp:nvSpPr>
        <dsp:cNvPr id="0" name=""/>
        <dsp:cNvSpPr/>
      </dsp:nvSpPr>
      <dsp:spPr>
        <a:xfrm>
          <a:off x="4359373" y="0"/>
          <a:ext cx="1410800" cy="40640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ru-RU" sz="1300" kern="1200" dirty="0" smtClean="0">
            <a:latin typeface="Arial" panose="020B0604020202020204" pitchFamily="34" charset="0"/>
            <a:cs typeface="Arial" panose="020B0604020202020204" pitchFamily="34" charset="0"/>
          </a:endParaRPr>
        </a:p>
        <a:p>
          <a:pPr lvl="0" algn="ctr" defTabSz="577850">
            <a:lnSpc>
              <a:spcPct val="90000"/>
            </a:lnSpc>
            <a:spcBef>
              <a:spcPct val="0"/>
            </a:spcBef>
            <a:spcAft>
              <a:spcPct val="35000"/>
            </a:spcAft>
          </a:pPr>
          <a:r>
            <a:rPr lang="ru-RU" sz="1300" kern="1200" dirty="0" smtClean="0">
              <a:latin typeface="Arial" panose="020B0604020202020204" pitchFamily="34" charset="0"/>
              <a:cs typeface="Arial" panose="020B0604020202020204" pitchFamily="34" charset="0"/>
            </a:rPr>
            <a:t>Городской совет ветеранов</a:t>
          </a:r>
        </a:p>
        <a:p>
          <a:pPr lvl="0" algn="l" defTabSz="577850">
            <a:lnSpc>
              <a:spcPct val="90000"/>
            </a:lnSpc>
            <a:spcBef>
              <a:spcPct val="0"/>
            </a:spcBef>
            <a:spcAft>
              <a:spcPct val="35000"/>
            </a:spcAft>
          </a:pPr>
          <a:r>
            <a:rPr lang="ru-RU" sz="1000" kern="1200" dirty="0" smtClean="0">
              <a:latin typeface="Arial" panose="020B0604020202020204" pitchFamily="34" charset="0"/>
              <a:cs typeface="Arial" panose="020B0604020202020204" pitchFamily="34" charset="0"/>
            </a:rPr>
            <a:t>Помещение для мероприятий проекта</a:t>
          </a:r>
        </a:p>
        <a:p>
          <a:pPr lvl="0" algn="l" defTabSz="577850">
            <a:lnSpc>
              <a:spcPct val="90000"/>
            </a:lnSpc>
            <a:spcBef>
              <a:spcPct val="0"/>
            </a:spcBef>
            <a:spcAft>
              <a:spcPct val="35000"/>
            </a:spcAft>
          </a:pPr>
          <a:r>
            <a:rPr lang="ru-RU" sz="1000" kern="1200" dirty="0" smtClean="0">
              <a:latin typeface="Arial" panose="020B0604020202020204" pitchFamily="34" charset="0"/>
              <a:cs typeface="Arial" panose="020B0604020202020204" pitchFamily="34" charset="0"/>
            </a:rPr>
            <a:t>Привлечение в проект серебряных волонтеров</a:t>
          </a:r>
        </a:p>
        <a:p>
          <a:pPr lvl="0" algn="l" defTabSz="577850">
            <a:lnSpc>
              <a:spcPct val="90000"/>
            </a:lnSpc>
            <a:spcBef>
              <a:spcPct val="0"/>
            </a:spcBef>
            <a:spcAft>
              <a:spcPct val="35000"/>
            </a:spcAft>
          </a:pPr>
          <a:endParaRPr lang="ru-RU" sz="1000" kern="1200" dirty="0" smtClean="0">
            <a:latin typeface="Arial" panose="020B0604020202020204" pitchFamily="34" charset="0"/>
            <a:cs typeface="Arial" panose="020B0604020202020204" pitchFamily="34" charset="0"/>
          </a:endParaRPr>
        </a:p>
        <a:p>
          <a:pPr lvl="0" algn="ctr" defTabSz="577850">
            <a:lnSpc>
              <a:spcPct val="90000"/>
            </a:lnSpc>
            <a:spcBef>
              <a:spcPct val="0"/>
            </a:spcBef>
            <a:spcAft>
              <a:spcPct val="35000"/>
            </a:spcAft>
          </a:pPr>
          <a:endParaRPr lang="ru-RU" sz="1000" kern="1200" dirty="0"/>
        </a:p>
      </dsp:txBody>
      <dsp:txXfrm>
        <a:off x="4359373" y="1625600"/>
        <a:ext cx="1410800" cy="1625600"/>
      </dsp:txXfrm>
    </dsp:sp>
    <dsp:sp modelId="{4E9D36A9-C2FE-484D-ACFC-C11C50B85C20}">
      <dsp:nvSpPr>
        <dsp:cNvPr id="0" name=""/>
        <dsp:cNvSpPr/>
      </dsp:nvSpPr>
      <dsp:spPr>
        <a:xfrm>
          <a:off x="4401697" y="243840"/>
          <a:ext cx="1326152" cy="135331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A0256-52B7-44E1-B80B-7A68D5FABDD6}">
      <dsp:nvSpPr>
        <dsp:cNvPr id="0" name=""/>
        <dsp:cNvSpPr/>
      </dsp:nvSpPr>
      <dsp:spPr>
        <a:xfrm>
          <a:off x="5812497" y="0"/>
          <a:ext cx="1410800" cy="40640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endParaRPr lang="ru-RU" sz="800" kern="1200" dirty="0" smtClean="0">
            <a:latin typeface="Arial" panose="020B0604020202020204" pitchFamily="34" charset="0"/>
            <a:cs typeface="Arial" panose="020B0604020202020204" pitchFamily="34" charset="0"/>
          </a:endParaRPr>
        </a:p>
        <a:p>
          <a:pPr lvl="0" algn="ctr" defTabSz="355600">
            <a:lnSpc>
              <a:spcPct val="90000"/>
            </a:lnSpc>
            <a:spcBef>
              <a:spcPct val="0"/>
            </a:spcBef>
            <a:spcAft>
              <a:spcPct val="35000"/>
            </a:spcAft>
          </a:pPr>
          <a:r>
            <a:rPr lang="ru-RU" sz="1400" kern="1200" dirty="0" smtClean="0">
              <a:latin typeface="Arial" panose="020B0604020202020204" pitchFamily="34" charset="0"/>
              <a:cs typeface="Arial" panose="020B0604020202020204" pitchFamily="34" charset="0"/>
            </a:rPr>
            <a:t>Дворец  творчества</a:t>
          </a:r>
        </a:p>
        <a:p>
          <a:pPr lvl="0" algn="l" defTabSz="355600">
            <a:lnSpc>
              <a:spcPct val="90000"/>
            </a:lnSpc>
            <a:spcBef>
              <a:spcPct val="0"/>
            </a:spcBef>
            <a:spcAft>
              <a:spcPct val="35000"/>
            </a:spcAft>
          </a:pPr>
          <a:r>
            <a:rPr lang="ru-RU" sz="1000" kern="1200" dirty="0" smtClean="0">
              <a:latin typeface="Arial" panose="020B0604020202020204" pitchFamily="34" charset="0"/>
              <a:cs typeface="Arial" panose="020B0604020202020204" pitchFamily="34" charset="0"/>
            </a:rPr>
            <a:t>Специалисты</a:t>
          </a:r>
        </a:p>
        <a:p>
          <a:pPr lvl="0" algn="l" defTabSz="355600">
            <a:lnSpc>
              <a:spcPct val="90000"/>
            </a:lnSpc>
            <a:spcBef>
              <a:spcPct val="0"/>
            </a:spcBef>
            <a:spcAft>
              <a:spcPct val="35000"/>
            </a:spcAft>
          </a:pPr>
          <a:r>
            <a:rPr lang="ru-RU" sz="1000" kern="1200" dirty="0" smtClean="0">
              <a:latin typeface="Arial" panose="020B0604020202020204" pitchFamily="34" charset="0"/>
              <a:cs typeface="Arial" panose="020B0604020202020204" pitchFamily="34" charset="0"/>
            </a:rPr>
            <a:t>Помещения</a:t>
          </a:r>
        </a:p>
        <a:p>
          <a:pPr lvl="0" algn="l" defTabSz="355600">
            <a:lnSpc>
              <a:spcPct val="90000"/>
            </a:lnSpc>
            <a:spcBef>
              <a:spcPct val="0"/>
            </a:spcBef>
            <a:spcAft>
              <a:spcPct val="35000"/>
            </a:spcAft>
          </a:pPr>
          <a:r>
            <a:rPr lang="ru-RU" sz="1000" kern="1200" dirty="0" smtClean="0">
              <a:latin typeface="Arial" panose="020B0604020202020204" pitchFamily="34" charset="0"/>
              <a:cs typeface="Arial" panose="020B0604020202020204" pitchFamily="34" charset="0"/>
            </a:rPr>
            <a:t>Оргтехника</a:t>
          </a:r>
        </a:p>
        <a:p>
          <a:pPr lvl="0" algn="l" defTabSz="355600">
            <a:lnSpc>
              <a:spcPct val="90000"/>
            </a:lnSpc>
            <a:spcBef>
              <a:spcPct val="0"/>
            </a:spcBef>
            <a:spcAft>
              <a:spcPct val="35000"/>
            </a:spcAft>
          </a:pPr>
          <a:r>
            <a:rPr lang="ru-RU" sz="1000" kern="1200" dirty="0" smtClean="0">
              <a:latin typeface="Arial" panose="020B0604020202020204" pitchFamily="34" charset="0"/>
              <a:cs typeface="Arial" panose="020B0604020202020204" pitchFamily="34" charset="0"/>
            </a:rPr>
            <a:t>Аппаратура </a:t>
          </a:r>
        </a:p>
        <a:p>
          <a:pPr lvl="0" algn="l" defTabSz="355600">
            <a:lnSpc>
              <a:spcPct val="90000"/>
            </a:lnSpc>
            <a:spcBef>
              <a:spcPct val="0"/>
            </a:spcBef>
            <a:spcAft>
              <a:spcPct val="35000"/>
            </a:spcAft>
          </a:pPr>
          <a:r>
            <a:rPr lang="ru-RU" sz="1000" kern="1200" dirty="0" smtClean="0">
              <a:latin typeface="Arial" panose="020B0604020202020204" pitchFamily="34" charset="0"/>
              <a:cs typeface="Arial" panose="020B0604020202020204" pitchFamily="34" charset="0"/>
            </a:rPr>
            <a:t>Привлечение в проект волонтеров-школьников</a:t>
          </a:r>
          <a:endParaRPr lang="ru-RU" sz="1000" kern="1200" dirty="0">
            <a:latin typeface="Arial" panose="020B0604020202020204" pitchFamily="34" charset="0"/>
            <a:cs typeface="Arial" panose="020B0604020202020204" pitchFamily="34" charset="0"/>
          </a:endParaRPr>
        </a:p>
      </dsp:txBody>
      <dsp:txXfrm>
        <a:off x="5812497" y="1625600"/>
        <a:ext cx="1410800" cy="1625600"/>
      </dsp:txXfrm>
    </dsp:sp>
    <dsp:sp modelId="{738809DB-3B55-4E07-B715-40F59A8997C4}">
      <dsp:nvSpPr>
        <dsp:cNvPr id="0" name=""/>
        <dsp:cNvSpPr/>
      </dsp:nvSpPr>
      <dsp:spPr>
        <a:xfrm>
          <a:off x="5854821" y="243840"/>
          <a:ext cx="1326152" cy="135331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872F3-1C68-4232-93D5-41A836F9ACEE}">
      <dsp:nvSpPr>
        <dsp:cNvPr id="0" name=""/>
        <dsp:cNvSpPr/>
      </dsp:nvSpPr>
      <dsp:spPr>
        <a:xfrm>
          <a:off x="288931" y="3454400"/>
          <a:ext cx="6645434" cy="609600"/>
        </a:xfrm>
        <a:prstGeom prst="leftRight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F2100-59A5-4303-B5C4-DD1D5263423F}">
      <dsp:nvSpPr>
        <dsp:cNvPr id="0" name=""/>
        <dsp:cNvSpPr/>
      </dsp:nvSpPr>
      <dsp:spPr>
        <a:xfrm>
          <a:off x="0" y="0"/>
          <a:ext cx="6096000" cy="87949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latin typeface="Arial" panose="020B0604020202020204" pitchFamily="34" charset="0"/>
              <a:cs typeface="Arial" panose="020B0604020202020204" pitchFamily="34" charset="0"/>
            </a:rPr>
            <a:t>Активисты городского Совета ветеранов</a:t>
          </a:r>
          <a:endParaRPr lang="ru-RU" sz="14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ru-RU" sz="1100" kern="1200" dirty="0" smtClean="0">
              <a:latin typeface="Arial" panose="020B0604020202020204" pitchFamily="34" charset="0"/>
              <a:cs typeface="Arial" panose="020B0604020202020204" pitchFamily="34" charset="0"/>
            </a:rPr>
            <a:t>Проведение турниров в школах</a:t>
          </a:r>
          <a:endParaRPr lang="ru-RU"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ru-RU" sz="1100" kern="1200" dirty="0" smtClean="0">
              <a:latin typeface="Arial" panose="020B0604020202020204" pitchFamily="34" charset="0"/>
              <a:cs typeface="Arial" panose="020B0604020202020204" pitchFamily="34" charset="0"/>
            </a:rPr>
            <a:t>Проведение </a:t>
          </a:r>
          <a:r>
            <a:rPr lang="ru-RU" sz="1100" kern="1200" dirty="0" err="1" smtClean="0">
              <a:latin typeface="Arial" panose="020B0604020202020204" pitchFamily="34" charset="0"/>
              <a:cs typeface="Arial" panose="020B0604020202020204" pitchFamily="34" charset="0"/>
            </a:rPr>
            <a:t>квеста</a:t>
          </a:r>
          <a:r>
            <a:rPr lang="ru-RU" sz="1100" kern="1200" dirty="0" smtClean="0">
              <a:latin typeface="Arial" panose="020B0604020202020204" pitchFamily="34" charset="0"/>
              <a:cs typeface="Arial" panose="020B0604020202020204" pitchFamily="34" charset="0"/>
            </a:rPr>
            <a:t> «Прокопьевск-территория Победы»</a:t>
          </a:r>
          <a:endParaRPr lang="ru-RU" sz="1100" kern="1200" dirty="0">
            <a:latin typeface="Arial" panose="020B0604020202020204" pitchFamily="34" charset="0"/>
            <a:cs typeface="Arial" panose="020B0604020202020204" pitchFamily="34" charset="0"/>
          </a:endParaRPr>
        </a:p>
      </dsp:txBody>
      <dsp:txXfrm>
        <a:off x="1307149" y="0"/>
        <a:ext cx="4788850" cy="879496"/>
      </dsp:txXfrm>
    </dsp:sp>
    <dsp:sp modelId="{9F25D283-2265-49AC-9D2D-5D3ABB06E0B6}">
      <dsp:nvSpPr>
        <dsp:cNvPr id="0" name=""/>
        <dsp:cNvSpPr/>
      </dsp:nvSpPr>
      <dsp:spPr>
        <a:xfrm>
          <a:off x="247548" y="79749"/>
          <a:ext cx="900001" cy="71999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BCE75B-8FCC-4547-B48E-058B0503EA8E}">
      <dsp:nvSpPr>
        <dsp:cNvPr id="0" name=""/>
        <dsp:cNvSpPr/>
      </dsp:nvSpPr>
      <dsp:spPr>
        <a:xfrm>
          <a:off x="0" y="967445"/>
          <a:ext cx="6096000" cy="87949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latin typeface="Arial" panose="020B0604020202020204" pitchFamily="34" charset="0"/>
              <a:cs typeface="Arial" panose="020B0604020202020204" pitchFamily="34" charset="0"/>
            </a:rPr>
            <a:t>Ветераны педагогического труда</a:t>
          </a:r>
          <a:endParaRPr lang="ru-RU" sz="14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ru-RU" sz="1100" kern="1200" dirty="0" smtClean="0">
              <a:latin typeface="Arial" panose="020B0604020202020204" pitchFamily="34" charset="0"/>
              <a:cs typeface="Arial" panose="020B0604020202020204" pitchFamily="34" charset="0"/>
            </a:rPr>
            <a:t>Проведение игровых занятий в школах</a:t>
          </a:r>
          <a:endParaRPr lang="ru-RU"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ru-RU" sz="1100" kern="1200" dirty="0" smtClean="0">
              <a:latin typeface="Arial" panose="020B0604020202020204" pitchFamily="34" charset="0"/>
              <a:cs typeface="Arial" panose="020B0604020202020204" pitchFamily="34" charset="0"/>
            </a:rPr>
            <a:t>Эксперты разработки настольных игр и </a:t>
          </a:r>
          <a:r>
            <a:rPr lang="ru-RU" sz="1100" kern="1200" dirty="0" err="1" smtClean="0">
              <a:latin typeface="Arial" panose="020B0604020202020204" pitchFamily="34" charset="0"/>
              <a:cs typeface="Arial" panose="020B0604020202020204" pitchFamily="34" charset="0"/>
            </a:rPr>
            <a:t>аудиотура</a:t>
          </a:r>
          <a:endParaRPr lang="ru-RU" sz="1100" kern="1200" dirty="0">
            <a:latin typeface="Arial" panose="020B0604020202020204" pitchFamily="34" charset="0"/>
            <a:cs typeface="Arial" panose="020B0604020202020204" pitchFamily="34" charset="0"/>
          </a:endParaRPr>
        </a:p>
      </dsp:txBody>
      <dsp:txXfrm>
        <a:off x="1307149" y="967445"/>
        <a:ext cx="4788850" cy="879496"/>
      </dsp:txXfrm>
    </dsp:sp>
    <dsp:sp modelId="{A6CED76A-6E1D-4D34-930A-BF0D62AFC276}">
      <dsp:nvSpPr>
        <dsp:cNvPr id="0" name=""/>
        <dsp:cNvSpPr/>
      </dsp:nvSpPr>
      <dsp:spPr>
        <a:xfrm>
          <a:off x="247548" y="1047194"/>
          <a:ext cx="900001" cy="71999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4DDC14-3E05-4CA6-A4EE-176002F13D01}">
      <dsp:nvSpPr>
        <dsp:cNvPr id="0" name=""/>
        <dsp:cNvSpPr/>
      </dsp:nvSpPr>
      <dsp:spPr>
        <a:xfrm>
          <a:off x="0" y="1955726"/>
          <a:ext cx="6096000" cy="87949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latin typeface="Arial" panose="020B0604020202020204" pitchFamily="34" charset="0"/>
              <a:cs typeface="Arial" panose="020B0604020202020204" pitchFamily="34" charset="0"/>
            </a:rPr>
            <a:t>Активисты школьных музеев</a:t>
          </a:r>
          <a:endParaRPr lang="ru-RU" sz="14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ru-RU" sz="1100" kern="1200" dirty="0" smtClean="0">
              <a:latin typeface="Arial" panose="020B0604020202020204" pitchFamily="34" charset="0"/>
              <a:cs typeface="Arial" panose="020B0604020202020204" pitchFamily="34" charset="0"/>
            </a:rPr>
            <a:t>Разработка настольной игры по истории Кузбасса в годы ВОВ</a:t>
          </a:r>
          <a:endParaRPr lang="ru-RU"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ru-RU" sz="1100" kern="1200" dirty="0" smtClean="0">
              <a:latin typeface="Arial" panose="020B0604020202020204" pitchFamily="34" charset="0"/>
              <a:cs typeface="Arial" panose="020B0604020202020204" pitchFamily="34" charset="0"/>
            </a:rPr>
            <a:t>Разработка маршрута и объектов </a:t>
          </a:r>
          <a:r>
            <a:rPr lang="ru-RU" sz="1100" kern="1200" dirty="0" err="1" smtClean="0">
              <a:latin typeface="Arial" panose="020B0604020202020204" pitchFamily="34" charset="0"/>
              <a:cs typeface="Arial" panose="020B0604020202020204" pitchFamily="34" charset="0"/>
            </a:rPr>
            <a:t>аудиотура</a:t>
          </a:r>
          <a:r>
            <a:rPr lang="ru-RU" sz="1100" kern="1200" dirty="0" smtClean="0">
              <a:latin typeface="Arial" panose="020B0604020202020204" pitchFamily="34" charset="0"/>
              <a:cs typeface="Arial" panose="020B0604020202020204" pitchFamily="34" charset="0"/>
            </a:rPr>
            <a:t> </a:t>
          </a:r>
          <a:endParaRPr lang="ru-RU" sz="1100" kern="1200" dirty="0">
            <a:latin typeface="Arial" panose="020B0604020202020204" pitchFamily="34" charset="0"/>
            <a:cs typeface="Arial" panose="020B0604020202020204" pitchFamily="34" charset="0"/>
          </a:endParaRPr>
        </a:p>
      </dsp:txBody>
      <dsp:txXfrm>
        <a:off x="1307149" y="1955726"/>
        <a:ext cx="4788850" cy="879496"/>
      </dsp:txXfrm>
    </dsp:sp>
    <dsp:sp modelId="{F96490A6-26EB-40B0-9084-1203E851020A}">
      <dsp:nvSpPr>
        <dsp:cNvPr id="0" name=""/>
        <dsp:cNvSpPr/>
      </dsp:nvSpPr>
      <dsp:spPr>
        <a:xfrm>
          <a:off x="247548" y="2014640"/>
          <a:ext cx="900001" cy="71999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92866F-C6A3-4531-9DD5-FE5A0E0758F7}">
      <dsp:nvSpPr>
        <dsp:cNvPr id="0" name=""/>
        <dsp:cNvSpPr/>
      </dsp:nvSpPr>
      <dsp:spPr>
        <a:xfrm>
          <a:off x="0" y="2902337"/>
          <a:ext cx="6096000" cy="87949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latin typeface="Arial" panose="020B0604020202020204" pitchFamily="34" charset="0"/>
              <a:cs typeface="Arial" panose="020B0604020202020204" pitchFamily="34" charset="0"/>
            </a:rPr>
            <a:t>Активисты штаба РДШ</a:t>
          </a:r>
          <a:endParaRPr lang="ru-RU" sz="14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ru-RU" sz="1100" kern="1200" dirty="0" smtClean="0">
              <a:latin typeface="Arial" panose="020B0604020202020204" pitchFamily="34" charset="0"/>
              <a:cs typeface="Arial" panose="020B0604020202020204" pitchFamily="34" charset="0"/>
            </a:rPr>
            <a:t>Разработка настольной игры для младших школьников</a:t>
          </a:r>
          <a:endParaRPr lang="ru-RU"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ru-RU" sz="1100" kern="1200" dirty="0" smtClean="0">
              <a:latin typeface="Arial" panose="020B0604020202020204" pitchFamily="34" charset="0"/>
              <a:cs typeface="Arial" panose="020B0604020202020204" pitchFamily="34" charset="0"/>
            </a:rPr>
            <a:t>Волонтеры массовых мероприятий проекта</a:t>
          </a:r>
          <a:endParaRPr lang="ru-RU"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ru-RU" sz="1100" kern="1200" dirty="0" smtClean="0">
              <a:latin typeface="Arial" panose="020B0604020202020204" pitchFamily="34" charset="0"/>
              <a:cs typeface="Arial" panose="020B0604020202020204" pitchFamily="34" charset="0"/>
            </a:rPr>
            <a:t>Проведение игровых занятий и турниров в школах</a:t>
          </a:r>
          <a:endParaRPr lang="ru-RU" sz="1100" kern="1200" dirty="0">
            <a:latin typeface="Arial" panose="020B0604020202020204" pitchFamily="34" charset="0"/>
            <a:cs typeface="Arial" panose="020B0604020202020204" pitchFamily="34" charset="0"/>
          </a:endParaRPr>
        </a:p>
      </dsp:txBody>
      <dsp:txXfrm>
        <a:off x="1307149" y="2902337"/>
        <a:ext cx="4788850" cy="879496"/>
      </dsp:txXfrm>
    </dsp:sp>
    <dsp:sp modelId="{75F72739-F927-4F38-BC3A-F346719A57E6}">
      <dsp:nvSpPr>
        <dsp:cNvPr id="0" name=""/>
        <dsp:cNvSpPr/>
      </dsp:nvSpPr>
      <dsp:spPr>
        <a:xfrm>
          <a:off x="247548" y="2982086"/>
          <a:ext cx="900001" cy="71999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3000" b="-13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A0BD3-4F1E-402D-A6F6-9A57384BD6C8}">
      <dsp:nvSpPr>
        <dsp:cNvPr id="0" name=""/>
        <dsp:cNvSpPr/>
      </dsp:nvSpPr>
      <dsp:spPr>
        <a:xfrm>
          <a:off x="0" y="3869783"/>
          <a:ext cx="6096000" cy="87949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smtClean="0">
              <a:latin typeface="Arial" panose="020B0604020202020204" pitchFamily="34" charset="0"/>
              <a:cs typeface="Arial" panose="020B0604020202020204" pitchFamily="34" charset="0"/>
            </a:rPr>
            <a:t>Активисты Союза Молодежи Кузбасса</a:t>
          </a:r>
        </a:p>
        <a:p>
          <a:pPr lvl="0" algn="l" defTabSz="622300">
            <a:lnSpc>
              <a:spcPct val="90000"/>
            </a:lnSpc>
            <a:spcBef>
              <a:spcPct val="0"/>
            </a:spcBef>
            <a:spcAft>
              <a:spcPct val="35000"/>
            </a:spcAft>
          </a:pPr>
          <a:r>
            <a:rPr lang="ru-RU" sz="1100" kern="1200" dirty="0" smtClean="0">
              <a:latin typeface="Arial" panose="020B0604020202020204" pitchFamily="34" charset="0"/>
              <a:cs typeface="Arial" panose="020B0604020202020204" pitchFamily="34" charset="0"/>
            </a:rPr>
            <a:t>- Помощь ветеранам в съемке роликов акции «Наследники Победы»</a:t>
          </a:r>
        </a:p>
        <a:p>
          <a:pPr lvl="0" algn="l" defTabSz="622300">
            <a:lnSpc>
              <a:spcPct val="90000"/>
            </a:lnSpc>
            <a:spcBef>
              <a:spcPct val="0"/>
            </a:spcBef>
            <a:spcAft>
              <a:spcPct val="35000"/>
            </a:spcAft>
          </a:pPr>
          <a:r>
            <a:rPr lang="ru-RU" sz="1100" kern="1200" dirty="0" smtClean="0">
              <a:latin typeface="Arial" panose="020B0604020202020204" pitchFamily="34" charset="0"/>
              <a:cs typeface="Arial" panose="020B0604020202020204" pitchFamily="34" charset="0"/>
            </a:rPr>
            <a:t>- Волонтеры массовых мероприятий проекта</a:t>
          </a:r>
        </a:p>
        <a:p>
          <a:pPr lvl="0" algn="l" defTabSz="622300">
            <a:lnSpc>
              <a:spcPct val="90000"/>
            </a:lnSpc>
            <a:spcBef>
              <a:spcPct val="0"/>
            </a:spcBef>
            <a:spcAft>
              <a:spcPct val="35000"/>
            </a:spcAft>
          </a:pPr>
          <a:r>
            <a:rPr lang="ru-RU" sz="1100" kern="1200" dirty="0" smtClean="0">
              <a:latin typeface="Arial" panose="020B0604020202020204" pitchFamily="34" charset="0"/>
              <a:cs typeface="Arial" panose="020B0604020202020204" pitchFamily="34" charset="0"/>
            </a:rPr>
            <a:t>- Проведение игровых занятий и турниров в школах</a:t>
          </a:r>
          <a:endParaRPr lang="ru-RU" sz="1100" kern="1200" dirty="0">
            <a:latin typeface="Arial" panose="020B0604020202020204" pitchFamily="34" charset="0"/>
            <a:cs typeface="Arial" panose="020B0604020202020204" pitchFamily="34" charset="0"/>
          </a:endParaRPr>
        </a:p>
      </dsp:txBody>
      <dsp:txXfrm>
        <a:off x="1307149" y="3869783"/>
        <a:ext cx="4788850" cy="879496"/>
      </dsp:txXfrm>
    </dsp:sp>
    <dsp:sp modelId="{FD18B764-25E5-47DF-AF47-3504BD09009B}">
      <dsp:nvSpPr>
        <dsp:cNvPr id="0" name=""/>
        <dsp:cNvSpPr/>
      </dsp:nvSpPr>
      <dsp:spPr>
        <a:xfrm>
          <a:off x="247548" y="3949532"/>
          <a:ext cx="900001" cy="719997"/>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8B33B-3BEA-46DC-941F-849503299A09}">
      <dsp:nvSpPr>
        <dsp:cNvPr id="0" name=""/>
        <dsp:cNvSpPr/>
      </dsp:nvSpPr>
      <dsp:spPr>
        <a:xfrm>
          <a:off x="0" y="1462580"/>
          <a:ext cx="7217409" cy="1137188"/>
        </a:xfrm>
        <a:prstGeom prst="roundRect">
          <a:avLst>
            <a:gd name="adj" fmla="val 10000"/>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0" kern="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Уровень знаний и интереса большинства школьников Прокопьевска к истории ВОВ, истории города в годы войны, семейной истории крайне низок</a:t>
          </a:r>
          <a:endParaRPr lang="ru-RU" sz="2100" b="0"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3307" y="1495887"/>
        <a:ext cx="7150795" cy="1070574"/>
      </dsp:txXfrm>
    </dsp:sp>
    <dsp:sp modelId="{3787E326-E2BF-4AE1-BBDC-D1A951720BB8}">
      <dsp:nvSpPr>
        <dsp:cNvPr id="0" name=""/>
        <dsp:cNvSpPr/>
      </dsp:nvSpPr>
      <dsp:spPr>
        <a:xfrm>
          <a:off x="28868" y="3111393"/>
          <a:ext cx="1979976" cy="1573859"/>
        </a:xfrm>
        <a:prstGeom prst="roundRect">
          <a:avLst>
            <a:gd name="adj" fmla="val 10000"/>
          </a:avLst>
        </a:prstGeom>
        <a:solidFill>
          <a:schemeClr val="accent2">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школьной программе недостаточно часов на изучение истории ВОВ</a:t>
          </a:r>
          <a:endParaRPr lang="ru-RU" sz="17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4965" y="3157490"/>
        <a:ext cx="1887782" cy="1481665"/>
      </dsp:txXfrm>
    </dsp:sp>
    <dsp:sp modelId="{BCB779A0-D72D-4766-A984-45D5E9EBCC58}">
      <dsp:nvSpPr>
        <dsp:cNvPr id="0" name=""/>
        <dsp:cNvSpPr/>
      </dsp:nvSpPr>
      <dsp:spPr>
        <a:xfrm>
          <a:off x="2616013" y="3105856"/>
          <a:ext cx="1979976" cy="1579396"/>
        </a:xfrm>
        <a:prstGeom prst="roundRect">
          <a:avLst>
            <a:gd name="adj" fmla="val 10000"/>
          </a:avLst>
        </a:prstGeom>
        <a:solidFill>
          <a:schemeClr val="accent2">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Формы внеклассной работы зачастую неинтересны школьникам</a:t>
          </a:r>
          <a:endParaRPr lang="ru-RU" sz="17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662272" y="3152115"/>
        <a:ext cx="1887458" cy="1486878"/>
      </dsp:txXfrm>
    </dsp:sp>
    <dsp:sp modelId="{471FD475-965B-4634-9E05-2C07A5B38E36}">
      <dsp:nvSpPr>
        <dsp:cNvPr id="0" name=""/>
        <dsp:cNvSpPr/>
      </dsp:nvSpPr>
      <dsp:spPr>
        <a:xfrm>
          <a:off x="5171571" y="3075344"/>
          <a:ext cx="1924583" cy="1609908"/>
        </a:xfrm>
        <a:prstGeom prst="roundRect">
          <a:avLst>
            <a:gd name="adj" fmla="val 10000"/>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семьях большинства школьников интерес к истории ВОВ не поддерживается </a:t>
          </a:r>
          <a:endParaRPr lang="ru-RU" sz="17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218724" y="3122497"/>
        <a:ext cx="1830277" cy="1515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C4FD9-63D4-4C5A-A895-78CC6B0A87B7}">
      <dsp:nvSpPr>
        <dsp:cNvPr id="0" name=""/>
        <dsp:cNvSpPr/>
      </dsp:nvSpPr>
      <dsp:spPr>
        <a:xfrm rot="10800000">
          <a:off x="1916775" y="1056684"/>
          <a:ext cx="6229275" cy="2942966"/>
        </a:xfrm>
        <a:prstGeom prst="homePlate">
          <a:avLst/>
        </a:prstGeom>
        <a:solidFill>
          <a:schemeClr val="accent2">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7767" tIns="99060" rIns="184912" bIns="99060" numCol="1" spcCol="1270" anchor="ctr" anchorCtr="0">
          <a:noAutofit/>
        </a:bodyPr>
        <a:lstStyle/>
        <a:p>
          <a:pPr lvl="0" algn="ctr" defTabSz="1155700">
            <a:lnSpc>
              <a:spcPct val="90000"/>
            </a:lnSpc>
            <a:spcBef>
              <a:spcPct val="0"/>
            </a:spcBef>
            <a:spcAft>
              <a:spcPct val="35000"/>
            </a:spcAft>
          </a:pPr>
          <a:r>
            <a:rPr lang="ru-RU" sz="2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Повышение уровня знаний и интереса школьников Прокопьевска к истории ВОВ, истории города и края, </a:t>
          </a:r>
          <a:r>
            <a:rPr lang="ru-RU" sz="2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семейной истории </a:t>
          </a:r>
          <a:r>
            <a:rPr lang="ru-RU" sz="2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годы войны </a:t>
          </a:r>
          <a:endParaRPr lang="ru-RU" sz="2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2652516" y="1056684"/>
        <a:ext cx="5493534" cy="2942966"/>
      </dsp:txXfrm>
    </dsp:sp>
    <dsp:sp modelId="{031ED77F-95C2-40B2-8E15-884B3A461D8A}">
      <dsp:nvSpPr>
        <dsp:cNvPr id="0" name=""/>
        <dsp:cNvSpPr/>
      </dsp:nvSpPr>
      <dsp:spPr>
        <a:xfrm>
          <a:off x="638925" y="1056684"/>
          <a:ext cx="2942966" cy="29429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CBB5B-95CD-4D4C-9638-26DE870A36AA}">
      <dsp:nvSpPr>
        <dsp:cNvPr id="0" name=""/>
        <dsp:cNvSpPr/>
      </dsp:nvSpPr>
      <dsp:spPr>
        <a:xfrm rot="10800000">
          <a:off x="1819595" y="320938"/>
          <a:ext cx="5842009" cy="1436770"/>
        </a:xfrm>
        <a:prstGeom prst="homePlate">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14031" tIns="80010" rIns="149352" bIns="80010" numCol="1" spcCol="1270" anchor="ctr" anchorCtr="0">
          <a:noAutofit/>
        </a:bodyPr>
        <a:lstStyle/>
        <a:p>
          <a:pPr lvl="0" algn="l" defTabSz="933450">
            <a:lnSpc>
              <a:spcPct val="90000"/>
            </a:lnSpc>
            <a:spcBef>
              <a:spcPct val="0"/>
            </a:spcBef>
            <a:spcAft>
              <a:spcPct val="35000"/>
            </a:spcAft>
          </a:pPr>
          <a:r>
            <a:rPr lang="ru-RU" sz="21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Разработка и внедрение новых инновационных форматов в работе с учащимися по истории Великой Отечественной войны</a:t>
          </a:r>
          <a:endParaRPr lang="ru-RU" sz="21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2178787" y="320938"/>
        <a:ext cx="5482817" cy="1436770"/>
      </dsp:txXfrm>
    </dsp:sp>
    <dsp:sp modelId="{4E86E177-291B-4B40-94A7-C7ED87B97DBE}">
      <dsp:nvSpPr>
        <dsp:cNvPr id="0" name=""/>
        <dsp:cNvSpPr/>
      </dsp:nvSpPr>
      <dsp:spPr>
        <a:xfrm>
          <a:off x="1123371" y="343099"/>
          <a:ext cx="1392448" cy="13924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174AF1A-B0CC-4E71-BD85-5CF00A59D0A4}">
      <dsp:nvSpPr>
        <dsp:cNvPr id="0" name=""/>
        <dsp:cNvSpPr/>
      </dsp:nvSpPr>
      <dsp:spPr>
        <a:xfrm rot="10800000">
          <a:off x="1819595" y="1863517"/>
          <a:ext cx="5842009" cy="1392448"/>
        </a:xfrm>
        <a:prstGeom prst="homePlate">
          <a:avLst/>
        </a:prstGeom>
        <a:solidFill>
          <a:schemeClr val="accent2">
            <a:shade val="80000"/>
            <a:hueOff val="160389"/>
            <a:satOff val="-9542"/>
            <a:lumOff val="146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14031" tIns="91440" rIns="170688" bIns="91440" numCol="1" spcCol="1270" anchor="ctr" anchorCtr="0">
          <a:noAutofit/>
        </a:bodyPr>
        <a:lstStyle/>
        <a:p>
          <a:pPr lvl="0" algn="l" defTabSz="1066800">
            <a:lnSpc>
              <a:spcPct val="90000"/>
            </a:lnSpc>
            <a:spcBef>
              <a:spcPct val="0"/>
            </a:spcBef>
            <a:spcAft>
              <a:spcPct val="35000"/>
            </a:spcAft>
          </a:pPr>
          <a:r>
            <a:rPr lang="ru-RU" sz="24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Разработка новых семейных форматов продвижения военной истории</a:t>
          </a:r>
          <a:endParaRPr lang="ru-RU" sz="24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2167707" y="1863517"/>
        <a:ext cx="5493897" cy="1392448"/>
      </dsp:txXfrm>
    </dsp:sp>
    <dsp:sp modelId="{052B4E06-6B07-468E-AFEF-DC312CF6F456}">
      <dsp:nvSpPr>
        <dsp:cNvPr id="0" name=""/>
        <dsp:cNvSpPr/>
      </dsp:nvSpPr>
      <dsp:spPr>
        <a:xfrm>
          <a:off x="1123371" y="1863517"/>
          <a:ext cx="1392448" cy="13924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E2A67B9-7887-4DDE-AD49-BC19151CAE6B}">
      <dsp:nvSpPr>
        <dsp:cNvPr id="0" name=""/>
        <dsp:cNvSpPr/>
      </dsp:nvSpPr>
      <dsp:spPr>
        <a:xfrm rot="10800000">
          <a:off x="1819595" y="3361774"/>
          <a:ext cx="5842009" cy="1392448"/>
        </a:xfrm>
        <a:prstGeom prst="homePlate">
          <a:avLst/>
        </a:prstGeom>
        <a:solidFill>
          <a:schemeClr val="accent2">
            <a:shade val="80000"/>
            <a:hueOff val="320778"/>
            <a:satOff val="-19083"/>
            <a:lumOff val="293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14031" tIns="87630" rIns="163576" bIns="87630" numCol="1" spcCol="1270" anchor="ctr" anchorCtr="0">
          <a:noAutofit/>
        </a:bodyPr>
        <a:lstStyle/>
        <a:p>
          <a:pPr lvl="0" algn="l" defTabSz="1022350">
            <a:lnSpc>
              <a:spcPct val="90000"/>
            </a:lnSpc>
            <a:spcBef>
              <a:spcPct val="0"/>
            </a:spcBef>
            <a:spcAft>
              <a:spcPct val="35000"/>
            </a:spcAft>
          </a:pPr>
          <a:r>
            <a:rPr lang="ru-RU" sz="23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Вовлечение серебряных волонтеров в деятельность по популяризации истории Великой Отечественной войны</a:t>
          </a:r>
          <a:endParaRPr lang="ru-RU" sz="23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2167707" y="3361774"/>
        <a:ext cx="5493897" cy="1392448"/>
      </dsp:txXfrm>
    </dsp:sp>
    <dsp:sp modelId="{371981AE-6306-4FD3-83A6-BD14B62981C9}">
      <dsp:nvSpPr>
        <dsp:cNvPr id="0" name=""/>
        <dsp:cNvSpPr/>
      </dsp:nvSpPr>
      <dsp:spPr>
        <a:xfrm>
          <a:off x="1123371" y="3361774"/>
          <a:ext cx="1392448" cy="13924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876A7-D128-455E-98E9-44B5A6C6DA81}">
      <dsp:nvSpPr>
        <dsp:cNvPr id="0" name=""/>
        <dsp:cNvSpPr/>
      </dsp:nvSpPr>
      <dsp:spPr>
        <a:xfrm>
          <a:off x="1922745" y="3278804"/>
          <a:ext cx="124647" cy="124647"/>
        </a:xfrm>
        <a:prstGeom prst="ellipse">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9CC4831-022D-4EAC-A6AA-472809BB81E1}">
      <dsp:nvSpPr>
        <dsp:cNvPr id="0" name=""/>
        <dsp:cNvSpPr/>
      </dsp:nvSpPr>
      <dsp:spPr>
        <a:xfrm>
          <a:off x="1687785" y="3391912"/>
          <a:ext cx="124647" cy="124647"/>
        </a:xfrm>
        <a:prstGeom prst="ellipse">
          <a:avLst/>
        </a:prstGeom>
        <a:solidFill>
          <a:schemeClr val="accent2">
            <a:alpha val="90000"/>
            <a:hueOff val="0"/>
            <a:satOff val="0"/>
            <a:lumOff val="0"/>
            <a:alphaOff val="-3636"/>
          </a:schemeClr>
        </a:solidFill>
        <a:ln w="25400" cap="flat" cmpd="sng" algn="ctr">
          <a:solidFill>
            <a:schemeClr val="accent2">
              <a:alpha val="90000"/>
              <a:hueOff val="0"/>
              <a:satOff val="0"/>
              <a:lumOff val="0"/>
              <a:alphaOff val="-3636"/>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FB22188-77AC-457A-8ABE-C72AA9360CB1}">
      <dsp:nvSpPr>
        <dsp:cNvPr id="0" name=""/>
        <dsp:cNvSpPr/>
      </dsp:nvSpPr>
      <dsp:spPr>
        <a:xfrm>
          <a:off x="1441606" y="3481254"/>
          <a:ext cx="124647" cy="124647"/>
        </a:xfrm>
        <a:prstGeom prst="ellipse">
          <a:avLst/>
        </a:prstGeom>
        <a:solidFill>
          <a:schemeClr val="accent2">
            <a:alpha val="90000"/>
            <a:hueOff val="0"/>
            <a:satOff val="0"/>
            <a:lumOff val="0"/>
            <a:alphaOff val="-7273"/>
          </a:schemeClr>
        </a:solidFill>
        <a:ln w="25400" cap="flat" cmpd="sng" algn="ctr">
          <a:solidFill>
            <a:schemeClr val="accent2">
              <a:alpha val="90000"/>
              <a:hueOff val="0"/>
              <a:satOff val="0"/>
              <a:lumOff val="0"/>
              <a:alphaOff val="-7273"/>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739ADDD-02A0-4659-90F6-8399C8897995}">
      <dsp:nvSpPr>
        <dsp:cNvPr id="0" name=""/>
        <dsp:cNvSpPr/>
      </dsp:nvSpPr>
      <dsp:spPr>
        <a:xfrm>
          <a:off x="3050806" y="1969481"/>
          <a:ext cx="124647" cy="124647"/>
        </a:xfrm>
        <a:prstGeom prst="ellipse">
          <a:avLst/>
        </a:prstGeom>
        <a:solidFill>
          <a:schemeClr val="accent2">
            <a:alpha val="90000"/>
            <a:hueOff val="0"/>
            <a:satOff val="0"/>
            <a:lumOff val="0"/>
            <a:alphaOff val="-10909"/>
          </a:schemeClr>
        </a:solidFill>
        <a:ln w="25400" cap="flat" cmpd="sng" algn="ctr">
          <a:solidFill>
            <a:schemeClr val="accent2">
              <a:alpha val="90000"/>
              <a:hueOff val="0"/>
              <a:satOff val="0"/>
              <a:lumOff val="0"/>
              <a:alphaOff val="-10909"/>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E36EE22-2F84-4579-82A8-71CB4449B077}">
      <dsp:nvSpPr>
        <dsp:cNvPr id="0" name=""/>
        <dsp:cNvSpPr/>
      </dsp:nvSpPr>
      <dsp:spPr>
        <a:xfrm>
          <a:off x="2956073" y="2199658"/>
          <a:ext cx="124647" cy="124647"/>
        </a:xfrm>
        <a:prstGeom prst="ellipse">
          <a:avLst/>
        </a:prstGeom>
        <a:solidFill>
          <a:schemeClr val="accent2">
            <a:alpha val="90000"/>
            <a:hueOff val="0"/>
            <a:satOff val="0"/>
            <a:lumOff val="0"/>
            <a:alphaOff val="-14545"/>
          </a:schemeClr>
        </a:solidFill>
        <a:ln w="25400" cap="flat" cmpd="sng" algn="ctr">
          <a:solidFill>
            <a:schemeClr val="accent2">
              <a:alpha val="90000"/>
              <a:hueOff val="0"/>
              <a:satOff val="0"/>
              <a:lumOff val="0"/>
              <a:alphaOff val="-14545"/>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FF7D51D-B192-4E07-9F87-D4AF895E88D8}">
      <dsp:nvSpPr>
        <dsp:cNvPr id="0" name=""/>
        <dsp:cNvSpPr/>
      </dsp:nvSpPr>
      <dsp:spPr>
        <a:xfrm>
          <a:off x="2888764" y="236774"/>
          <a:ext cx="124647" cy="124647"/>
        </a:xfrm>
        <a:prstGeom prst="ellipse">
          <a:avLst/>
        </a:prstGeom>
        <a:solidFill>
          <a:schemeClr val="accent2">
            <a:alpha val="90000"/>
            <a:hueOff val="0"/>
            <a:satOff val="0"/>
            <a:lumOff val="0"/>
            <a:alphaOff val="-18182"/>
          </a:schemeClr>
        </a:solidFill>
        <a:ln w="25400" cap="flat" cmpd="sng" algn="ctr">
          <a:solidFill>
            <a:schemeClr val="accent2">
              <a:alpha val="90000"/>
              <a:hueOff val="0"/>
              <a:satOff val="0"/>
              <a:lumOff val="0"/>
              <a:alphaOff val="-18182"/>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2E8607C-C813-4AD1-A062-BDD05953812A}">
      <dsp:nvSpPr>
        <dsp:cNvPr id="0" name=""/>
        <dsp:cNvSpPr/>
      </dsp:nvSpPr>
      <dsp:spPr>
        <a:xfrm>
          <a:off x="3062024" y="126747"/>
          <a:ext cx="124647" cy="124647"/>
        </a:xfrm>
        <a:prstGeom prst="ellipse">
          <a:avLst/>
        </a:prstGeom>
        <a:solidFill>
          <a:schemeClr val="accent2">
            <a:alpha val="90000"/>
            <a:hueOff val="0"/>
            <a:satOff val="0"/>
            <a:lumOff val="0"/>
            <a:alphaOff val="-21818"/>
          </a:schemeClr>
        </a:solidFill>
        <a:ln w="25400" cap="flat" cmpd="sng" algn="ctr">
          <a:solidFill>
            <a:schemeClr val="accent2">
              <a:alpha val="90000"/>
              <a:hueOff val="0"/>
              <a:satOff val="0"/>
              <a:lumOff val="0"/>
              <a:alphaOff val="-21818"/>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18C72FC-60CD-41BE-AA6D-25B0D3ACA25C}">
      <dsp:nvSpPr>
        <dsp:cNvPr id="0" name=""/>
        <dsp:cNvSpPr/>
      </dsp:nvSpPr>
      <dsp:spPr>
        <a:xfrm>
          <a:off x="3235284" y="16720"/>
          <a:ext cx="124647" cy="124647"/>
        </a:xfrm>
        <a:prstGeom prst="ellipse">
          <a:avLst/>
        </a:prstGeom>
        <a:solidFill>
          <a:schemeClr val="accent2">
            <a:alpha val="90000"/>
            <a:hueOff val="0"/>
            <a:satOff val="0"/>
            <a:lumOff val="0"/>
            <a:alphaOff val="-25455"/>
          </a:schemeClr>
        </a:solidFill>
        <a:ln w="25400" cap="flat" cmpd="sng" algn="ctr">
          <a:solidFill>
            <a:schemeClr val="accent2">
              <a:alpha val="90000"/>
              <a:hueOff val="0"/>
              <a:satOff val="0"/>
              <a:lumOff val="0"/>
              <a:alphaOff val="-25455"/>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D8176A7-CC79-49F2-94FF-6F1C48F6D7A3}">
      <dsp:nvSpPr>
        <dsp:cNvPr id="0" name=""/>
        <dsp:cNvSpPr/>
      </dsp:nvSpPr>
      <dsp:spPr>
        <a:xfrm>
          <a:off x="3408544" y="126747"/>
          <a:ext cx="124647" cy="124647"/>
        </a:xfrm>
        <a:prstGeom prst="ellipse">
          <a:avLst/>
        </a:prstGeom>
        <a:solidFill>
          <a:schemeClr val="accent2">
            <a:alpha val="90000"/>
            <a:hueOff val="0"/>
            <a:satOff val="0"/>
            <a:lumOff val="0"/>
            <a:alphaOff val="-29091"/>
          </a:schemeClr>
        </a:solidFill>
        <a:ln w="25400" cap="flat" cmpd="sng" algn="ctr">
          <a:solidFill>
            <a:schemeClr val="accent2">
              <a:alpha val="90000"/>
              <a:hueOff val="0"/>
              <a:satOff val="0"/>
              <a:lumOff val="0"/>
              <a:alphaOff val="-29091"/>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A6249EF-D45D-4DC9-9AB7-F9573B69BEDB}">
      <dsp:nvSpPr>
        <dsp:cNvPr id="0" name=""/>
        <dsp:cNvSpPr/>
      </dsp:nvSpPr>
      <dsp:spPr>
        <a:xfrm>
          <a:off x="3581804" y="236774"/>
          <a:ext cx="124647" cy="124647"/>
        </a:xfrm>
        <a:prstGeom prst="ellipse">
          <a:avLst/>
        </a:prstGeom>
        <a:solidFill>
          <a:schemeClr val="accent2">
            <a:alpha val="90000"/>
            <a:hueOff val="0"/>
            <a:satOff val="0"/>
            <a:lumOff val="0"/>
            <a:alphaOff val="-32727"/>
          </a:schemeClr>
        </a:solidFill>
        <a:ln w="25400" cap="flat" cmpd="sng" algn="ctr">
          <a:solidFill>
            <a:schemeClr val="accent2">
              <a:alpha val="90000"/>
              <a:hueOff val="0"/>
              <a:satOff val="0"/>
              <a:lumOff val="0"/>
              <a:alphaOff val="-32727"/>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216E52F-23F0-4E98-8D20-665F76560CF9}">
      <dsp:nvSpPr>
        <dsp:cNvPr id="0" name=""/>
        <dsp:cNvSpPr/>
      </dsp:nvSpPr>
      <dsp:spPr>
        <a:xfrm>
          <a:off x="3235284" y="248657"/>
          <a:ext cx="124647" cy="124647"/>
        </a:xfrm>
        <a:prstGeom prst="ellipse">
          <a:avLst/>
        </a:prstGeom>
        <a:solidFill>
          <a:schemeClr val="accent2">
            <a:alpha val="90000"/>
            <a:hueOff val="0"/>
            <a:satOff val="0"/>
            <a:lumOff val="0"/>
            <a:alphaOff val="-36364"/>
          </a:schemeClr>
        </a:solidFill>
        <a:ln w="25400" cap="flat" cmpd="sng" algn="ctr">
          <a:solidFill>
            <a:schemeClr val="accent2">
              <a:alpha val="90000"/>
              <a:hueOff val="0"/>
              <a:satOff val="0"/>
              <a:lumOff val="0"/>
              <a:alphaOff val="-36364"/>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E69C6BD-FD86-4A4E-811D-52D0B050DF09}">
      <dsp:nvSpPr>
        <dsp:cNvPr id="0" name=""/>
        <dsp:cNvSpPr/>
      </dsp:nvSpPr>
      <dsp:spPr>
        <a:xfrm>
          <a:off x="3235284" y="481034"/>
          <a:ext cx="124647" cy="124647"/>
        </a:xfrm>
        <a:prstGeom prst="ellipse">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BA1538D-9D4B-4CE1-BE57-6E41AC77C636}">
      <dsp:nvSpPr>
        <dsp:cNvPr id="0" name=""/>
        <dsp:cNvSpPr/>
      </dsp:nvSpPr>
      <dsp:spPr>
        <a:xfrm>
          <a:off x="833949" y="3746467"/>
          <a:ext cx="2688647" cy="720897"/>
        </a:xfrm>
        <a:prstGeom prst="roundRect">
          <a:avLst/>
        </a:prstGeom>
        <a:solidFill>
          <a:schemeClr val="accent2">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9097"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latin typeface="Arial" panose="020B0604020202020204" pitchFamily="34" charset="0"/>
              <a:cs typeface="Arial" panose="020B0604020202020204" pitchFamily="34" charset="0"/>
            </a:rPr>
            <a:t>Организационный период  ноябрь 2020</a:t>
          </a:r>
          <a:endParaRPr lang="ru-RU" sz="1300" kern="1200" dirty="0">
            <a:latin typeface="Arial" panose="020B0604020202020204" pitchFamily="34" charset="0"/>
            <a:cs typeface="Arial" panose="020B0604020202020204" pitchFamily="34" charset="0"/>
          </a:endParaRPr>
        </a:p>
      </dsp:txBody>
      <dsp:txXfrm>
        <a:off x="869140" y="3781658"/>
        <a:ext cx="2618265" cy="650515"/>
      </dsp:txXfrm>
    </dsp:sp>
    <dsp:sp modelId="{66E090EE-00DA-4974-924F-E591065A064A}">
      <dsp:nvSpPr>
        <dsp:cNvPr id="0" name=""/>
        <dsp:cNvSpPr/>
      </dsp:nvSpPr>
      <dsp:spPr>
        <a:xfrm>
          <a:off x="88557" y="3039653"/>
          <a:ext cx="1246475" cy="12463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52B1652-AC46-42BC-9CC5-2A5A371A0A43}">
      <dsp:nvSpPr>
        <dsp:cNvPr id="0" name=""/>
        <dsp:cNvSpPr/>
      </dsp:nvSpPr>
      <dsp:spPr>
        <a:xfrm>
          <a:off x="2563434" y="2810357"/>
          <a:ext cx="2688647" cy="720897"/>
        </a:xfrm>
        <a:prstGeom prst="roundRect">
          <a:avLst/>
        </a:prstGeom>
        <a:solidFill>
          <a:schemeClr val="accent2">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9097"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latin typeface="Arial" panose="020B0604020202020204" pitchFamily="34" charset="0"/>
              <a:cs typeface="Arial" panose="020B0604020202020204" pitchFamily="34" charset="0"/>
            </a:rPr>
            <a:t>Основной период декабрь 2020-апрель 2021</a:t>
          </a:r>
          <a:endParaRPr lang="ru-RU" sz="1300" kern="1200" dirty="0">
            <a:latin typeface="Arial" panose="020B0604020202020204" pitchFamily="34" charset="0"/>
            <a:cs typeface="Arial" panose="020B0604020202020204" pitchFamily="34" charset="0"/>
          </a:endParaRPr>
        </a:p>
      </dsp:txBody>
      <dsp:txXfrm>
        <a:off x="2598625" y="2845548"/>
        <a:ext cx="2618265" cy="650515"/>
      </dsp:txXfrm>
    </dsp:sp>
    <dsp:sp modelId="{B2BC177B-4B09-4593-97E5-BEDF60947C48}">
      <dsp:nvSpPr>
        <dsp:cNvPr id="0" name=""/>
        <dsp:cNvSpPr/>
      </dsp:nvSpPr>
      <dsp:spPr>
        <a:xfrm>
          <a:off x="1818042" y="2103543"/>
          <a:ext cx="1246475" cy="124638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78B5D3F-A941-41CC-83CC-C05CAEDE9EF7}">
      <dsp:nvSpPr>
        <dsp:cNvPr id="0" name=""/>
        <dsp:cNvSpPr/>
      </dsp:nvSpPr>
      <dsp:spPr>
        <a:xfrm>
          <a:off x="3259706" y="1390567"/>
          <a:ext cx="2884111" cy="720897"/>
        </a:xfrm>
        <a:prstGeom prst="roundRect">
          <a:avLst/>
        </a:prstGeom>
        <a:solidFill>
          <a:schemeClr val="accent2">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9097"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latin typeface="Arial" panose="020B0604020202020204" pitchFamily="34" charset="0"/>
              <a:cs typeface="Arial" panose="020B0604020202020204" pitchFamily="34" charset="0"/>
            </a:rPr>
            <a:t>Подведение итогов</a:t>
          </a:r>
        </a:p>
        <a:p>
          <a:pPr lvl="0" algn="ctr" defTabSz="577850">
            <a:lnSpc>
              <a:spcPct val="90000"/>
            </a:lnSpc>
            <a:spcBef>
              <a:spcPct val="0"/>
            </a:spcBef>
            <a:spcAft>
              <a:spcPct val="35000"/>
            </a:spcAft>
          </a:pPr>
          <a:r>
            <a:rPr lang="ru-RU" sz="1300" kern="1200" dirty="0" smtClean="0">
              <a:latin typeface="Arial" panose="020B0604020202020204" pitchFamily="34" charset="0"/>
              <a:cs typeface="Arial" panose="020B0604020202020204" pitchFamily="34" charset="0"/>
            </a:rPr>
            <a:t>май 2020 </a:t>
          </a:r>
          <a:endParaRPr lang="ru-RU" sz="1300" kern="1200" dirty="0">
            <a:latin typeface="Arial" panose="020B0604020202020204" pitchFamily="34" charset="0"/>
            <a:cs typeface="Arial" panose="020B0604020202020204" pitchFamily="34" charset="0"/>
          </a:endParaRPr>
        </a:p>
      </dsp:txBody>
      <dsp:txXfrm>
        <a:off x="3294897" y="1425758"/>
        <a:ext cx="2813729" cy="650515"/>
      </dsp:txXfrm>
    </dsp:sp>
    <dsp:sp modelId="{4734B4A7-C6D6-4B43-8E69-5514B46EF98C}">
      <dsp:nvSpPr>
        <dsp:cNvPr id="0" name=""/>
        <dsp:cNvSpPr/>
      </dsp:nvSpPr>
      <dsp:spPr>
        <a:xfrm>
          <a:off x="2612046" y="683753"/>
          <a:ext cx="1246475" cy="124638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C400F-8225-4EC5-810E-51D0C04D2CA2}">
      <dsp:nvSpPr>
        <dsp:cNvPr id="0" name=""/>
        <dsp:cNvSpPr/>
      </dsp:nvSpPr>
      <dsp:spPr>
        <a:xfrm>
          <a:off x="5641" y="65"/>
          <a:ext cx="2280958" cy="20225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002060"/>
              </a:solidFill>
              <a:effectLst>
                <a:outerShdw blurRad="38100" dist="38100" dir="2700000" algn="tl">
                  <a:srgbClr val="000000">
                    <a:alpha val="43137"/>
                  </a:srgbClr>
                </a:outerShdw>
              </a:effectLst>
            </a:rPr>
            <a:t>40 школ </a:t>
          </a:r>
          <a:r>
            <a:rPr lang="ru-RU" sz="2000" kern="1200" dirty="0" smtClean="0"/>
            <a:t>города получат комплект из </a:t>
          </a:r>
          <a:r>
            <a:rPr lang="ru-RU" sz="2000" b="1" kern="1200" dirty="0" smtClean="0">
              <a:solidFill>
                <a:srgbClr val="002060"/>
              </a:solidFill>
              <a:effectLst>
                <a:outerShdw blurRad="38100" dist="38100" dir="2700000" algn="tl">
                  <a:srgbClr val="000000">
                    <a:alpha val="43137"/>
                  </a:srgbClr>
                </a:outerShdw>
              </a:effectLst>
            </a:rPr>
            <a:t>3 настольных игр</a:t>
          </a:r>
          <a:r>
            <a:rPr lang="ru-RU" sz="2000" kern="1200" dirty="0" smtClean="0"/>
            <a:t> по истории ВОВ</a:t>
          </a:r>
          <a:endParaRPr lang="ru-RU" sz="2000" kern="1200" dirty="0"/>
        </a:p>
      </dsp:txBody>
      <dsp:txXfrm>
        <a:off x="64881" y="59305"/>
        <a:ext cx="2162478" cy="1904107"/>
      </dsp:txXfrm>
    </dsp:sp>
    <dsp:sp modelId="{305C3FCF-A213-4246-BE72-173C88437BEA}">
      <dsp:nvSpPr>
        <dsp:cNvPr id="0" name=""/>
        <dsp:cNvSpPr/>
      </dsp:nvSpPr>
      <dsp:spPr>
        <a:xfrm>
          <a:off x="5641" y="2225818"/>
          <a:ext cx="2280958" cy="20225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Создано не менее </a:t>
          </a:r>
          <a:r>
            <a:rPr lang="ru-RU" sz="1900" b="1" kern="1200" dirty="0" smtClean="0">
              <a:solidFill>
                <a:srgbClr val="002060"/>
              </a:solidFill>
              <a:effectLst>
                <a:outerShdw blurRad="38100" dist="38100" dir="2700000" algn="tl">
                  <a:srgbClr val="000000">
                    <a:alpha val="43137"/>
                  </a:srgbClr>
                </a:outerShdw>
              </a:effectLst>
            </a:rPr>
            <a:t>30 роликов </a:t>
          </a:r>
          <a:r>
            <a:rPr lang="ru-RU" sz="1900" kern="1200" dirty="0" smtClean="0"/>
            <a:t>о семейных историях военных лет  </a:t>
          </a:r>
        </a:p>
        <a:p>
          <a:pPr lvl="0" algn="ctr" defTabSz="844550">
            <a:lnSpc>
              <a:spcPct val="90000"/>
            </a:lnSpc>
            <a:spcBef>
              <a:spcPct val="0"/>
            </a:spcBef>
            <a:spcAft>
              <a:spcPct val="35000"/>
            </a:spcAft>
          </a:pPr>
          <a:endParaRPr lang="ru-RU" sz="1900" kern="1200" dirty="0"/>
        </a:p>
      </dsp:txBody>
      <dsp:txXfrm>
        <a:off x="64881" y="2285058"/>
        <a:ext cx="2162478" cy="1904107"/>
      </dsp:txXfrm>
    </dsp:sp>
    <dsp:sp modelId="{DBD03701-BFDC-40FC-83FE-5DD9057A072A}">
      <dsp:nvSpPr>
        <dsp:cNvPr id="0" name=""/>
        <dsp:cNvSpPr/>
      </dsp:nvSpPr>
      <dsp:spPr>
        <a:xfrm>
          <a:off x="2669800" y="65"/>
          <a:ext cx="2280958" cy="20225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Знания о ВОВ пополнят не менее </a:t>
          </a:r>
          <a:r>
            <a:rPr lang="ru-RU" sz="2200" b="1" kern="1200" dirty="0" smtClean="0">
              <a:solidFill>
                <a:srgbClr val="002060"/>
              </a:solidFill>
              <a:effectLst>
                <a:outerShdw blurRad="38100" dist="38100" dir="2700000" algn="tl">
                  <a:srgbClr val="000000">
                    <a:alpha val="43137"/>
                  </a:srgbClr>
                </a:outerShdw>
              </a:effectLst>
            </a:rPr>
            <a:t>1200 учащихся</a:t>
          </a:r>
          <a:endParaRPr lang="ru-RU" sz="2200" b="1" kern="1200" dirty="0">
            <a:solidFill>
              <a:srgbClr val="002060"/>
            </a:solidFill>
            <a:effectLst>
              <a:outerShdw blurRad="38100" dist="38100" dir="2700000" algn="tl">
                <a:srgbClr val="000000">
                  <a:alpha val="43137"/>
                </a:srgbClr>
              </a:outerShdw>
            </a:effectLst>
          </a:endParaRPr>
        </a:p>
      </dsp:txBody>
      <dsp:txXfrm>
        <a:off x="2729040" y="59305"/>
        <a:ext cx="2162478" cy="1904107"/>
      </dsp:txXfrm>
    </dsp:sp>
    <dsp:sp modelId="{F98C767E-73F0-4695-A4A5-3736C4054066}">
      <dsp:nvSpPr>
        <dsp:cNvPr id="0" name=""/>
        <dsp:cNvSpPr/>
      </dsp:nvSpPr>
      <dsp:spPr>
        <a:xfrm>
          <a:off x="2669800" y="2225818"/>
          <a:ext cx="2280958" cy="20225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Размещено </a:t>
          </a:r>
          <a:r>
            <a:rPr lang="ru-RU" sz="1900" b="1" kern="1200" dirty="0" smtClean="0">
              <a:solidFill>
                <a:srgbClr val="002060"/>
              </a:solidFill>
              <a:effectLst>
                <a:outerShdw blurRad="38100" dist="38100" dir="2700000" algn="tl">
                  <a:srgbClr val="000000">
                    <a:alpha val="43137"/>
                  </a:srgbClr>
                </a:outerShdw>
              </a:effectLst>
            </a:rPr>
            <a:t>не менее 30 информационных материалов </a:t>
          </a:r>
          <a:r>
            <a:rPr lang="ru-RU" sz="1900" kern="1200" dirty="0" smtClean="0"/>
            <a:t>о ходе реализации проекта</a:t>
          </a:r>
          <a:endParaRPr lang="ru-RU" sz="1900" kern="1200" dirty="0"/>
        </a:p>
      </dsp:txBody>
      <dsp:txXfrm>
        <a:off x="2729040" y="2285058"/>
        <a:ext cx="2162478" cy="1904107"/>
      </dsp:txXfrm>
    </dsp:sp>
    <dsp:sp modelId="{BBA95035-B861-41E0-804D-5746F06A0383}">
      <dsp:nvSpPr>
        <dsp:cNvPr id="0" name=""/>
        <dsp:cNvSpPr/>
      </dsp:nvSpPr>
      <dsp:spPr>
        <a:xfrm>
          <a:off x="5333960" y="65"/>
          <a:ext cx="2280958" cy="20225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В мероприятиях проекта примут участие не менее </a:t>
          </a:r>
          <a:r>
            <a:rPr lang="ru-RU" sz="2200" b="1" kern="1200" dirty="0" smtClean="0">
              <a:solidFill>
                <a:srgbClr val="002060"/>
              </a:solidFill>
              <a:effectLst>
                <a:outerShdw blurRad="38100" dist="38100" dir="2700000" algn="tl">
                  <a:srgbClr val="000000">
                    <a:alpha val="43137"/>
                  </a:srgbClr>
                </a:outerShdw>
              </a:effectLst>
            </a:rPr>
            <a:t>50 семей </a:t>
          </a:r>
          <a:r>
            <a:rPr lang="ru-RU" sz="2200" kern="1200" dirty="0" err="1" smtClean="0"/>
            <a:t>Прокопчан</a:t>
          </a:r>
          <a:r>
            <a:rPr lang="ru-RU" sz="2200" kern="1200" dirty="0" smtClean="0"/>
            <a:t> </a:t>
          </a:r>
          <a:endParaRPr lang="ru-RU" sz="2200" kern="1200" dirty="0"/>
        </a:p>
      </dsp:txBody>
      <dsp:txXfrm>
        <a:off x="5393200" y="59305"/>
        <a:ext cx="2162478" cy="1904107"/>
      </dsp:txXfrm>
    </dsp:sp>
    <dsp:sp modelId="{70C1922A-D54F-42A0-B094-1D98877AA6BC}">
      <dsp:nvSpPr>
        <dsp:cNvPr id="0" name=""/>
        <dsp:cNvSpPr/>
      </dsp:nvSpPr>
      <dsp:spPr>
        <a:xfrm>
          <a:off x="5333960" y="2225818"/>
          <a:ext cx="2280958" cy="20225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Задействовано не менее </a:t>
          </a:r>
          <a:r>
            <a:rPr lang="ru-RU" sz="1900" b="1" kern="1200" dirty="0" smtClean="0">
              <a:solidFill>
                <a:srgbClr val="002060"/>
              </a:solidFill>
              <a:effectLst>
                <a:outerShdw blurRad="38100" dist="38100" dir="2700000" algn="tl">
                  <a:srgbClr val="000000">
                    <a:alpha val="43137"/>
                  </a:srgbClr>
                </a:outerShdw>
              </a:effectLst>
            </a:rPr>
            <a:t>30 серебряных волонтеров </a:t>
          </a:r>
          <a:r>
            <a:rPr lang="ru-RU" sz="1900" kern="1200" dirty="0" smtClean="0"/>
            <a:t>и 30 волонтеров-школьников</a:t>
          </a:r>
          <a:endParaRPr lang="ru-RU" sz="1900" kern="1200" dirty="0"/>
        </a:p>
      </dsp:txBody>
      <dsp:txXfrm>
        <a:off x="5393200" y="2285058"/>
        <a:ext cx="2162478" cy="19041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A4345-B8E8-4692-A13C-68933A1840F3}">
      <dsp:nvSpPr>
        <dsp:cNvPr id="0" name=""/>
        <dsp:cNvSpPr/>
      </dsp:nvSpPr>
      <dsp:spPr>
        <a:xfrm rot="16200000">
          <a:off x="578476" y="-578476"/>
          <a:ext cx="2299431" cy="3456384"/>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Педагоги школ получат качественные методические разработки игр для использования в урочной и внеурочной деятельности</a:t>
          </a:r>
          <a:endParaRPr lang="ru-RU" sz="1800" kern="1200" dirty="0">
            <a:latin typeface="Arial" panose="020B0604020202020204" pitchFamily="34" charset="0"/>
            <a:cs typeface="Arial" panose="020B0604020202020204" pitchFamily="34" charset="0"/>
          </a:endParaRPr>
        </a:p>
      </dsp:txBody>
      <dsp:txXfrm rot="5400000">
        <a:off x="0" y="0"/>
        <a:ext cx="3456384" cy="1724573"/>
      </dsp:txXfrm>
    </dsp:sp>
    <dsp:sp modelId="{3EC178DA-4B8C-4170-96AE-8BE51A4E838E}">
      <dsp:nvSpPr>
        <dsp:cNvPr id="0" name=""/>
        <dsp:cNvSpPr/>
      </dsp:nvSpPr>
      <dsp:spPr>
        <a:xfrm>
          <a:off x="3456384" y="0"/>
          <a:ext cx="3456384" cy="229943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ru-RU" sz="1700" kern="1200" dirty="0" smtClean="0"/>
            <a:t>Учащиеся получат опыт поисковой работы по истории семьи, города, совместная работа с родителями и ветеранами будет способствовать укреплению связей поколений</a:t>
          </a:r>
          <a:endParaRPr lang="ru-RU" sz="1700" kern="1200" dirty="0">
            <a:latin typeface="Arial" panose="020B0604020202020204" pitchFamily="34" charset="0"/>
            <a:cs typeface="Arial" panose="020B0604020202020204" pitchFamily="34" charset="0"/>
          </a:endParaRPr>
        </a:p>
      </dsp:txBody>
      <dsp:txXfrm>
        <a:off x="3456384" y="0"/>
        <a:ext cx="3456384" cy="1724573"/>
      </dsp:txXfrm>
    </dsp:sp>
    <dsp:sp modelId="{52D8640B-D6F3-4F9C-9CB2-D8DA58E8E08E}">
      <dsp:nvSpPr>
        <dsp:cNvPr id="0" name=""/>
        <dsp:cNvSpPr/>
      </dsp:nvSpPr>
      <dsp:spPr>
        <a:xfrm rot="10800000">
          <a:off x="0" y="2299431"/>
          <a:ext cx="3456384" cy="229943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Серебряные волонтеры и волонтеры-школьники получат новый уникальный опыт совместной работы и новые знания и компетенции</a:t>
          </a:r>
          <a:endParaRPr lang="ru-RU" sz="1800" kern="1200" dirty="0">
            <a:latin typeface="Arial" panose="020B0604020202020204" pitchFamily="34" charset="0"/>
            <a:cs typeface="Arial" panose="020B0604020202020204" pitchFamily="34" charset="0"/>
          </a:endParaRPr>
        </a:p>
      </dsp:txBody>
      <dsp:txXfrm rot="10800000">
        <a:off x="0" y="2874288"/>
        <a:ext cx="3456384" cy="1724573"/>
      </dsp:txXfrm>
    </dsp:sp>
    <dsp:sp modelId="{4B351F0E-8C22-4ABE-A35A-DB9ECF23A422}">
      <dsp:nvSpPr>
        <dsp:cNvPr id="0" name=""/>
        <dsp:cNvSpPr/>
      </dsp:nvSpPr>
      <dsp:spPr>
        <a:xfrm rot="5400000">
          <a:off x="4034860" y="1720954"/>
          <a:ext cx="2299431" cy="3456384"/>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t>Информация об истории города Прокопьевска в годы ВОВ станет доступна для учащихся, а также всех жителей города и его гостей через использование </a:t>
          </a:r>
          <a:r>
            <a:rPr lang="ru-RU" sz="1600" kern="1200" dirty="0" err="1" smtClean="0"/>
            <a:t>аудиотуров</a:t>
          </a:r>
          <a:r>
            <a:rPr lang="ru-RU" sz="1600" kern="1200" dirty="0" smtClean="0"/>
            <a:t> </a:t>
          </a:r>
          <a:endParaRPr lang="ru-RU" sz="1600" kern="1200" dirty="0">
            <a:latin typeface="Arial" panose="020B0604020202020204" pitchFamily="34" charset="0"/>
            <a:cs typeface="Arial" panose="020B0604020202020204" pitchFamily="34" charset="0"/>
          </a:endParaRPr>
        </a:p>
      </dsp:txBody>
      <dsp:txXfrm rot="-5400000">
        <a:off x="3456384" y="2874288"/>
        <a:ext cx="3456384" cy="1724573"/>
      </dsp:txXfrm>
    </dsp:sp>
    <dsp:sp modelId="{BC28CF14-0B5C-4A6E-BA8F-0CC7A6457A3A}">
      <dsp:nvSpPr>
        <dsp:cNvPr id="0" name=""/>
        <dsp:cNvSpPr/>
      </dsp:nvSpPr>
      <dsp:spPr>
        <a:xfrm>
          <a:off x="1584171" y="1555300"/>
          <a:ext cx="3744425" cy="1488260"/>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Возрастет интерес учащихся к истории Великой Отечественной войны, повысится уровень знаний по истории Великой Отечественной войны, города Прокопьевска</a:t>
          </a:r>
          <a:endParaRPr lang="ru-RU" sz="1700" kern="1200" dirty="0">
            <a:latin typeface="Arial" panose="020B0604020202020204" pitchFamily="34" charset="0"/>
            <a:cs typeface="Arial" panose="020B0604020202020204" pitchFamily="34" charset="0"/>
          </a:endParaRPr>
        </a:p>
      </dsp:txBody>
      <dsp:txXfrm>
        <a:off x="1656822" y="1627951"/>
        <a:ext cx="3599123" cy="13429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6126C-24C1-43B5-95B0-FDA132A41F98}">
      <dsp:nvSpPr>
        <dsp:cNvPr id="0" name=""/>
        <dsp:cNvSpPr/>
      </dsp:nvSpPr>
      <dsp:spPr>
        <a:xfrm rot="5400000">
          <a:off x="880059" y="377165"/>
          <a:ext cx="587139" cy="7094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0BAFF6-7E6D-4836-87C9-E38D9FD299DB}">
      <dsp:nvSpPr>
        <dsp:cNvPr id="0" name=""/>
        <dsp:cNvSpPr/>
      </dsp:nvSpPr>
      <dsp:spPr>
        <a:xfrm>
          <a:off x="508076" y="673"/>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Оружие Победы</a:t>
          </a:r>
          <a:endParaRPr lang="ru-RU" sz="1500" kern="1200" dirty="0"/>
        </a:p>
      </dsp:txBody>
      <dsp:txXfrm>
        <a:off x="521929" y="14526"/>
        <a:ext cx="1772292" cy="445278"/>
      </dsp:txXfrm>
    </dsp:sp>
    <dsp:sp modelId="{8CB88654-6433-4685-AE03-A741CC0D605E}">
      <dsp:nvSpPr>
        <dsp:cNvPr id="0" name=""/>
        <dsp:cNvSpPr/>
      </dsp:nvSpPr>
      <dsp:spPr>
        <a:xfrm rot="5400000">
          <a:off x="880059" y="968396"/>
          <a:ext cx="587139" cy="7094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F9436-F574-4BB9-9ACC-3038D680A289}">
      <dsp:nvSpPr>
        <dsp:cNvPr id="0" name=""/>
        <dsp:cNvSpPr/>
      </dsp:nvSpPr>
      <dsp:spPr>
        <a:xfrm>
          <a:off x="508076" y="591904"/>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Герои ВОВ</a:t>
          </a:r>
          <a:endParaRPr lang="ru-RU" sz="1500" kern="1200" dirty="0"/>
        </a:p>
      </dsp:txBody>
      <dsp:txXfrm>
        <a:off x="521929" y="605757"/>
        <a:ext cx="1772292" cy="445278"/>
      </dsp:txXfrm>
    </dsp:sp>
    <dsp:sp modelId="{FF5ECF35-E97E-4D0E-A239-A341831968ED}">
      <dsp:nvSpPr>
        <dsp:cNvPr id="0" name=""/>
        <dsp:cNvSpPr/>
      </dsp:nvSpPr>
      <dsp:spPr>
        <a:xfrm rot="5400000">
          <a:off x="880059" y="1559626"/>
          <a:ext cx="587139" cy="7094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E3DE15-2EB4-4461-82B9-C594FCE4D11C}">
      <dsp:nvSpPr>
        <dsp:cNvPr id="0" name=""/>
        <dsp:cNvSpPr/>
      </dsp:nvSpPr>
      <dsp:spPr>
        <a:xfrm>
          <a:off x="508076" y="1183135"/>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Литература о ВОВ</a:t>
          </a:r>
          <a:endParaRPr lang="ru-RU" sz="1500" kern="1200" dirty="0"/>
        </a:p>
      </dsp:txBody>
      <dsp:txXfrm>
        <a:off x="521929" y="1196988"/>
        <a:ext cx="1772292" cy="445278"/>
      </dsp:txXfrm>
    </dsp:sp>
    <dsp:sp modelId="{2A033245-A7EB-4C0C-AC8E-3BDB920BF4D9}">
      <dsp:nvSpPr>
        <dsp:cNvPr id="0" name=""/>
        <dsp:cNvSpPr/>
      </dsp:nvSpPr>
      <dsp:spPr>
        <a:xfrm>
          <a:off x="1178300" y="1855242"/>
          <a:ext cx="2050798" cy="7094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D77C24-F384-4C84-B980-013407FE7944}">
      <dsp:nvSpPr>
        <dsp:cNvPr id="0" name=""/>
        <dsp:cNvSpPr/>
      </dsp:nvSpPr>
      <dsp:spPr>
        <a:xfrm>
          <a:off x="508076" y="1774366"/>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Награды ВОВ</a:t>
          </a:r>
          <a:endParaRPr lang="ru-RU" sz="1500" kern="1200" dirty="0"/>
        </a:p>
      </dsp:txBody>
      <dsp:txXfrm>
        <a:off x="521929" y="1788219"/>
        <a:ext cx="1772292" cy="445278"/>
      </dsp:txXfrm>
    </dsp:sp>
    <dsp:sp modelId="{019F7D29-D20C-4180-80C7-8EF4B1684A3E}">
      <dsp:nvSpPr>
        <dsp:cNvPr id="0" name=""/>
        <dsp:cNvSpPr/>
      </dsp:nvSpPr>
      <dsp:spPr>
        <a:xfrm rot="16200000">
          <a:off x="2940199" y="1559626"/>
          <a:ext cx="587139" cy="7094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113B47-8DC1-4DC8-B18C-6E240CDAF53F}">
      <dsp:nvSpPr>
        <dsp:cNvPr id="0" name=""/>
        <dsp:cNvSpPr/>
      </dsp:nvSpPr>
      <dsp:spPr>
        <a:xfrm>
          <a:off x="2568216" y="1774366"/>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Города-герои</a:t>
          </a:r>
          <a:endParaRPr lang="ru-RU" sz="1500" kern="1200" dirty="0"/>
        </a:p>
      </dsp:txBody>
      <dsp:txXfrm>
        <a:off x="2582069" y="1788219"/>
        <a:ext cx="1772292" cy="445278"/>
      </dsp:txXfrm>
    </dsp:sp>
    <dsp:sp modelId="{A3BECF9D-95AF-49FA-A335-E756BFFB0524}">
      <dsp:nvSpPr>
        <dsp:cNvPr id="0" name=""/>
        <dsp:cNvSpPr/>
      </dsp:nvSpPr>
      <dsp:spPr>
        <a:xfrm rot="16200000">
          <a:off x="2940199" y="968396"/>
          <a:ext cx="587139" cy="7094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4EEB04-4E98-4AAD-A0A3-58AB71B68F7E}">
      <dsp:nvSpPr>
        <dsp:cNvPr id="0" name=""/>
        <dsp:cNvSpPr/>
      </dsp:nvSpPr>
      <dsp:spPr>
        <a:xfrm>
          <a:off x="2568216" y="1183135"/>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Полководцы ВОВ</a:t>
          </a:r>
          <a:endParaRPr lang="ru-RU" sz="1500" kern="1200" dirty="0"/>
        </a:p>
      </dsp:txBody>
      <dsp:txXfrm>
        <a:off x="2582069" y="1196988"/>
        <a:ext cx="1772292" cy="445278"/>
      </dsp:txXfrm>
    </dsp:sp>
    <dsp:sp modelId="{62EE6619-48AF-4F68-8607-97DE535CACA1}">
      <dsp:nvSpPr>
        <dsp:cNvPr id="0" name=""/>
        <dsp:cNvSpPr/>
      </dsp:nvSpPr>
      <dsp:spPr>
        <a:xfrm rot="16200000">
          <a:off x="2940199" y="377165"/>
          <a:ext cx="587139" cy="7094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F44A4B-F326-439D-9DA0-258965A872E3}">
      <dsp:nvSpPr>
        <dsp:cNvPr id="0" name=""/>
        <dsp:cNvSpPr/>
      </dsp:nvSpPr>
      <dsp:spPr>
        <a:xfrm>
          <a:off x="2568216" y="591904"/>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Сражения ВОВ</a:t>
          </a:r>
          <a:endParaRPr lang="ru-RU" sz="1500" kern="1200" dirty="0"/>
        </a:p>
      </dsp:txBody>
      <dsp:txXfrm>
        <a:off x="2582069" y="605757"/>
        <a:ext cx="1772292" cy="445278"/>
      </dsp:txXfrm>
    </dsp:sp>
    <dsp:sp modelId="{1BC69A1B-8FAA-4BA2-B9B9-41874F199514}">
      <dsp:nvSpPr>
        <dsp:cNvPr id="0" name=""/>
        <dsp:cNvSpPr/>
      </dsp:nvSpPr>
      <dsp:spPr>
        <a:xfrm>
          <a:off x="3238440" y="81549"/>
          <a:ext cx="2050798" cy="7094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7FDA1C-AE55-45EA-81A1-BB96229F1EF4}">
      <dsp:nvSpPr>
        <dsp:cNvPr id="0" name=""/>
        <dsp:cNvSpPr/>
      </dsp:nvSpPr>
      <dsp:spPr>
        <a:xfrm>
          <a:off x="2568216" y="673"/>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События ВОВ</a:t>
          </a:r>
          <a:endParaRPr lang="ru-RU" sz="1500" kern="1200" dirty="0"/>
        </a:p>
      </dsp:txBody>
      <dsp:txXfrm>
        <a:off x="2582069" y="14526"/>
        <a:ext cx="1772292" cy="445278"/>
      </dsp:txXfrm>
    </dsp:sp>
    <dsp:sp modelId="{D3011B9A-92A7-4122-B132-8F13FA61B5F7}">
      <dsp:nvSpPr>
        <dsp:cNvPr id="0" name=""/>
        <dsp:cNvSpPr/>
      </dsp:nvSpPr>
      <dsp:spPr>
        <a:xfrm rot="5400000">
          <a:off x="5000339" y="377165"/>
          <a:ext cx="587139" cy="7094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D417DD-A50A-4EB5-A0EE-F19FA3E5E17D}">
      <dsp:nvSpPr>
        <dsp:cNvPr id="0" name=""/>
        <dsp:cNvSpPr/>
      </dsp:nvSpPr>
      <dsp:spPr>
        <a:xfrm>
          <a:off x="4628356" y="673"/>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Монументы ВОВ</a:t>
          </a:r>
          <a:endParaRPr lang="ru-RU" sz="1500" kern="1200" dirty="0"/>
        </a:p>
      </dsp:txBody>
      <dsp:txXfrm>
        <a:off x="4642209" y="14526"/>
        <a:ext cx="1772292" cy="445278"/>
      </dsp:txXfrm>
    </dsp:sp>
    <dsp:sp modelId="{64F790CC-309E-43C5-85BC-68167519B78A}">
      <dsp:nvSpPr>
        <dsp:cNvPr id="0" name=""/>
        <dsp:cNvSpPr/>
      </dsp:nvSpPr>
      <dsp:spPr>
        <a:xfrm rot="5400000">
          <a:off x="5000339" y="968396"/>
          <a:ext cx="587139" cy="7094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F3911F-6BD8-4357-80C0-54E967621BA8}">
      <dsp:nvSpPr>
        <dsp:cNvPr id="0" name=""/>
        <dsp:cNvSpPr/>
      </dsp:nvSpPr>
      <dsp:spPr>
        <a:xfrm>
          <a:off x="4628356" y="591904"/>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Песни ВОВ</a:t>
          </a:r>
          <a:endParaRPr lang="ru-RU" sz="1500" kern="1200" dirty="0"/>
        </a:p>
      </dsp:txBody>
      <dsp:txXfrm>
        <a:off x="4642209" y="605757"/>
        <a:ext cx="1772292" cy="445278"/>
      </dsp:txXfrm>
    </dsp:sp>
    <dsp:sp modelId="{000E7768-6698-4EB3-9135-AB0EB4E6BBB0}">
      <dsp:nvSpPr>
        <dsp:cNvPr id="0" name=""/>
        <dsp:cNvSpPr/>
      </dsp:nvSpPr>
      <dsp:spPr>
        <a:xfrm rot="5400000">
          <a:off x="5000339" y="1559626"/>
          <a:ext cx="587139" cy="7094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466335-B5B2-40AB-9BEE-76100178A7DC}">
      <dsp:nvSpPr>
        <dsp:cNvPr id="0" name=""/>
        <dsp:cNvSpPr/>
      </dsp:nvSpPr>
      <dsp:spPr>
        <a:xfrm>
          <a:off x="4628356" y="1183135"/>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Живопись ВОВ</a:t>
          </a:r>
          <a:endParaRPr lang="ru-RU" sz="1500" kern="1200" dirty="0"/>
        </a:p>
      </dsp:txBody>
      <dsp:txXfrm>
        <a:off x="4642209" y="1196988"/>
        <a:ext cx="1772292" cy="445278"/>
      </dsp:txXfrm>
    </dsp:sp>
    <dsp:sp modelId="{91A29062-F4D3-46EF-9AF4-7A9E22EF553C}">
      <dsp:nvSpPr>
        <dsp:cNvPr id="0" name=""/>
        <dsp:cNvSpPr/>
      </dsp:nvSpPr>
      <dsp:spPr>
        <a:xfrm>
          <a:off x="4628356" y="1774366"/>
          <a:ext cx="1799998" cy="4729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Герои-</a:t>
          </a:r>
          <a:r>
            <a:rPr lang="ru-RU" sz="1500" kern="1200" dirty="0" err="1" smtClean="0"/>
            <a:t>кузбассовцы</a:t>
          </a:r>
          <a:endParaRPr lang="ru-RU" sz="1500" kern="1200" dirty="0"/>
        </a:p>
      </dsp:txBody>
      <dsp:txXfrm>
        <a:off x="4642209" y="1788219"/>
        <a:ext cx="1772292" cy="44527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CECB26F-93B4-4A74-B312-6A6F63743AE3}" type="datetimeFigureOut">
              <a:rPr lang="ru-RU"/>
              <a:pPr>
                <a:defRPr/>
              </a:pPr>
              <a:t>25.07.2020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3C3C5C1-7446-48B9-8D20-238FDEC5FF0C}" type="slidenum">
              <a:rPr lang="ru-RU" altLang="ru-RU"/>
              <a:pPr/>
              <a:t>‹#›</a:t>
            </a:fld>
            <a:endParaRPr lang="ru-RU" altLang="ru-RU"/>
          </a:p>
        </p:txBody>
      </p:sp>
    </p:spTree>
    <p:extLst>
      <p:ext uri="{BB962C8B-B14F-4D97-AF65-F5344CB8AC3E}">
        <p14:creationId xmlns:p14="http://schemas.microsoft.com/office/powerpoint/2010/main" val="437272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400" kern="1200" dirty="0" smtClean="0">
                <a:solidFill>
                  <a:schemeClr val="tx1"/>
                </a:solidFill>
                <a:effectLst/>
                <a:latin typeface="+mn-lt"/>
                <a:ea typeface="+mn-ea"/>
                <a:cs typeface="+mn-cs"/>
              </a:rPr>
              <a:t>Разрешите представить вашему вниманию методические рекомендации по проведению Уроков добра в начальной школе с использованием обучающей настольной игры «Дорогою добра».</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1</a:t>
            </a:fld>
            <a:endParaRPr lang="ru-RU" altLang="ru-RU"/>
          </a:p>
        </p:txBody>
      </p:sp>
    </p:spTree>
    <p:extLst>
      <p:ext uri="{BB962C8B-B14F-4D97-AF65-F5344CB8AC3E}">
        <p14:creationId xmlns:p14="http://schemas.microsoft.com/office/powerpoint/2010/main" val="2116127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Отличительной особенностью настольных игр является «живое» совместное общение игроков. Настольные игры способствуют развитию соревновательного духа, коммуникативных и социальных навыков, развивают эмоционально.</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10</a:t>
            </a:fld>
            <a:endParaRPr lang="ru-RU" altLang="ru-RU"/>
          </a:p>
        </p:txBody>
      </p:sp>
    </p:spTree>
    <p:extLst>
      <p:ext uri="{BB962C8B-B14F-4D97-AF65-F5344CB8AC3E}">
        <p14:creationId xmlns:p14="http://schemas.microsoft.com/office/powerpoint/2010/main" val="428429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Основной формой организации занятия является настольная игра. Для проведения Уроков добра используется авторская разработка – обучающая настольная игра «Дорогою добра». В этом и заключается актуальность и новизна данных методических рекомендаций.</a:t>
            </a:r>
            <a:endParaRPr lang="ru-RU" dirty="0"/>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11</a:t>
            </a:fld>
            <a:endParaRPr lang="ru-RU" altLang="ru-RU"/>
          </a:p>
        </p:txBody>
      </p:sp>
    </p:spTree>
    <p:extLst>
      <p:ext uri="{BB962C8B-B14F-4D97-AF65-F5344CB8AC3E}">
        <p14:creationId xmlns:p14="http://schemas.microsoft.com/office/powerpoint/2010/main" val="1207681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Игра содержит большие воспитательные возможности, так как всегда желанна; в этой деятельности без принуждения создается своеобразный климат, способствующий формированию положительных эмоций. В игре ребенок не только познает окружающую действительность, но и стремится изменить ее, одновременно изменяясь и сам.</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12</a:t>
            </a:fld>
            <a:endParaRPr lang="ru-RU" altLang="ru-RU"/>
          </a:p>
        </p:txBody>
      </p:sp>
    </p:spTree>
    <p:extLst>
      <p:ext uri="{BB962C8B-B14F-4D97-AF65-F5344CB8AC3E}">
        <p14:creationId xmlns:p14="http://schemas.microsoft.com/office/powerpoint/2010/main" val="4155404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Структура урока включает четыре этапа.</a:t>
            </a:r>
            <a:endParaRPr lang="ru-RU" dirty="0"/>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13</a:t>
            </a:fld>
            <a:endParaRPr lang="ru-RU" altLang="ru-RU"/>
          </a:p>
        </p:txBody>
      </p:sp>
    </p:spTree>
    <p:extLst>
      <p:ext uri="{BB962C8B-B14F-4D97-AF65-F5344CB8AC3E}">
        <p14:creationId xmlns:p14="http://schemas.microsoft.com/office/powerpoint/2010/main" val="325942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Игра «Дорогою добра» разработана в жанре игры-</a:t>
            </a:r>
            <a:r>
              <a:rPr lang="ru-RU" sz="1200" kern="1200" dirty="0" err="1" smtClean="0">
                <a:solidFill>
                  <a:schemeClr val="tx1"/>
                </a:solidFill>
                <a:effectLst/>
                <a:latin typeface="+mn-lt"/>
                <a:ea typeface="+mn-ea"/>
                <a:cs typeface="+mn-cs"/>
              </a:rPr>
              <a:t>ходилки</a:t>
            </a:r>
            <a:r>
              <a:rPr lang="ru-RU" sz="1200" kern="1200" dirty="0" smtClean="0">
                <a:solidFill>
                  <a:schemeClr val="tx1"/>
                </a:solidFill>
                <a:effectLst/>
                <a:latin typeface="+mn-lt"/>
                <a:ea typeface="+mn-ea"/>
                <a:cs typeface="+mn-cs"/>
              </a:rPr>
              <a:t>. Это классика настольных игр, знакомая с детства. Суть игры – перемещение по полю от старта к финишу, причем по тому количеству клеток/шагов, которое соответствует выпавшему числу на кубике, брошенном игроком. По ходу передвижения выдаются дополнительные задания, а также встречаются разные препятствия. Игра рассчитана на учащихся 3-4 классов.  </a:t>
            </a:r>
          </a:p>
          <a:p>
            <a:r>
              <a:rPr lang="ru-RU" sz="1200" kern="1200" dirty="0" smtClean="0">
                <a:solidFill>
                  <a:schemeClr val="tx1"/>
                </a:solidFill>
                <a:effectLst/>
                <a:latin typeface="+mn-lt"/>
                <a:ea typeface="+mn-ea"/>
                <a:cs typeface="+mn-cs"/>
              </a:rPr>
              <a:t>В комплект игры Дорогою добра» входят:</a:t>
            </a:r>
          </a:p>
          <a:p>
            <a:r>
              <a:rPr lang="ru-RU" sz="1200" kern="1200" dirty="0" smtClean="0">
                <a:solidFill>
                  <a:schemeClr val="tx1"/>
                </a:solidFill>
                <a:effectLst/>
                <a:latin typeface="+mn-lt"/>
                <a:ea typeface="+mn-ea"/>
                <a:cs typeface="+mn-cs"/>
              </a:rPr>
              <a:t>- Игровое поле, 1 шестигранный кубик, 6 фишек, жетоны-сердечки.</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14</a:t>
            </a:fld>
            <a:endParaRPr lang="ru-RU" altLang="ru-RU"/>
          </a:p>
        </p:txBody>
      </p:sp>
    </p:spTree>
    <p:extLst>
      <p:ext uri="{BB962C8B-B14F-4D97-AF65-F5344CB8AC3E}">
        <p14:creationId xmlns:p14="http://schemas.microsoft.com/office/powerpoint/2010/main" val="119601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effectLst/>
                <a:latin typeface="+mn-lt"/>
                <a:ea typeface="+mn-ea"/>
                <a:cs typeface="+mn-cs"/>
              </a:rPr>
              <a:t>- Наборы карточек с делами и поступками, сгруппированными по темам. </a:t>
            </a:r>
          </a:p>
          <a:p>
            <a:r>
              <a:rPr lang="ru-RU" sz="1200" kern="1200" dirty="0" smtClean="0">
                <a:solidFill>
                  <a:schemeClr val="tx1"/>
                </a:solidFill>
                <a:effectLst/>
                <a:latin typeface="+mn-lt"/>
                <a:ea typeface="+mn-ea"/>
                <a:cs typeface="+mn-cs"/>
              </a:rPr>
              <a:t>В игре выделено 8 тем - возможных объектов заботы, и, как и в реальной жизни, в игре есть дела и поступки, за которые становится стыдно. На «рубашках» каждого вида карточек изображен определенный значок-символ.</a:t>
            </a:r>
          </a:p>
          <a:p>
            <a:pPr lvl="0"/>
            <a:r>
              <a:rPr lang="ru-RU" sz="1200" kern="1200" dirty="0" smtClean="0">
                <a:solidFill>
                  <a:schemeClr val="tx1"/>
                </a:solidFill>
                <a:effectLst/>
                <a:latin typeface="+mn-lt"/>
                <a:ea typeface="+mn-ea"/>
                <a:cs typeface="+mn-cs"/>
              </a:rPr>
              <a:t>«Забота о животных»</a:t>
            </a:r>
          </a:p>
          <a:p>
            <a:pPr lvl="0"/>
            <a:r>
              <a:rPr lang="ru-RU" sz="1200" kern="1200" dirty="0" smtClean="0">
                <a:solidFill>
                  <a:schemeClr val="tx1"/>
                </a:solidFill>
                <a:effectLst/>
                <a:latin typeface="+mn-lt"/>
                <a:ea typeface="+mn-ea"/>
                <a:cs typeface="+mn-cs"/>
              </a:rPr>
              <a:t>«Забота о пожилых»</a:t>
            </a:r>
          </a:p>
          <a:p>
            <a:pPr lvl="0"/>
            <a:r>
              <a:rPr lang="ru-RU" sz="1200" kern="1200" dirty="0" smtClean="0">
                <a:solidFill>
                  <a:schemeClr val="tx1"/>
                </a:solidFill>
                <a:effectLst/>
                <a:latin typeface="+mn-lt"/>
                <a:ea typeface="+mn-ea"/>
                <a:cs typeface="+mn-cs"/>
              </a:rPr>
              <a:t> «Забота о природе»</a:t>
            </a:r>
          </a:p>
          <a:p>
            <a:pPr lvl="0"/>
            <a:r>
              <a:rPr lang="ru-RU" sz="1200" kern="1200" dirty="0" smtClean="0">
                <a:solidFill>
                  <a:schemeClr val="tx1"/>
                </a:solidFill>
                <a:effectLst/>
                <a:latin typeface="+mn-lt"/>
                <a:ea typeface="+mn-ea"/>
                <a:cs typeface="+mn-cs"/>
              </a:rPr>
              <a:t>  «Помощь сверстникам»</a:t>
            </a:r>
          </a:p>
          <a:p>
            <a:pPr lvl="0"/>
            <a:r>
              <a:rPr lang="ru-RU" sz="1200" kern="1200" dirty="0" smtClean="0">
                <a:solidFill>
                  <a:schemeClr val="tx1"/>
                </a:solidFill>
                <a:effectLst/>
                <a:latin typeface="+mn-lt"/>
                <a:ea typeface="+mn-ea"/>
                <a:cs typeface="+mn-cs"/>
              </a:rPr>
              <a:t> «Забота о малышах»</a:t>
            </a:r>
          </a:p>
          <a:p>
            <a:pPr lvl="0"/>
            <a:r>
              <a:rPr lang="ru-RU" sz="1200" kern="1200" dirty="0" smtClean="0">
                <a:solidFill>
                  <a:schemeClr val="tx1"/>
                </a:solidFill>
                <a:effectLst/>
                <a:latin typeface="+mn-lt"/>
                <a:ea typeface="+mn-ea"/>
                <a:cs typeface="+mn-cs"/>
              </a:rPr>
              <a:t>«Помощь родителям»</a:t>
            </a:r>
          </a:p>
          <a:p>
            <a:pPr lvl="0"/>
            <a:r>
              <a:rPr lang="ru-RU" sz="1200" kern="1200" dirty="0" smtClean="0">
                <a:solidFill>
                  <a:schemeClr val="tx1"/>
                </a:solidFill>
                <a:effectLst/>
                <a:latin typeface="+mn-lt"/>
                <a:ea typeface="+mn-ea"/>
                <a:cs typeface="+mn-cs"/>
              </a:rPr>
              <a:t>«Забота об окружающих людях»</a:t>
            </a:r>
          </a:p>
          <a:p>
            <a:pPr lvl="0"/>
            <a:r>
              <a:rPr lang="ru-RU" sz="1200" kern="1200" dirty="0" smtClean="0">
                <a:solidFill>
                  <a:schemeClr val="tx1"/>
                </a:solidFill>
                <a:effectLst/>
                <a:latin typeface="+mn-lt"/>
                <a:ea typeface="+mn-ea"/>
                <a:cs typeface="+mn-cs"/>
              </a:rPr>
              <a:t> «Помощь школе»</a:t>
            </a:r>
          </a:p>
          <a:p>
            <a:pPr lvl="0"/>
            <a:r>
              <a:rPr lang="ru-RU" sz="1200" kern="1200" dirty="0" smtClean="0">
                <a:solidFill>
                  <a:schemeClr val="tx1"/>
                </a:solidFill>
                <a:effectLst/>
                <a:latin typeface="+mn-lt"/>
                <a:ea typeface="+mn-ea"/>
                <a:cs typeface="+mn-cs"/>
              </a:rPr>
              <a:t>«Плохие поступки»</a:t>
            </a:r>
          </a:p>
          <a:p>
            <a:r>
              <a:rPr lang="ru-RU" sz="1200" kern="1200" dirty="0" smtClean="0">
                <a:solidFill>
                  <a:schemeClr val="tx1"/>
                </a:solidFill>
                <a:effectLst/>
                <a:latin typeface="+mn-lt"/>
                <a:ea typeface="+mn-ea"/>
                <a:cs typeface="+mn-cs"/>
              </a:rPr>
              <a:t>Задания составлены таким образом, чтобы они могли повторять реальные дела и поступки на радость и пользу кому-то, доступные младшим школьникам и сформулированы так, что авансируют ребенку какое-либо действие или поступок, словно он их уже совершил. Это помогает ребенку соотнести собственные дела и поступки с игровыми, способствует развитию самоанализа и самооценки.</a:t>
            </a:r>
          </a:p>
          <a:p>
            <a:r>
              <a:rPr lang="ru-RU" sz="1200" kern="1200" dirty="0" smtClean="0">
                <a:solidFill>
                  <a:schemeClr val="tx1"/>
                </a:solidFill>
                <a:effectLst/>
                <a:latin typeface="+mn-lt"/>
                <a:ea typeface="+mn-ea"/>
                <a:cs typeface="+mn-cs"/>
              </a:rPr>
              <a:t>Каждое полезное игровое действие сопровождается оценкой «ты молодец!» поощрением от 1 до 3 сердечек (в зависимости от сложности поступка). Каждое сомнительное игровое действие сопровождается порицанием «ты поступил плохо» и наказанием – пропуском хода. </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15</a:t>
            </a:fld>
            <a:endParaRPr lang="ru-RU" altLang="ru-RU"/>
          </a:p>
        </p:txBody>
      </p:sp>
    </p:spTree>
    <p:extLst>
      <p:ext uri="{BB962C8B-B14F-4D97-AF65-F5344CB8AC3E}">
        <p14:creationId xmlns:p14="http://schemas.microsoft.com/office/powerpoint/2010/main" val="4088153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effectLst/>
                <a:latin typeface="+mn-lt"/>
                <a:ea typeface="+mn-ea"/>
                <a:cs typeface="+mn-cs"/>
              </a:rPr>
              <a:t>- Наборы карточек с делами и поступками, сгруппированными по темам. </a:t>
            </a:r>
          </a:p>
          <a:p>
            <a:r>
              <a:rPr lang="ru-RU" sz="1200" kern="1200" dirty="0" smtClean="0">
                <a:solidFill>
                  <a:schemeClr val="tx1"/>
                </a:solidFill>
                <a:effectLst/>
                <a:latin typeface="+mn-lt"/>
                <a:ea typeface="+mn-ea"/>
                <a:cs typeface="+mn-cs"/>
              </a:rPr>
              <a:t>В игре выделено 8 тем - возможных объектов заботы, и, как и в реальной жизни, в игре есть дела и поступки, за которые становится стыдно. На «рубашках» каждого вида карточек изображен определенный значок-символ.</a:t>
            </a:r>
          </a:p>
          <a:p>
            <a:pPr lvl="0"/>
            <a:r>
              <a:rPr lang="ru-RU" sz="1200" kern="1200" dirty="0" smtClean="0">
                <a:solidFill>
                  <a:schemeClr val="tx1"/>
                </a:solidFill>
                <a:effectLst/>
                <a:latin typeface="+mn-lt"/>
                <a:ea typeface="+mn-ea"/>
                <a:cs typeface="+mn-cs"/>
              </a:rPr>
              <a:t>«Забота о животных»</a:t>
            </a:r>
          </a:p>
          <a:p>
            <a:pPr lvl="0"/>
            <a:r>
              <a:rPr lang="ru-RU" sz="1200" kern="1200" dirty="0" smtClean="0">
                <a:solidFill>
                  <a:schemeClr val="tx1"/>
                </a:solidFill>
                <a:effectLst/>
                <a:latin typeface="+mn-lt"/>
                <a:ea typeface="+mn-ea"/>
                <a:cs typeface="+mn-cs"/>
              </a:rPr>
              <a:t>«Забота о пожилых»</a:t>
            </a:r>
          </a:p>
          <a:p>
            <a:pPr lvl="0"/>
            <a:r>
              <a:rPr lang="ru-RU" sz="1200" kern="1200" dirty="0" smtClean="0">
                <a:solidFill>
                  <a:schemeClr val="tx1"/>
                </a:solidFill>
                <a:effectLst/>
                <a:latin typeface="+mn-lt"/>
                <a:ea typeface="+mn-ea"/>
                <a:cs typeface="+mn-cs"/>
              </a:rPr>
              <a:t> «Забота о природе»</a:t>
            </a:r>
          </a:p>
          <a:p>
            <a:pPr lvl="0"/>
            <a:r>
              <a:rPr lang="ru-RU" sz="1200" kern="1200" dirty="0" smtClean="0">
                <a:solidFill>
                  <a:schemeClr val="tx1"/>
                </a:solidFill>
                <a:effectLst/>
                <a:latin typeface="+mn-lt"/>
                <a:ea typeface="+mn-ea"/>
                <a:cs typeface="+mn-cs"/>
              </a:rPr>
              <a:t>  «Помощь сверстникам»</a:t>
            </a:r>
          </a:p>
          <a:p>
            <a:pPr lvl="0"/>
            <a:r>
              <a:rPr lang="ru-RU" sz="1200" kern="1200" dirty="0" smtClean="0">
                <a:solidFill>
                  <a:schemeClr val="tx1"/>
                </a:solidFill>
                <a:effectLst/>
                <a:latin typeface="+mn-lt"/>
                <a:ea typeface="+mn-ea"/>
                <a:cs typeface="+mn-cs"/>
              </a:rPr>
              <a:t> «Забота о малышах»</a:t>
            </a:r>
          </a:p>
          <a:p>
            <a:pPr lvl="0"/>
            <a:r>
              <a:rPr lang="ru-RU" sz="1200" kern="1200" dirty="0" smtClean="0">
                <a:solidFill>
                  <a:schemeClr val="tx1"/>
                </a:solidFill>
                <a:effectLst/>
                <a:latin typeface="+mn-lt"/>
                <a:ea typeface="+mn-ea"/>
                <a:cs typeface="+mn-cs"/>
              </a:rPr>
              <a:t>«Помощь родителям»</a:t>
            </a:r>
          </a:p>
          <a:p>
            <a:pPr lvl="0"/>
            <a:r>
              <a:rPr lang="ru-RU" sz="1200" kern="1200" dirty="0" smtClean="0">
                <a:solidFill>
                  <a:schemeClr val="tx1"/>
                </a:solidFill>
                <a:effectLst/>
                <a:latin typeface="+mn-lt"/>
                <a:ea typeface="+mn-ea"/>
                <a:cs typeface="+mn-cs"/>
              </a:rPr>
              <a:t>«Забота об окружающих людях»</a:t>
            </a:r>
          </a:p>
          <a:p>
            <a:pPr lvl="0"/>
            <a:r>
              <a:rPr lang="ru-RU" sz="1200" kern="1200" dirty="0" smtClean="0">
                <a:solidFill>
                  <a:schemeClr val="tx1"/>
                </a:solidFill>
                <a:effectLst/>
                <a:latin typeface="+mn-lt"/>
                <a:ea typeface="+mn-ea"/>
                <a:cs typeface="+mn-cs"/>
              </a:rPr>
              <a:t> «Помощь школе»</a:t>
            </a:r>
          </a:p>
          <a:p>
            <a:pPr lvl="0"/>
            <a:r>
              <a:rPr lang="ru-RU" sz="1200" kern="1200" dirty="0" smtClean="0">
                <a:solidFill>
                  <a:schemeClr val="tx1"/>
                </a:solidFill>
                <a:effectLst/>
                <a:latin typeface="+mn-lt"/>
                <a:ea typeface="+mn-ea"/>
                <a:cs typeface="+mn-cs"/>
              </a:rPr>
              <a:t>«Плохие поступки»</a:t>
            </a:r>
          </a:p>
          <a:p>
            <a:r>
              <a:rPr lang="ru-RU" sz="1200" kern="1200" dirty="0" smtClean="0">
                <a:solidFill>
                  <a:schemeClr val="tx1"/>
                </a:solidFill>
                <a:effectLst/>
                <a:latin typeface="+mn-lt"/>
                <a:ea typeface="+mn-ea"/>
                <a:cs typeface="+mn-cs"/>
              </a:rPr>
              <a:t>Задания составлены таким образом, чтобы они могли повторять реальные дела и поступки на радость и пользу кому-то, доступные младшим школьникам и сформулированы так, что авансируют ребенку какое-либо действие или поступок, словно он их уже совершил. Это помогает ребенку соотнести собственные дела и поступки с игровыми, способствует развитию самоанализа и самооценки.</a:t>
            </a:r>
          </a:p>
          <a:p>
            <a:r>
              <a:rPr lang="ru-RU" sz="1200" kern="1200" dirty="0" smtClean="0">
                <a:solidFill>
                  <a:schemeClr val="tx1"/>
                </a:solidFill>
                <a:effectLst/>
                <a:latin typeface="+mn-lt"/>
                <a:ea typeface="+mn-ea"/>
                <a:cs typeface="+mn-cs"/>
              </a:rPr>
              <a:t>Каждое полезное игровое действие сопровождается оценкой «ты молодец!» поощрением от 1 до 3 сердечек (в зависимости от сложности поступка). Каждое сомнительное игровое действие сопровождается порицанием «ты поступил плохо» и наказанием – пропуском хода. </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16</a:t>
            </a:fld>
            <a:endParaRPr lang="ru-RU" altLang="ru-RU"/>
          </a:p>
        </p:txBody>
      </p:sp>
    </p:spTree>
    <p:extLst>
      <p:ext uri="{BB962C8B-B14F-4D97-AF65-F5344CB8AC3E}">
        <p14:creationId xmlns:p14="http://schemas.microsoft.com/office/powerpoint/2010/main" val="306649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Похожая методика – «Цветик-</a:t>
            </a:r>
            <a:r>
              <a:rPr lang="ru-RU" sz="1200" kern="1200" dirty="0" err="1" smtClean="0">
                <a:solidFill>
                  <a:schemeClr val="tx1"/>
                </a:solidFill>
                <a:effectLst/>
                <a:latin typeface="+mn-lt"/>
                <a:ea typeface="+mn-ea"/>
                <a:cs typeface="+mn-cs"/>
              </a:rPr>
              <a:t>семицветик</a:t>
            </a:r>
            <a:r>
              <a:rPr lang="ru-RU" sz="1200" kern="1200" dirty="0" smtClean="0">
                <a:solidFill>
                  <a:schemeClr val="tx1"/>
                </a:solidFill>
                <a:effectLst/>
                <a:latin typeface="+mn-lt"/>
                <a:ea typeface="+mn-ea"/>
                <a:cs typeface="+mn-cs"/>
              </a:rPr>
              <a:t>» (дела ребята пишут на лепестках своего цветка).</a:t>
            </a: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7FFB88-5B55-4B19-B2A6-A994A6BC21F2}" type="slidenum">
              <a:rPr lang="ru-RU" altLang="ru-RU">
                <a:latin typeface="Calibri" panose="020F0502020204030204" pitchFamily="34" charset="0"/>
              </a:rPr>
              <a:pPr eaLnBrk="1" hangingPunct="1"/>
              <a:t>17</a:t>
            </a:fld>
            <a:endParaRPr lang="ru-RU" altLang="ru-RU">
              <a:latin typeface="Calibri" panose="020F0502020204030204" pitchFamily="34" charset="0"/>
            </a:endParaRPr>
          </a:p>
        </p:txBody>
      </p:sp>
    </p:spTree>
    <p:extLst>
      <p:ext uri="{BB962C8B-B14F-4D97-AF65-F5344CB8AC3E}">
        <p14:creationId xmlns:p14="http://schemas.microsoft.com/office/powerpoint/2010/main" val="1674697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z="1200" kern="1200" dirty="0" smtClean="0">
                <a:solidFill>
                  <a:schemeClr val="tx1"/>
                </a:solidFill>
                <a:effectLst/>
                <a:latin typeface="+mn-lt"/>
                <a:ea typeface="+mn-ea"/>
                <a:cs typeface="+mn-cs"/>
              </a:rPr>
              <a:t>Завершается занятие формулировкой задания-последействия. Этот этап необходим для того, чтобы переключить учащихся из режима виртуальной деятельности в режим реальных дел.</a:t>
            </a:r>
          </a:p>
          <a:p>
            <a:r>
              <a:rPr lang="ru-RU" sz="1200" kern="1200" dirty="0" smtClean="0">
                <a:solidFill>
                  <a:schemeClr val="tx1"/>
                </a:solidFill>
                <a:effectLst/>
                <a:latin typeface="+mn-lt"/>
                <a:ea typeface="+mn-ea"/>
                <a:cs typeface="+mn-cs"/>
              </a:rPr>
              <a:t>В качестве коллективного задания-последействия учащимся можно предложить упражнение «Дерево добрых дел». Каждая группа получает контур какого-то дерева с кроной, листочки дерева.</a:t>
            </a:r>
          </a:p>
          <a:p>
            <a:r>
              <a:rPr lang="ru-RU" sz="1200" kern="1200" dirty="0" smtClean="0">
                <a:solidFill>
                  <a:schemeClr val="tx1"/>
                </a:solidFill>
                <a:effectLst/>
                <a:latin typeface="+mn-lt"/>
                <a:ea typeface="+mn-ea"/>
                <a:cs typeface="+mn-cs"/>
              </a:rPr>
              <a:t>Задача группы придумать и написать на листочках добрые дела, которые можно сделать для кого-нибудь классным коллективом. Группы представляют Деревья добрых дел. В ходе обсуждения выбираются самые интересные и важные дела, которые включаются в план работы классного коллектива. </a:t>
            </a:r>
          </a:p>
          <a:p>
            <a:endParaRPr lang="ru-RU" altLang="ru-RU"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7FFB88-5B55-4B19-B2A6-A994A6BC21F2}" type="slidenum">
              <a:rPr lang="ru-RU" altLang="ru-RU">
                <a:latin typeface="Calibri" panose="020F0502020204030204" pitchFamily="34" charset="0"/>
              </a:rPr>
              <a:pPr eaLnBrk="1" hangingPunct="1"/>
              <a:t>18</a:t>
            </a:fld>
            <a:endParaRPr lang="ru-RU" altLang="ru-RU">
              <a:latin typeface="Calibri" panose="020F0502020204030204" pitchFamily="34" charset="0"/>
            </a:endParaRPr>
          </a:p>
        </p:txBody>
      </p:sp>
    </p:spTree>
    <p:extLst>
      <p:ext uri="{BB962C8B-B14F-4D97-AF65-F5344CB8AC3E}">
        <p14:creationId xmlns:p14="http://schemas.microsoft.com/office/powerpoint/2010/main" val="1529595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Спасибо за внимание. Мы готовы к сотрудничеству.</a:t>
            </a:r>
            <a:endParaRPr lang="ru-RU" dirty="0"/>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19</a:t>
            </a:fld>
            <a:endParaRPr lang="ru-RU" altLang="ru-RU"/>
          </a:p>
        </p:txBody>
      </p:sp>
    </p:spTree>
    <p:extLst>
      <p:ext uri="{BB962C8B-B14F-4D97-AF65-F5344CB8AC3E}">
        <p14:creationId xmlns:p14="http://schemas.microsoft.com/office/powerpoint/2010/main" val="208892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Игра разработана в рамках социально значимого проекта «Добровольцы, на старт!» Местного отделения РДШ. Данные методические рекомендации предназначены педагогам образовательных организаций общего и дополнительного образования, реализующих мероприятия «Уроки добра» для учащихся начальных классов, а также руководителям детских общественных объединений и волонтерских отрядов и разработаны на основе практического опыта проведения Уроков добра </a:t>
            </a:r>
            <a:r>
              <a:rPr lang="ru-RU" sz="1200" kern="1200" dirty="0" err="1" smtClean="0">
                <a:solidFill>
                  <a:schemeClr val="tx1"/>
                </a:solidFill>
                <a:effectLst/>
                <a:latin typeface="+mn-lt"/>
                <a:ea typeface="+mn-ea"/>
                <a:cs typeface="+mn-cs"/>
              </a:rPr>
              <a:t>Прокопьевским</a:t>
            </a:r>
            <a:r>
              <a:rPr lang="ru-RU" sz="1200" kern="1200" dirty="0" smtClean="0">
                <a:solidFill>
                  <a:schemeClr val="tx1"/>
                </a:solidFill>
                <a:effectLst/>
                <a:latin typeface="+mn-lt"/>
                <a:ea typeface="+mn-ea"/>
                <a:cs typeface="+mn-cs"/>
              </a:rPr>
              <a:t> отделением Российского движения школьников.</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2</a:t>
            </a:fld>
            <a:endParaRPr lang="ru-RU" altLang="ru-RU"/>
          </a:p>
        </p:txBody>
      </p:sp>
    </p:spTree>
    <p:extLst>
      <p:ext uri="{BB962C8B-B14F-4D97-AF65-F5344CB8AC3E}">
        <p14:creationId xmlns:p14="http://schemas.microsoft.com/office/powerpoint/2010/main" val="341120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ходе основного этапа при помощи настольной игры обучающиеся погружаются в тему урока.</a:t>
            </a:r>
          </a:p>
          <a:p>
            <a:r>
              <a:rPr lang="ru-RU" sz="1200" kern="1200" dirty="0" smtClean="0">
                <a:solidFill>
                  <a:schemeClr val="tx1"/>
                </a:solidFill>
                <a:effectLst/>
                <a:latin typeface="+mn-lt"/>
                <a:ea typeface="+mn-ea"/>
                <a:cs typeface="+mn-cs"/>
              </a:rPr>
              <a:t>Ведущий за каждым игровым столом перед началом игры собирает по темам карточки с делами и раскладывает отдельными стопочками рубашкой вверх. Фишки игроков размещаются на поле «Старт».</a:t>
            </a:r>
          </a:p>
          <a:p>
            <a:r>
              <a:rPr lang="ru-RU" sz="1200" kern="1200" dirty="0" smtClean="0">
                <a:solidFill>
                  <a:schemeClr val="tx1"/>
                </a:solidFill>
                <a:effectLst/>
                <a:latin typeface="+mn-lt"/>
                <a:ea typeface="+mn-ea"/>
                <a:cs typeface="+mn-cs"/>
              </a:rPr>
              <a:t>Игроки по очереди бросают кубик и передвигают фишку по игровому полю вперед ровно на столько шагов, сколько выпало очков на кубике. Фишка игрока может проходить мимо шагов, занятых фишками других игроков или останавливаться на них. Каждый кружок-ход на поле имеет один из знаков-символов, соответствующих карточкам с делами и поступками. </a:t>
            </a:r>
          </a:p>
          <a:p>
            <a:r>
              <a:rPr lang="ru-RU" sz="1200" kern="1200" dirty="0" smtClean="0">
                <a:solidFill>
                  <a:schemeClr val="tx1"/>
                </a:solidFill>
                <a:effectLst/>
                <a:latin typeface="+mn-lt"/>
                <a:ea typeface="+mn-ea"/>
                <a:cs typeface="+mn-cs"/>
              </a:rPr>
              <a:t>Игрок берет одну верхнюю карточку в колоде, соответствующей знаку-символу, на который переместилась его фишка, читает описание дела или поступка и называет количество жетонов-сердечек, которые необходимо получить.</a:t>
            </a:r>
          </a:p>
          <a:p>
            <a:r>
              <a:rPr lang="ru-RU" sz="1200" kern="1200" dirty="0" smtClean="0">
                <a:solidFill>
                  <a:schemeClr val="tx1"/>
                </a:solidFill>
                <a:effectLst/>
                <a:latin typeface="+mn-lt"/>
                <a:ea typeface="+mn-ea"/>
                <a:cs typeface="+mn-cs"/>
              </a:rPr>
              <a:t>Ведущий выдает игроку заработанные сердечки. Прочитанная карточка остается у игрока.</a:t>
            </a:r>
          </a:p>
          <a:p>
            <a:r>
              <a:rPr lang="ru-RU" sz="1200" kern="1200" dirty="0" smtClean="0">
                <a:solidFill>
                  <a:schemeClr val="tx1"/>
                </a:solidFill>
                <a:effectLst/>
                <a:latin typeface="+mn-lt"/>
                <a:ea typeface="+mn-ea"/>
                <a:cs typeface="+mn-cs"/>
              </a:rPr>
              <a:t>Если игроку выпадает кружочек «Плохой поступок», он пропускает 1 ход.</a:t>
            </a:r>
          </a:p>
          <a:p>
            <a:r>
              <a:rPr lang="ru-RU" sz="1200" kern="1200" dirty="0" smtClean="0">
                <a:solidFill>
                  <a:schemeClr val="tx1"/>
                </a:solidFill>
                <a:effectLst/>
                <a:latin typeface="+mn-lt"/>
                <a:ea typeface="+mn-ea"/>
                <a:cs typeface="+mn-cs"/>
              </a:rPr>
              <a:t>Игра ведется до тех пор, пока последний игрок не доберется до финиша. Когда игра заканчивается, идет подсчет заработанных жетонов-сердечек. </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3</a:t>
            </a:fld>
            <a:endParaRPr lang="ru-RU" altLang="ru-RU"/>
          </a:p>
        </p:txBody>
      </p:sp>
    </p:spTree>
    <p:extLst>
      <p:ext uri="{BB962C8B-B14F-4D97-AF65-F5344CB8AC3E}">
        <p14:creationId xmlns:p14="http://schemas.microsoft.com/office/powerpoint/2010/main" val="112270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ходе основного этапа при помощи настольной игры обучающиеся погружаются в тему урока.</a:t>
            </a:r>
          </a:p>
          <a:p>
            <a:r>
              <a:rPr lang="ru-RU" sz="1200" kern="1200" dirty="0" smtClean="0">
                <a:solidFill>
                  <a:schemeClr val="tx1"/>
                </a:solidFill>
                <a:effectLst/>
                <a:latin typeface="+mn-lt"/>
                <a:ea typeface="+mn-ea"/>
                <a:cs typeface="+mn-cs"/>
              </a:rPr>
              <a:t>Ведущий за каждым игровым столом перед началом игры собирает по темам карточки с делами и раскладывает отдельными стопочками рубашкой вверх. Фишки игроков размещаются на поле «Старт».</a:t>
            </a:r>
          </a:p>
          <a:p>
            <a:r>
              <a:rPr lang="ru-RU" sz="1200" kern="1200" dirty="0" smtClean="0">
                <a:solidFill>
                  <a:schemeClr val="tx1"/>
                </a:solidFill>
                <a:effectLst/>
                <a:latin typeface="+mn-lt"/>
                <a:ea typeface="+mn-ea"/>
                <a:cs typeface="+mn-cs"/>
              </a:rPr>
              <a:t>Игроки по очереди бросают кубик и передвигают фишку по игровому полю вперед ровно на столько шагов, сколько выпало очков на кубике. Фишка игрока может проходить мимо шагов, занятых фишками других игроков или останавливаться на них. Каждый кружок-ход на поле имеет один из знаков-символов, соответствующих карточкам с делами и поступками. </a:t>
            </a:r>
          </a:p>
          <a:p>
            <a:r>
              <a:rPr lang="ru-RU" sz="1200" kern="1200" dirty="0" smtClean="0">
                <a:solidFill>
                  <a:schemeClr val="tx1"/>
                </a:solidFill>
                <a:effectLst/>
                <a:latin typeface="+mn-lt"/>
                <a:ea typeface="+mn-ea"/>
                <a:cs typeface="+mn-cs"/>
              </a:rPr>
              <a:t>Игрок берет одну верхнюю карточку в колоде, соответствующей знаку-символу, на который переместилась его фишка, читает описание дела или поступка и называет количество жетонов-сердечек, которые необходимо получить.</a:t>
            </a:r>
          </a:p>
          <a:p>
            <a:r>
              <a:rPr lang="ru-RU" sz="1200" kern="1200" dirty="0" smtClean="0">
                <a:solidFill>
                  <a:schemeClr val="tx1"/>
                </a:solidFill>
                <a:effectLst/>
                <a:latin typeface="+mn-lt"/>
                <a:ea typeface="+mn-ea"/>
                <a:cs typeface="+mn-cs"/>
              </a:rPr>
              <a:t>Ведущий выдает игроку заработанные сердечки. Прочитанная карточка остается у игрока.</a:t>
            </a:r>
          </a:p>
          <a:p>
            <a:r>
              <a:rPr lang="ru-RU" sz="1200" kern="1200" dirty="0" smtClean="0">
                <a:solidFill>
                  <a:schemeClr val="tx1"/>
                </a:solidFill>
                <a:effectLst/>
                <a:latin typeface="+mn-lt"/>
                <a:ea typeface="+mn-ea"/>
                <a:cs typeface="+mn-cs"/>
              </a:rPr>
              <a:t>Если игроку выпадает кружочек «Плохой поступок», он пропускает 1 ход.</a:t>
            </a:r>
          </a:p>
          <a:p>
            <a:r>
              <a:rPr lang="ru-RU" sz="1200" kern="1200" dirty="0" smtClean="0">
                <a:solidFill>
                  <a:schemeClr val="tx1"/>
                </a:solidFill>
                <a:effectLst/>
                <a:latin typeface="+mn-lt"/>
                <a:ea typeface="+mn-ea"/>
                <a:cs typeface="+mn-cs"/>
              </a:rPr>
              <a:t>Игра ведется до тех пор, пока последний игрок не доберется до финиша. Когда игра заканчивается, идет подсчет заработанных жетонов-сердечек. </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4</a:t>
            </a:fld>
            <a:endParaRPr lang="ru-RU" altLang="ru-RU"/>
          </a:p>
        </p:txBody>
      </p:sp>
    </p:spTree>
    <p:extLst>
      <p:ext uri="{BB962C8B-B14F-4D97-AF65-F5344CB8AC3E}">
        <p14:creationId xmlns:p14="http://schemas.microsoft.com/office/powerpoint/2010/main" val="373568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Становление и развитие социальной активности личности происходит в деятельности на пользу и радость окружающим людям: родным, близким, учителям, одноклассникам. Помочь младшим школьникам осознать важность личного вклада в улучшение окружающей жизни призваны Уроки добра с использованием обучающей настольной игры «Дорогою добра». </a:t>
            </a:r>
            <a:endParaRPr lang="ru-RU" dirty="0"/>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5</a:t>
            </a:fld>
            <a:endParaRPr lang="ru-RU" altLang="ru-RU"/>
          </a:p>
        </p:txBody>
      </p:sp>
    </p:spTree>
    <p:extLst>
      <p:ext uri="{BB962C8B-B14F-4D97-AF65-F5344CB8AC3E}">
        <p14:creationId xmlns:p14="http://schemas.microsoft.com/office/powerpoint/2010/main" val="52657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Участвуя в них, учащиеся получат информацию о том, какие добрые дела и для кого можно совершить, примерят на себя опыт </a:t>
            </a:r>
            <a:r>
              <a:rPr lang="ru-RU" sz="1200" kern="1200" dirty="0" err="1" smtClean="0">
                <a:solidFill>
                  <a:schemeClr val="tx1"/>
                </a:solidFill>
                <a:effectLst/>
                <a:latin typeface="+mn-lt"/>
                <a:ea typeface="+mn-ea"/>
                <a:cs typeface="+mn-cs"/>
              </a:rPr>
              <a:t>добротворчества</a:t>
            </a:r>
            <a:r>
              <a:rPr lang="ru-RU" sz="1200" kern="1200" dirty="0" smtClean="0">
                <a:solidFill>
                  <a:schemeClr val="tx1"/>
                </a:solidFill>
                <a:effectLst/>
                <a:latin typeface="+mn-lt"/>
                <a:ea typeface="+mn-ea"/>
                <a:cs typeface="+mn-cs"/>
              </a:rPr>
              <a:t>, задумаются о том, какие дела и поступки совершают сами в реальной жизни. Это определяет практическую значимость данной работы.</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6</a:t>
            </a:fld>
            <a:endParaRPr lang="ru-RU" altLang="ru-RU"/>
          </a:p>
        </p:txBody>
      </p:sp>
    </p:spTree>
    <p:extLst>
      <p:ext uri="{BB962C8B-B14F-4D97-AF65-F5344CB8AC3E}">
        <p14:creationId xmlns:p14="http://schemas.microsoft.com/office/powerpoint/2010/main" val="6831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Уроки добра для учащихся начальных классов должны иметь </a:t>
            </a:r>
            <a:r>
              <a:rPr lang="ru-RU" sz="1200" kern="1200" dirty="0" err="1" smtClean="0">
                <a:solidFill>
                  <a:schemeClr val="tx1"/>
                </a:solidFill>
                <a:effectLst/>
                <a:latin typeface="+mn-lt"/>
                <a:ea typeface="+mn-ea"/>
                <a:cs typeface="+mn-cs"/>
              </a:rPr>
              <a:t>практикоориентированный</a:t>
            </a:r>
            <a:r>
              <a:rPr lang="ru-RU" sz="1200" kern="1200" dirty="0" smtClean="0">
                <a:solidFill>
                  <a:schemeClr val="tx1"/>
                </a:solidFill>
                <a:effectLst/>
                <a:latin typeface="+mn-lt"/>
                <a:ea typeface="+mn-ea"/>
                <a:cs typeface="+mn-cs"/>
              </a:rPr>
              <a:t> характер и предусматривать применение интерактивных методов обучения. Активное включение в игровой процесс и обсуждение дает возможность учащимся примерить на себя разные поступки, которые мы совершаем по отношению к окружающим, и самостоятельно сделать выводы, а также поделиться с другими своими мыслями. </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7</a:t>
            </a:fld>
            <a:endParaRPr lang="ru-RU" altLang="ru-RU"/>
          </a:p>
        </p:txBody>
      </p:sp>
    </p:spTree>
    <p:extLst>
      <p:ext uri="{BB962C8B-B14F-4D97-AF65-F5344CB8AC3E}">
        <p14:creationId xmlns:p14="http://schemas.microsoft.com/office/powerpoint/2010/main" val="323753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Уроки добра могут быть организованы как во внеурочной деятельности общеобразовательных организаций, так и в воспитательной деятельности в летний период. </a:t>
            </a:r>
            <a:r>
              <a:rPr lang="ru-RU" sz="1200" i="1" kern="1200" dirty="0" smtClean="0">
                <a:solidFill>
                  <a:schemeClr val="tx1"/>
                </a:solidFill>
                <a:effectLst/>
                <a:latin typeface="+mn-lt"/>
                <a:ea typeface="+mn-ea"/>
                <a:cs typeface="+mn-cs"/>
              </a:rPr>
              <a:t>В мероприятии могут участвовать лица с особыми образовательными потребностями, а также дети, находящиеся в трудной жизненной ситуации.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Время одного занятия – 30-35 минут.</a:t>
            </a:r>
          </a:p>
          <a:p>
            <a:r>
              <a:rPr lang="ru-RU" sz="1200" kern="1200" dirty="0" smtClean="0">
                <a:solidFill>
                  <a:schemeClr val="tx1"/>
                </a:solidFill>
                <a:effectLst/>
                <a:latin typeface="+mn-lt"/>
                <a:ea typeface="+mn-ea"/>
                <a:cs typeface="+mn-cs"/>
              </a:rPr>
              <a:t>Количество участников не должно превышать среднюю численность одного класса.</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8</a:t>
            </a:fld>
            <a:endParaRPr lang="ru-RU" altLang="ru-RU"/>
          </a:p>
        </p:txBody>
      </p:sp>
    </p:spTree>
    <p:extLst>
      <p:ext uri="{BB962C8B-B14F-4D97-AF65-F5344CB8AC3E}">
        <p14:creationId xmlns:p14="http://schemas.microsoft.com/office/powerpoint/2010/main" val="134986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проведения нужны столы по количеству игровых групп и стулья по количеству учащихся. За каждым столом размещается до 6 игроков.</a:t>
            </a:r>
          </a:p>
          <a:p>
            <a:r>
              <a:rPr lang="ru-RU" sz="1200" kern="1200" dirty="0" smtClean="0">
                <a:solidFill>
                  <a:schemeClr val="tx1"/>
                </a:solidFill>
                <a:effectLst/>
                <a:latin typeface="+mn-lt"/>
                <a:ea typeface="+mn-ea"/>
                <a:cs typeface="+mn-cs"/>
              </a:rPr>
              <a:t>Можно применить следующие варианты рассадки детей: по желанию, по жеребьевке. </a:t>
            </a:r>
          </a:p>
          <a:p>
            <a:r>
              <a:rPr lang="ru-RU" sz="1200" kern="1200" dirty="0" smtClean="0">
                <a:solidFill>
                  <a:schemeClr val="tx1"/>
                </a:solidFill>
                <a:effectLst/>
                <a:latin typeface="+mn-lt"/>
                <a:ea typeface="+mn-ea"/>
                <a:cs typeface="+mn-cs"/>
              </a:rPr>
              <a:t>В роли ведущего игры может выступить педагог или учащийся-старшеклассник. Задача ведущего координировать ход игры, следить за соблюдением правил игры, помочь учащимся подвести итоги игры. При привлечении к проведению Урока добра ведущих-старшеклассников педагогу необходимо заранее встретиться с ребятами и обсудить их роль при проведении мероприятия.</a:t>
            </a:r>
          </a:p>
          <a:p>
            <a:r>
              <a:rPr lang="ru-RU" sz="1200" kern="1200" dirty="0" smtClean="0">
                <a:solidFill>
                  <a:schemeClr val="tx1"/>
                </a:solidFill>
                <a:effectLst/>
                <a:latin typeface="+mn-lt"/>
                <a:ea typeface="+mn-ea"/>
                <a:cs typeface="+mn-cs"/>
              </a:rPr>
              <a:t>Если Урок добра проводится в классе, необходимо несколько комплектов игры и несколько ведущих. </a:t>
            </a:r>
          </a:p>
        </p:txBody>
      </p:sp>
      <p:sp>
        <p:nvSpPr>
          <p:cNvPr id="4" name="Номер слайда 3"/>
          <p:cNvSpPr>
            <a:spLocks noGrp="1"/>
          </p:cNvSpPr>
          <p:nvPr>
            <p:ph type="sldNum" sz="quarter" idx="10"/>
          </p:nvPr>
        </p:nvSpPr>
        <p:spPr/>
        <p:txBody>
          <a:bodyPr/>
          <a:lstStyle/>
          <a:p>
            <a:fld id="{53C3C5C1-7446-48B9-8D20-238FDEC5FF0C}" type="slidenum">
              <a:rPr lang="ru-RU" altLang="ru-RU" smtClean="0"/>
              <a:pPr/>
              <a:t>9</a:t>
            </a:fld>
            <a:endParaRPr lang="ru-RU" altLang="ru-RU"/>
          </a:p>
        </p:txBody>
      </p:sp>
    </p:spTree>
    <p:extLst>
      <p:ext uri="{BB962C8B-B14F-4D97-AF65-F5344CB8AC3E}">
        <p14:creationId xmlns:p14="http://schemas.microsoft.com/office/powerpoint/2010/main" val="3175187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fontAlgn="auto">
              <a:spcBef>
                <a:spcPts val="0"/>
              </a:spcBef>
              <a:spcAft>
                <a:spcPts val="0"/>
              </a:spcAft>
              <a:defRPr/>
            </a:pPr>
            <a:endParaRPr kumimoji="1" lang="ru-RU">
              <a:latin typeface="+mn-lt"/>
              <a:cs typeface="+mn-cs"/>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fontAlgn="auto">
              <a:spcBef>
                <a:spcPts val="0"/>
              </a:spcBef>
              <a:spcAft>
                <a:spcPts val="0"/>
              </a:spcAft>
              <a:defRPr/>
            </a:pPr>
            <a:endParaRPr kumimoji="1" lang="ru-RU">
              <a:latin typeface="+mn-lt"/>
              <a:cs typeface="+mn-cs"/>
            </a:endParaRPr>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p:cNvSpPr>
            <a:spLocks noGrp="1" noChangeArrowheads="1"/>
          </p:cNvSpPr>
          <p:nvPr>
            <p:ph type="ctrTitle"/>
          </p:nvPr>
        </p:nvSpPr>
        <p:spPr>
          <a:xfrm>
            <a:off x="914400" y="2057400"/>
            <a:ext cx="7721600" cy="1143000"/>
          </a:xfrm>
        </p:spPr>
        <p:txBody>
          <a:bodyPr/>
          <a:lstStyle>
            <a:lvl1pPr>
              <a:defRPr/>
            </a:lvl1pPr>
          </a:lstStyle>
          <a:p>
            <a:r>
              <a:rPr lang="ru-RU" smtClean="0"/>
              <a:t>Образец заголовка</a:t>
            </a:r>
            <a:endParaRPr lang="ru-RU"/>
          </a:p>
        </p:txBody>
      </p:sp>
      <p:sp>
        <p:nvSpPr>
          <p:cNvPr id="4103"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ru-RU" smtClean="0"/>
              <a:t>Образец подзаголовка</a:t>
            </a:r>
            <a:endParaRPr lang="ru-RU"/>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fld id="{489F7D43-624A-4705-B400-4F4C5597FA35}" type="datetimeFigureOut">
              <a:rPr lang="ru-RU"/>
              <a:pPr>
                <a:defRPr/>
              </a:pPr>
              <a:t>25.07.2020</a:t>
            </a:fld>
            <a:endParaRPr lang="ru-RU"/>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ru-RU"/>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fld id="{D048805C-73B3-48D2-99CC-C89F80439614}" type="slidenum">
              <a:rPr lang="ru-RU" altLang="ru-RU"/>
              <a:pPr/>
              <a:t>‹#›</a:t>
            </a:fld>
            <a:endParaRPr lang="ru-RU" altLang="ru-RU"/>
          </a:p>
        </p:txBody>
      </p:sp>
    </p:spTree>
    <p:extLst>
      <p:ext uri="{BB962C8B-B14F-4D97-AF65-F5344CB8AC3E}">
        <p14:creationId xmlns:p14="http://schemas.microsoft.com/office/powerpoint/2010/main" val="2388246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93F08B8C-6FB2-4BD8-9058-C8B61FDA50D3}" type="datetimeFigureOut">
              <a:rPr lang="ru-RU"/>
              <a:pPr>
                <a:defRPr/>
              </a:pPr>
              <a:t>25.07.2020</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fld id="{C09936A3-4602-4330-8B87-7CF1691060A5}" type="slidenum">
              <a:rPr lang="ru-RU" altLang="ru-RU"/>
              <a:pPr/>
              <a:t>‹#›</a:t>
            </a:fld>
            <a:endParaRPr lang="ru-RU" altLang="ru-RU"/>
          </a:p>
        </p:txBody>
      </p:sp>
    </p:spTree>
    <p:extLst>
      <p:ext uri="{BB962C8B-B14F-4D97-AF65-F5344CB8AC3E}">
        <p14:creationId xmlns:p14="http://schemas.microsoft.com/office/powerpoint/2010/main" val="2714471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81000"/>
            <a:ext cx="55626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7C62D24E-A374-4E3A-A20E-370ED0D591DC}" type="datetimeFigureOut">
              <a:rPr lang="ru-RU"/>
              <a:pPr>
                <a:defRPr/>
              </a:pPr>
              <a:t>25.07.2020</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fld id="{61245F6E-D9AA-4E86-B49D-BD7F4414AF0F}" type="slidenum">
              <a:rPr lang="ru-RU" altLang="ru-RU"/>
              <a:pPr/>
              <a:t>‹#›</a:t>
            </a:fld>
            <a:endParaRPr lang="ru-RU" altLang="ru-RU"/>
          </a:p>
        </p:txBody>
      </p:sp>
    </p:spTree>
    <p:extLst>
      <p:ext uri="{BB962C8B-B14F-4D97-AF65-F5344CB8AC3E}">
        <p14:creationId xmlns:p14="http://schemas.microsoft.com/office/powerpoint/2010/main" val="478502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0D9C52DB-4A28-48DE-A13F-2FAD73EFEF1B}" type="datetimeFigureOut">
              <a:rPr lang="ru-RU"/>
              <a:pPr>
                <a:defRPr/>
              </a:pPr>
              <a:t>25.07.2020</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fld id="{6F52498B-FC87-4BA6-8AE1-E8063A443276}" type="slidenum">
              <a:rPr lang="ru-RU" altLang="ru-RU"/>
              <a:pPr/>
              <a:t>‹#›</a:t>
            </a:fld>
            <a:endParaRPr lang="ru-RU" altLang="ru-RU"/>
          </a:p>
        </p:txBody>
      </p:sp>
    </p:spTree>
    <p:extLst>
      <p:ext uri="{BB962C8B-B14F-4D97-AF65-F5344CB8AC3E}">
        <p14:creationId xmlns:p14="http://schemas.microsoft.com/office/powerpoint/2010/main" val="219479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sz="half" idx="10"/>
          </p:nvPr>
        </p:nvSpPr>
        <p:spPr>
          <a:ln/>
        </p:spPr>
        <p:txBody>
          <a:bodyPr/>
          <a:lstStyle>
            <a:lvl1pPr>
              <a:defRPr/>
            </a:lvl1pPr>
          </a:lstStyle>
          <a:p>
            <a:pPr>
              <a:defRPr/>
            </a:pPr>
            <a:fld id="{019E5150-E1F9-47A9-9A8E-CAFDFBF72A2F}" type="datetimeFigureOut">
              <a:rPr lang="ru-RU"/>
              <a:pPr>
                <a:defRPr/>
              </a:pPr>
              <a:t>25.07.2020</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fld id="{E0B5D546-0B96-4725-99C6-CE50F1A8DCA5}" type="slidenum">
              <a:rPr lang="ru-RU" altLang="ru-RU"/>
              <a:pPr/>
              <a:t>‹#›</a:t>
            </a:fld>
            <a:endParaRPr lang="ru-RU" altLang="ru-RU"/>
          </a:p>
        </p:txBody>
      </p:sp>
    </p:spTree>
    <p:extLst>
      <p:ext uri="{BB962C8B-B14F-4D97-AF65-F5344CB8AC3E}">
        <p14:creationId xmlns:p14="http://schemas.microsoft.com/office/powerpoint/2010/main" val="2419860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fld id="{D573F9DE-1345-4D57-B20A-B0E8935F6E29}" type="datetimeFigureOut">
              <a:rPr lang="ru-RU"/>
              <a:pPr>
                <a:defRPr/>
              </a:pPr>
              <a:t>25.07.2020</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fld id="{E23AA525-6D22-4369-B489-2A26184EA912}" type="slidenum">
              <a:rPr lang="ru-RU" altLang="ru-RU"/>
              <a:pPr/>
              <a:t>‹#›</a:t>
            </a:fld>
            <a:endParaRPr lang="ru-RU" altLang="ru-RU"/>
          </a:p>
        </p:txBody>
      </p:sp>
    </p:spTree>
    <p:extLst>
      <p:ext uri="{BB962C8B-B14F-4D97-AF65-F5344CB8AC3E}">
        <p14:creationId xmlns:p14="http://schemas.microsoft.com/office/powerpoint/2010/main" val="3464170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dt" sz="half" idx="10"/>
          </p:nvPr>
        </p:nvSpPr>
        <p:spPr>
          <a:ln/>
        </p:spPr>
        <p:txBody>
          <a:bodyPr/>
          <a:lstStyle>
            <a:lvl1pPr>
              <a:defRPr/>
            </a:lvl1pPr>
          </a:lstStyle>
          <a:p>
            <a:pPr>
              <a:defRPr/>
            </a:pPr>
            <a:fld id="{BC2D2ECD-DF3A-4F4F-AE35-0C1262F83FB8}" type="datetimeFigureOut">
              <a:rPr lang="ru-RU"/>
              <a:pPr>
                <a:defRPr/>
              </a:pPr>
              <a:t>25.07.2020</a:t>
            </a:fld>
            <a:endParaRPr lang="ru-RU"/>
          </a:p>
        </p:txBody>
      </p:sp>
      <p:sp>
        <p:nvSpPr>
          <p:cNvPr id="8" name="Rectangle 9"/>
          <p:cNvSpPr>
            <a:spLocks noGrp="1" noChangeArrowheads="1"/>
          </p:cNvSpPr>
          <p:nvPr>
            <p:ph type="ftr" sz="quarter" idx="11"/>
          </p:nvPr>
        </p:nvSpPr>
        <p:spPr>
          <a:ln/>
        </p:spPr>
        <p:txBody>
          <a:bodyPr/>
          <a:lstStyle>
            <a:lvl1pPr>
              <a:defRPr/>
            </a:lvl1pPr>
          </a:lstStyle>
          <a:p>
            <a:pPr>
              <a:defRPr/>
            </a:pPr>
            <a:endParaRPr lang="ru-RU"/>
          </a:p>
        </p:txBody>
      </p:sp>
      <p:sp>
        <p:nvSpPr>
          <p:cNvPr id="9" name="Rectangle 10"/>
          <p:cNvSpPr>
            <a:spLocks noGrp="1" noChangeArrowheads="1"/>
          </p:cNvSpPr>
          <p:nvPr>
            <p:ph type="sldNum" sz="quarter" idx="12"/>
          </p:nvPr>
        </p:nvSpPr>
        <p:spPr>
          <a:ln/>
        </p:spPr>
        <p:txBody>
          <a:bodyPr/>
          <a:lstStyle>
            <a:lvl1pPr>
              <a:defRPr/>
            </a:lvl1pPr>
          </a:lstStyle>
          <a:p>
            <a:fld id="{256A2C1D-BC60-44A2-9589-F5796341E697}" type="slidenum">
              <a:rPr lang="ru-RU" altLang="ru-RU"/>
              <a:pPr/>
              <a:t>‹#›</a:t>
            </a:fld>
            <a:endParaRPr lang="ru-RU" altLang="ru-RU"/>
          </a:p>
        </p:txBody>
      </p:sp>
    </p:spTree>
    <p:extLst>
      <p:ext uri="{BB962C8B-B14F-4D97-AF65-F5344CB8AC3E}">
        <p14:creationId xmlns:p14="http://schemas.microsoft.com/office/powerpoint/2010/main" val="1754773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
          <p:cNvSpPr>
            <a:spLocks noGrp="1" noChangeArrowheads="1"/>
          </p:cNvSpPr>
          <p:nvPr>
            <p:ph type="dt" sz="half" idx="10"/>
          </p:nvPr>
        </p:nvSpPr>
        <p:spPr>
          <a:ln/>
        </p:spPr>
        <p:txBody>
          <a:bodyPr/>
          <a:lstStyle>
            <a:lvl1pPr>
              <a:defRPr/>
            </a:lvl1pPr>
          </a:lstStyle>
          <a:p>
            <a:pPr>
              <a:defRPr/>
            </a:pPr>
            <a:fld id="{BEED656E-8DD9-49B1-A90C-2EA3D2C0E7CB}" type="datetimeFigureOut">
              <a:rPr lang="ru-RU"/>
              <a:pPr>
                <a:defRPr/>
              </a:pPr>
              <a:t>25.07.2020</a:t>
            </a:fld>
            <a:endParaRPr lang="ru-RU"/>
          </a:p>
        </p:txBody>
      </p:sp>
      <p:sp>
        <p:nvSpPr>
          <p:cNvPr id="4" name="Rectangle 9"/>
          <p:cNvSpPr>
            <a:spLocks noGrp="1" noChangeArrowheads="1"/>
          </p:cNvSpPr>
          <p:nvPr>
            <p:ph type="ftr" sz="quarter" idx="11"/>
          </p:nvPr>
        </p:nvSpPr>
        <p:spPr>
          <a:ln/>
        </p:spPr>
        <p:txBody>
          <a:bodyPr/>
          <a:lstStyle>
            <a:lvl1pPr>
              <a:defRPr/>
            </a:lvl1pPr>
          </a:lstStyle>
          <a:p>
            <a:pPr>
              <a:defRPr/>
            </a:pPr>
            <a:endParaRPr lang="ru-RU"/>
          </a:p>
        </p:txBody>
      </p:sp>
      <p:sp>
        <p:nvSpPr>
          <p:cNvPr id="5" name="Rectangle 10"/>
          <p:cNvSpPr>
            <a:spLocks noGrp="1" noChangeArrowheads="1"/>
          </p:cNvSpPr>
          <p:nvPr>
            <p:ph type="sldNum" sz="quarter" idx="12"/>
          </p:nvPr>
        </p:nvSpPr>
        <p:spPr>
          <a:ln/>
        </p:spPr>
        <p:txBody>
          <a:bodyPr/>
          <a:lstStyle>
            <a:lvl1pPr>
              <a:defRPr/>
            </a:lvl1pPr>
          </a:lstStyle>
          <a:p>
            <a:fld id="{94900308-BF60-4CF1-8780-0665402D7CBA}" type="slidenum">
              <a:rPr lang="ru-RU" altLang="ru-RU"/>
              <a:pPr/>
              <a:t>‹#›</a:t>
            </a:fld>
            <a:endParaRPr lang="ru-RU" altLang="ru-RU"/>
          </a:p>
        </p:txBody>
      </p:sp>
    </p:spTree>
    <p:extLst>
      <p:ext uri="{BB962C8B-B14F-4D97-AF65-F5344CB8AC3E}">
        <p14:creationId xmlns:p14="http://schemas.microsoft.com/office/powerpoint/2010/main" val="1631737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79A64D89-0645-4334-81BB-C47CF2ED2CCE}" type="datetimeFigureOut">
              <a:rPr lang="ru-RU"/>
              <a:pPr>
                <a:defRPr/>
              </a:pPr>
              <a:t>25.07.2020</a:t>
            </a:fld>
            <a:endParaRPr lang="ru-RU"/>
          </a:p>
        </p:txBody>
      </p:sp>
      <p:sp>
        <p:nvSpPr>
          <p:cNvPr id="3" name="Rectangle 9"/>
          <p:cNvSpPr>
            <a:spLocks noGrp="1" noChangeArrowheads="1"/>
          </p:cNvSpPr>
          <p:nvPr>
            <p:ph type="ftr" sz="quarter" idx="11"/>
          </p:nvPr>
        </p:nvSpPr>
        <p:spPr>
          <a:ln/>
        </p:spPr>
        <p:txBody>
          <a:bodyPr/>
          <a:lstStyle>
            <a:lvl1pPr>
              <a:defRPr/>
            </a:lvl1pPr>
          </a:lstStyle>
          <a:p>
            <a:pPr>
              <a:defRPr/>
            </a:pPr>
            <a:endParaRPr lang="ru-RU"/>
          </a:p>
        </p:txBody>
      </p:sp>
      <p:sp>
        <p:nvSpPr>
          <p:cNvPr id="4" name="Rectangle 10"/>
          <p:cNvSpPr>
            <a:spLocks noGrp="1" noChangeArrowheads="1"/>
          </p:cNvSpPr>
          <p:nvPr>
            <p:ph type="sldNum" sz="quarter" idx="12"/>
          </p:nvPr>
        </p:nvSpPr>
        <p:spPr>
          <a:ln/>
        </p:spPr>
        <p:txBody>
          <a:bodyPr/>
          <a:lstStyle>
            <a:lvl1pPr>
              <a:defRPr/>
            </a:lvl1pPr>
          </a:lstStyle>
          <a:p>
            <a:fld id="{4BEB28A0-566D-48C0-A300-5ADC4A696C07}" type="slidenum">
              <a:rPr lang="ru-RU" altLang="ru-RU"/>
              <a:pPr/>
              <a:t>‹#›</a:t>
            </a:fld>
            <a:endParaRPr lang="ru-RU" altLang="ru-RU"/>
          </a:p>
        </p:txBody>
      </p:sp>
    </p:spTree>
    <p:extLst>
      <p:ext uri="{BB962C8B-B14F-4D97-AF65-F5344CB8AC3E}">
        <p14:creationId xmlns:p14="http://schemas.microsoft.com/office/powerpoint/2010/main" val="60981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3939A01B-B379-45FD-9125-B1D7F28AF281}" type="datetimeFigureOut">
              <a:rPr lang="ru-RU"/>
              <a:pPr>
                <a:defRPr/>
              </a:pPr>
              <a:t>25.07.2020</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fld id="{8C78A3F5-7B6A-42AE-8340-21E1981060FC}" type="slidenum">
              <a:rPr lang="ru-RU" altLang="ru-RU"/>
              <a:pPr/>
              <a:t>‹#›</a:t>
            </a:fld>
            <a:endParaRPr lang="ru-RU" altLang="ru-RU"/>
          </a:p>
        </p:txBody>
      </p:sp>
    </p:spTree>
    <p:extLst>
      <p:ext uri="{BB962C8B-B14F-4D97-AF65-F5344CB8AC3E}">
        <p14:creationId xmlns:p14="http://schemas.microsoft.com/office/powerpoint/2010/main" val="3640284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68E5B857-A2DF-4CCA-9A28-23A440A1E6F6}" type="datetimeFigureOut">
              <a:rPr lang="ru-RU"/>
              <a:pPr>
                <a:defRPr/>
              </a:pPr>
              <a:t>25.07.2020</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fld id="{A4891091-9B80-416D-8D1A-6C1AFE7ECBE0}" type="slidenum">
              <a:rPr lang="ru-RU" altLang="ru-RU"/>
              <a:pPr/>
              <a:t>‹#›</a:t>
            </a:fld>
            <a:endParaRPr lang="ru-RU" altLang="ru-RU"/>
          </a:p>
        </p:txBody>
      </p:sp>
    </p:spTree>
    <p:extLst>
      <p:ext uri="{BB962C8B-B14F-4D97-AF65-F5344CB8AC3E}">
        <p14:creationId xmlns:p14="http://schemas.microsoft.com/office/powerpoint/2010/main" val="1829238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fontAlgn="auto">
              <a:spcBef>
                <a:spcPts val="0"/>
              </a:spcBef>
              <a:spcAft>
                <a:spcPts val="0"/>
              </a:spcAft>
              <a:defRPr/>
            </a:pPr>
            <a:endParaRPr kumimoji="1" lang="ru-RU">
              <a:latin typeface="+mn-lt"/>
              <a:cs typeface="+mn-cs"/>
            </a:endParaRPr>
          </a:p>
        </p:txBody>
      </p:sp>
      <p:sp>
        <p:nvSpPr>
          <p:cNvPr id="3075"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fontAlgn="auto">
              <a:spcBef>
                <a:spcPts val="0"/>
              </a:spcBef>
              <a:spcAft>
                <a:spcPts val="0"/>
              </a:spcAft>
              <a:defRPr/>
            </a:pPr>
            <a:endParaRPr lang="ru-RU">
              <a:latin typeface="+mn-lt"/>
              <a:cs typeface="+mn-cs"/>
            </a:endParaRPr>
          </a:p>
        </p:txBody>
      </p:sp>
      <p:pic>
        <p:nvPicPr>
          <p:cNvPr id="1028" name="Picture 4"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3080"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BA7CA7AE-1EED-4630-8616-A49C89380CFA}" type="datetimeFigureOut">
              <a:rPr lang="ru-RU"/>
              <a:pPr>
                <a:defRPr/>
              </a:pPr>
              <a:t>25.07.2020</a:t>
            </a:fld>
            <a:endParaRPr lang="ru-RU"/>
          </a:p>
        </p:txBody>
      </p:sp>
      <p:sp>
        <p:nvSpPr>
          <p:cNvPr id="3081"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ru-RU"/>
          </a:p>
        </p:txBody>
      </p:sp>
      <p:sp>
        <p:nvSpPr>
          <p:cNvPr id="3082"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075EEA9B-DB60-4746-966C-41A7E4AB1E1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7.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9.png"/><Relationship Id="rId7" Type="http://schemas.openxmlformats.org/officeDocument/2006/relationships/diagramQuickStyle" Target="../diagrams/quickStyle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0.png"/><Relationship Id="rId9" Type="http://schemas.microsoft.com/office/2007/relationships/diagramDrawing" Target="../diagrams/drawing9.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hyperlink" Target="https://vk.com/id17475623" TargetMode="Externa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30.png"/><Relationship Id="rId5" Type="http://schemas.openxmlformats.org/officeDocument/2006/relationships/diagramLayout" Target="../diagrams/layout3.xml"/><Relationship Id="rId10" Type="http://schemas.openxmlformats.org/officeDocument/2006/relationships/image" Target="../media/image29.png"/><Relationship Id="rId4" Type="http://schemas.openxmlformats.org/officeDocument/2006/relationships/diagramData" Target="../diagrams/data3.xml"/><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983122" y="215640"/>
            <a:ext cx="5533094" cy="483518"/>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Arial" panose="020B0604020202020204" pitchFamily="34" charset="0"/>
                <a:cs typeface="Arial" panose="020B0604020202020204" pitchFamily="34" charset="0"/>
              </a:rPr>
              <a:t>ВСЕРОССИЙСКИЙ ГРАНТОВЫЙ КОНКУРС «МОЛОДЫ ДУШОЙ» </a:t>
            </a:r>
            <a:endParaRPr lang="ru-RU" sz="1600" b="1" dirty="0">
              <a:latin typeface="Arial" panose="020B0604020202020204" pitchFamily="34" charset="0"/>
              <a:cs typeface="Arial" panose="020B0604020202020204" pitchFamily="34" charset="0"/>
            </a:endParaRPr>
          </a:p>
        </p:txBody>
      </p:sp>
      <p:sp>
        <p:nvSpPr>
          <p:cNvPr id="9" name="Стрелка вправо 8"/>
          <p:cNvSpPr/>
          <p:nvPr/>
        </p:nvSpPr>
        <p:spPr>
          <a:xfrm flipH="1">
            <a:off x="3764708" y="1844824"/>
            <a:ext cx="5148064" cy="2808312"/>
          </a:xfrm>
          <a:prstGeom prst="rightArrow">
            <a:avLst>
              <a:gd name="adj1" fmla="val 10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Диагональная полоса 9"/>
          <p:cNvSpPr/>
          <p:nvPr/>
        </p:nvSpPr>
        <p:spPr>
          <a:xfrm flipH="1">
            <a:off x="6507337" y="215640"/>
            <a:ext cx="2429333" cy="2404608"/>
          </a:xfrm>
          <a:prstGeom prst="diagStripe">
            <a:avLst>
              <a:gd name="adj" fmla="val 51478"/>
            </a:avLst>
          </a:prstGeom>
          <a:gradFill flip="none" rotWithShape="1">
            <a:gsLst>
              <a:gs pos="0">
                <a:srgbClr val="045A95"/>
              </a:gs>
              <a:gs pos="39000">
                <a:srgbClr val="045A95"/>
              </a:gs>
              <a:gs pos="100000">
                <a:srgbClr val="0000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TextBox 10"/>
          <p:cNvSpPr txBox="1"/>
          <p:nvPr/>
        </p:nvSpPr>
        <p:spPr>
          <a:xfrm>
            <a:off x="5368865" y="3304519"/>
            <a:ext cx="2957681" cy="1200329"/>
          </a:xfrm>
          <a:prstGeom prst="rect">
            <a:avLst/>
          </a:prstGeom>
          <a:noFill/>
        </p:spPr>
        <p:txBody>
          <a:bodyPr wrap="square" rtlCol="0">
            <a:spAutoFit/>
          </a:bodyPr>
          <a:lstStyle/>
          <a:p>
            <a:pPr algn="ctr"/>
            <a:r>
              <a:rPr lang="ru-RU" sz="1600" b="1" dirty="0" smtClean="0">
                <a:solidFill>
                  <a:srgbClr val="045A95"/>
                </a:solidFill>
                <a:latin typeface="Arial" panose="020B0604020202020204" pitchFamily="34" charset="0"/>
                <a:cs typeface="Arial" panose="020B0604020202020204" pitchFamily="34" charset="0"/>
              </a:rPr>
              <a:t>КЕМЕРОВСКАЯ ОБЛАСТЬ – КУЗБАСС</a:t>
            </a:r>
          </a:p>
          <a:p>
            <a:pPr algn="ctr"/>
            <a:endParaRPr lang="en-US" sz="600" b="1" dirty="0" smtClean="0">
              <a:solidFill>
                <a:srgbClr val="045A95"/>
              </a:solidFill>
              <a:latin typeface="Arial" panose="020B0604020202020204" pitchFamily="34" charset="0"/>
              <a:cs typeface="Arial" panose="020B0604020202020204" pitchFamily="34" charset="0"/>
            </a:endParaRPr>
          </a:p>
          <a:p>
            <a:pPr algn="ctr"/>
            <a:r>
              <a:rPr lang="ru-RU" sz="1600" b="1" dirty="0" smtClean="0">
                <a:solidFill>
                  <a:srgbClr val="045A95"/>
                </a:solidFill>
                <a:latin typeface="Arial" panose="020B0604020202020204" pitchFamily="34" charset="0"/>
                <a:cs typeface="Arial" panose="020B0604020202020204" pitchFamily="34" charset="0"/>
              </a:rPr>
              <a:t>ПРОКОПЬЕВСКИЙ </a:t>
            </a:r>
          </a:p>
          <a:p>
            <a:pPr algn="ctr"/>
            <a:r>
              <a:rPr lang="ru-RU" sz="1600" b="1" dirty="0" smtClean="0">
                <a:solidFill>
                  <a:srgbClr val="045A95"/>
                </a:solidFill>
                <a:latin typeface="Arial" panose="020B0604020202020204" pitchFamily="34" charset="0"/>
                <a:cs typeface="Arial" panose="020B0604020202020204" pitchFamily="34" charset="0"/>
              </a:rPr>
              <a:t>ГОРОДСКОЙ ОКРУГ </a:t>
            </a:r>
            <a:endParaRPr lang="ru-RU" sz="1600" b="1" dirty="0">
              <a:solidFill>
                <a:srgbClr val="045A95"/>
              </a:solidFill>
              <a:latin typeface="Arial" panose="020B0604020202020204" pitchFamily="34" charset="0"/>
              <a:cs typeface="Arial" panose="020B0604020202020204" pitchFamily="34" charset="0"/>
            </a:endParaRPr>
          </a:p>
        </p:txBody>
      </p:sp>
      <p:sp>
        <p:nvSpPr>
          <p:cNvPr id="12" name="TextBox 11"/>
          <p:cNvSpPr txBox="1"/>
          <p:nvPr/>
        </p:nvSpPr>
        <p:spPr>
          <a:xfrm>
            <a:off x="983122" y="825367"/>
            <a:ext cx="5533094" cy="369332"/>
          </a:xfrm>
          <a:prstGeom prst="rect">
            <a:avLst/>
          </a:prstGeom>
          <a:solidFill>
            <a:schemeClr val="bg1"/>
          </a:solidFill>
        </p:spPr>
        <p:txBody>
          <a:bodyPr wrap="square" rtlCol="0">
            <a:spAutoFit/>
          </a:bodyPr>
          <a:lstStyle/>
          <a:p>
            <a:pPr algn="ctr"/>
            <a:r>
              <a:rPr lang="ru-RU" b="1" dirty="0" smtClean="0">
                <a:solidFill>
                  <a:srgbClr val="002060"/>
                </a:solidFill>
              </a:rPr>
              <a:t>Направление «Социальные проекты</a:t>
            </a:r>
            <a:r>
              <a:rPr lang="ru-RU" b="1" cap="all" dirty="0" smtClean="0">
                <a:solidFill>
                  <a:srgbClr val="002060"/>
                </a:solidFill>
              </a:rPr>
              <a:t>»</a:t>
            </a:r>
            <a:endParaRPr lang="ru-RU" b="1" dirty="0">
              <a:solidFill>
                <a:srgbClr val="002060"/>
              </a:solidFill>
            </a:endParaRPr>
          </a:p>
        </p:txBody>
      </p:sp>
      <p:sp>
        <p:nvSpPr>
          <p:cNvPr id="13" name="Прямоугольник 12"/>
          <p:cNvSpPr/>
          <p:nvPr/>
        </p:nvSpPr>
        <p:spPr>
          <a:xfrm>
            <a:off x="1008112" y="5828635"/>
            <a:ext cx="5220072" cy="843558"/>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Rounded MT Bold" panose="020F0704030504030204" pitchFamily="34" charset="0"/>
              </a:rPr>
              <a:t>https://vk.com/event197390121</a:t>
            </a:r>
            <a:endParaRPr lang="ru-RU" sz="2400" dirty="0"/>
          </a:p>
        </p:txBody>
      </p:sp>
      <p:sp>
        <p:nvSpPr>
          <p:cNvPr id="14" name="Прямоугольник 13"/>
          <p:cNvSpPr/>
          <p:nvPr/>
        </p:nvSpPr>
        <p:spPr>
          <a:xfrm>
            <a:off x="6192180" y="5835392"/>
            <a:ext cx="2735288" cy="836801"/>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2857094" y="1862136"/>
            <a:ext cx="2592288" cy="1152130"/>
          </a:xfrm>
          <a:prstGeom prst="rightArrow">
            <a:avLst>
              <a:gd name="adj1" fmla="val 100000"/>
              <a:gd name="adj2" fmla="val 4131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983122" y="1845799"/>
            <a:ext cx="3990613" cy="2807337"/>
          </a:xfrm>
          <a:prstGeom prst="rightArrow">
            <a:avLst>
              <a:gd name="adj1" fmla="val 100000"/>
              <a:gd name="adj2" fmla="val 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cap="all" dirty="0" smtClean="0">
              <a:latin typeface="Arial" panose="020B0604020202020204" pitchFamily="34" charset="0"/>
              <a:cs typeface="Arial" panose="020B0604020202020204" pitchFamily="34" charset="0"/>
            </a:endParaRPr>
          </a:p>
        </p:txBody>
      </p:sp>
      <p:sp>
        <p:nvSpPr>
          <p:cNvPr id="19" name="Диагональная полоса 18"/>
          <p:cNvSpPr/>
          <p:nvPr/>
        </p:nvSpPr>
        <p:spPr>
          <a:xfrm rot="10800000" flipH="1">
            <a:off x="7892267" y="3968244"/>
            <a:ext cx="1044404" cy="1867288"/>
          </a:xfrm>
          <a:prstGeom prst="diagStripe">
            <a:avLst>
              <a:gd name="adj" fmla="val 39300"/>
            </a:avLst>
          </a:prstGeom>
          <a:gradFill flip="none" rotWithShape="1">
            <a:gsLst>
              <a:gs pos="0">
                <a:srgbClr val="045A95"/>
              </a:gs>
              <a:gs pos="39000">
                <a:srgbClr val="045A95"/>
              </a:gs>
              <a:gs pos="100000">
                <a:srgbClr val="0000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Параллелограмм 19"/>
          <p:cNvSpPr/>
          <p:nvPr/>
        </p:nvSpPr>
        <p:spPr>
          <a:xfrm rot="7533967">
            <a:off x="7094084" y="3423567"/>
            <a:ext cx="2624765" cy="590316"/>
          </a:xfrm>
          <a:prstGeom prst="parallelogram">
            <a:avLst>
              <a:gd name="adj" fmla="val 136549"/>
            </a:avLst>
          </a:prstGeom>
          <a:gradFill>
            <a:gsLst>
              <a:gs pos="0">
                <a:srgbClr val="045A95"/>
              </a:gs>
              <a:gs pos="42000">
                <a:srgbClr val="045A95"/>
              </a:gs>
              <a:gs pos="100000">
                <a:srgbClr val="003399"/>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1108381" y="1943140"/>
            <a:ext cx="3650244" cy="677108"/>
          </a:xfrm>
          <a:prstGeom prst="rect">
            <a:avLst/>
          </a:prstGeom>
          <a:noFill/>
        </p:spPr>
        <p:txBody>
          <a:bodyPr wrap="square" rtlCol="0">
            <a:spAutoFit/>
          </a:bodyPr>
          <a:lstStyle/>
          <a:p>
            <a:pPr algn="ctr"/>
            <a:r>
              <a:rPr lang="ru-RU" sz="2800" b="1" cap="all" dirty="0" smtClean="0">
                <a:solidFill>
                  <a:srgbClr val="045A95"/>
                </a:solidFill>
                <a:latin typeface="Arial" panose="020B0604020202020204" pitchFamily="34" charset="0"/>
                <a:cs typeface="Arial" panose="020B0604020202020204" pitchFamily="34" charset="0"/>
              </a:rPr>
              <a:t>ПРОЕКТ</a:t>
            </a:r>
          </a:p>
          <a:p>
            <a:pPr algn="ctr"/>
            <a:endParaRPr lang="ru-RU" sz="1000" b="1" cap="all" dirty="0" smtClean="0">
              <a:solidFill>
                <a:srgbClr val="045A95"/>
              </a:solidFill>
              <a:latin typeface="Arial" panose="020B0604020202020204" pitchFamily="34" charset="0"/>
              <a:cs typeface="Arial" panose="020B0604020202020204" pitchFamily="34" charset="0"/>
            </a:endParaRPr>
          </a:p>
        </p:txBody>
      </p:sp>
      <p:sp>
        <p:nvSpPr>
          <p:cNvPr id="22" name="Прямоугольник 21"/>
          <p:cNvSpPr/>
          <p:nvPr/>
        </p:nvSpPr>
        <p:spPr>
          <a:xfrm>
            <a:off x="1091944" y="2389227"/>
            <a:ext cx="3841516" cy="1384995"/>
          </a:xfrm>
          <a:prstGeom prst="rect">
            <a:avLst/>
          </a:prstGeom>
        </p:spPr>
        <p:txBody>
          <a:bodyPr wrap="square">
            <a:spAutoFit/>
          </a:bodyPr>
          <a:lstStyle/>
          <a:p>
            <a:pPr algn="ctr"/>
            <a:r>
              <a:rPr lang="ru-RU" sz="2800" b="1" cap="all"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«ПОЗНАЁМ ИГРАЯ ИСТОРИЮ </a:t>
            </a:r>
          </a:p>
          <a:p>
            <a:pPr algn="ctr"/>
            <a:r>
              <a:rPr lang="ru-RU" sz="2800" b="1" cap="all"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СТРАНЫ И КРАЯ»</a:t>
            </a:r>
            <a:endParaRPr lang="ru-RU" sz="28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Прямоугольник 22"/>
          <p:cNvSpPr/>
          <p:nvPr/>
        </p:nvSpPr>
        <p:spPr>
          <a:xfrm>
            <a:off x="1242177" y="3802504"/>
            <a:ext cx="3541051" cy="535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4" name="Прямоугольник 23"/>
          <p:cNvSpPr/>
          <p:nvPr/>
        </p:nvSpPr>
        <p:spPr>
          <a:xfrm>
            <a:off x="647503" y="3968244"/>
            <a:ext cx="4572000" cy="400110"/>
          </a:xfrm>
          <a:prstGeom prst="rect">
            <a:avLst/>
          </a:prstGeom>
        </p:spPr>
        <p:txBody>
          <a:bodyPr>
            <a:spAutoFit/>
          </a:bodyPr>
          <a:lstStyle/>
          <a:p>
            <a:pPr algn="ctr"/>
            <a:r>
              <a:rPr lang="ru-RU" sz="20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Номинация «75 лет Победы» </a:t>
            </a:r>
            <a:endParaRPr lang="ru-RU" sz="2000" b="1" i="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6" name="Рисунок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713" y="43500"/>
            <a:ext cx="679755" cy="961388"/>
          </a:xfrm>
          <a:prstGeom prst="rect">
            <a:avLst/>
          </a:prstGeom>
        </p:spPr>
      </p:pic>
      <p:pic>
        <p:nvPicPr>
          <p:cNvPr id="28" name="Рисунок 27"/>
          <p:cNvPicPr>
            <a:picLocks noChangeAspect="1"/>
          </p:cNvPicPr>
          <p:nvPr/>
        </p:nvPicPr>
        <p:blipFill rotWithShape="1">
          <a:blip r:embed="rId4" cstate="print">
            <a:extLst>
              <a:ext uri="{28A0092B-C50C-407E-A947-70E740481C1C}">
                <a14:useLocalDpi xmlns:a14="http://schemas.microsoft.com/office/drawing/2010/main" val="0"/>
              </a:ext>
            </a:extLst>
          </a:blip>
          <a:srcRect l="22403" t="23196" r="22997" b="22205"/>
          <a:stretch/>
        </p:blipFill>
        <p:spPr>
          <a:xfrm>
            <a:off x="6283715" y="1913518"/>
            <a:ext cx="1438288" cy="14382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4">
            <a:extLst>
              <a:ext uri="{FF2B5EF4-FFF2-40B4-BE49-F238E27FC236}">
                <a16:creationId xmlns:a16="http://schemas.microsoft.com/office/drawing/2014/main" xmlns="" id="{F0C1FCE9-52E0-49C2-A819-0881C2E156B0}"/>
              </a:ext>
            </a:extLst>
          </p:cNvPr>
          <p:cNvSpPr/>
          <p:nvPr/>
        </p:nvSpPr>
        <p:spPr>
          <a:xfrm>
            <a:off x="2039662" y="1259426"/>
            <a:ext cx="6646879" cy="540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Разработка и тиражирование настольных игр по истории ВОВ</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Прямоугольник: скругленные углы 5">
            <a:extLst>
              <a:ext uri="{FF2B5EF4-FFF2-40B4-BE49-F238E27FC236}">
                <a16:creationId xmlns:a16="http://schemas.microsoft.com/office/drawing/2014/main" xmlns="" id="{21C01D04-2F2A-437E-B861-186BEC2439E9}"/>
              </a:ext>
            </a:extLst>
          </p:cNvPr>
          <p:cNvSpPr/>
          <p:nvPr/>
        </p:nvSpPr>
        <p:spPr>
          <a:xfrm>
            <a:off x="2039662" y="1991300"/>
            <a:ext cx="6646879" cy="540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Проведение занятий и игровых турниров по истории ВОВ в школах с использованием настольных игр </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скругленные углы 6">
            <a:extLst>
              <a:ext uri="{FF2B5EF4-FFF2-40B4-BE49-F238E27FC236}">
                <a16:creationId xmlns:a16="http://schemas.microsoft.com/office/drawing/2014/main" xmlns="" id="{B7D337D9-852D-4403-B017-F46E164A059F}"/>
              </a:ext>
            </a:extLst>
          </p:cNvPr>
          <p:cNvSpPr/>
          <p:nvPr/>
        </p:nvSpPr>
        <p:spPr>
          <a:xfrm>
            <a:off x="2039662" y="2708920"/>
            <a:ext cx="6646879" cy="540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Городская игра для старшеклассников «Интеллектуальное многоборье» по ВОВ</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Прямоугольник: скругленные углы 7">
            <a:extLst>
              <a:ext uri="{FF2B5EF4-FFF2-40B4-BE49-F238E27FC236}">
                <a16:creationId xmlns:a16="http://schemas.microsoft.com/office/drawing/2014/main" xmlns="" id="{5484E0BA-EE21-46C6-9189-00F885D8F833}"/>
              </a:ext>
            </a:extLst>
          </p:cNvPr>
          <p:cNvSpPr/>
          <p:nvPr/>
        </p:nvSpPr>
        <p:spPr>
          <a:xfrm>
            <a:off x="2038621" y="3432264"/>
            <a:ext cx="6638412" cy="540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Онлайн-акция «Наследники Победы»</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Овал 7">
            <a:extLst>
              <a:ext uri="{FF2B5EF4-FFF2-40B4-BE49-F238E27FC236}">
                <a16:creationId xmlns:a16="http://schemas.microsoft.com/office/drawing/2014/main" xmlns="" id="{4E8EC134-3F21-465E-88CD-7191EFFFF803}"/>
              </a:ext>
            </a:extLst>
          </p:cNvPr>
          <p:cNvSpPr/>
          <p:nvPr/>
        </p:nvSpPr>
        <p:spPr>
          <a:xfrm>
            <a:off x="1171815" y="1262185"/>
            <a:ext cx="540000" cy="54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1</a:t>
            </a:r>
          </a:p>
        </p:txBody>
      </p:sp>
      <p:sp>
        <p:nvSpPr>
          <p:cNvPr id="9" name="Овал 8">
            <a:extLst>
              <a:ext uri="{FF2B5EF4-FFF2-40B4-BE49-F238E27FC236}">
                <a16:creationId xmlns:a16="http://schemas.microsoft.com/office/drawing/2014/main" xmlns="" id="{C7E1A454-7116-4981-85F5-860CAF20CFCF}"/>
              </a:ext>
            </a:extLst>
          </p:cNvPr>
          <p:cNvSpPr/>
          <p:nvPr/>
        </p:nvSpPr>
        <p:spPr>
          <a:xfrm>
            <a:off x="1171814" y="1988840"/>
            <a:ext cx="540000" cy="54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2</a:t>
            </a:r>
          </a:p>
        </p:txBody>
      </p:sp>
      <p:sp>
        <p:nvSpPr>
          <p:cNvPr id="10" name="Овал 9">
            <a:extLst>
              <a:ext uri="{FF2B5EF4-FFF2-40B4-BE49-F238E27FC236}">
                <a16:creationId xmlns:a16="http://schemas.microsoft.com/office/drawing/2014/main" xmlns="" id="{8C259BE1-6BD1-4836-9133-E6A11BEAE101}"/>
              </a:ext>
            </a:extLst>
          </p:cNvPr>
          <p:cNvSpPr/>
          <p:nvPr/>
        </p:nvSpPr>
        <p:spPr>
          <a:xfrm>
            <a:off x="1171814" y="2708920"/>
            <a:ext cx="540000" cy="54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3</a:t>
            </a:r>
          </a:p>
        </p:txBody>
      </p:sp>
      <p:sp>
        <p:nvSpPr>
          <p:cNvPr id="11" name="Овал 10">
            <a:extLst>
              <a:ext uri="{FF2B5EF4-FFF2-40B4-BE49-F238E27FC236}">
                <a16:creationId xmlns:a16="http://schemas.microsoft.com/office/drawing/2014/main" xmlns="" id="{A7CA00E7-CC1E-40AE-93BC-1F5D473A9772}"/>
              </a:ext>
            </a:extLst>
          </p:cNvPr>
          <p:cNvSpPr/>
          <p:nvPr/>
        </p:nvSpPr>
        <p:spPr>
          <a:xfrm>
            <a:off x="1171814" y="3429000"/>
            <a:ext cx="540000" cy="54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4</a:t>
            </a:r>
          </a:p>
        </p:txBody>
      </p:sp>
      <p:sp>
        <p:nvSpPr>
          <p:cNvPr id="13" name="Прямоугольник 12"/>
          <p:cNvSpPr/>
          <p:nvPr/>
        </p:nvSpPr>
        <p:spPr>
          <a:xfrm>
            <a:off x="5364088" y="240268"/>
            <a:ext cx="3495729" cy="883115"/>
          </a:xfrm>
          <a:prstGeom prst="rect">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1066800" y="230927"/>
            <a:ext cx="5161384" cy="892455"/>
          </a:xfrm>
          <a:prstGeom prst="rightArrow">
            <a:avLst>
              <a:gd name="adj1" fmla="val 100000"/>
              <a:gd name="adj2" fmla="val 4589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3663" algn="ctr"/>
            <a:r>
              <a:rPr lang="ru-RU" sz="2000" b="1" dirty="0" smtClean="0">
                <a:latin typeface="Arial" panose="020B0604020202020204" pitchFamily="34" charset="0"/>
                <a:cs typeface="Arial" panose="020B0604020202020204" pitchFamily="34" charset="0"/>
              </a:rPr>
              <a:t>ОСНОВНЫЕ МЕРОПРИЯТИЯ ПРОЕКТА</a:t>
            </a:r>
            <a:endParaRPr lang="ru-RU" sz="2000" b="1" dirty="0">
              <a:latin typeface="Arial" panose="020B0604020202020204" pitchFamily="34" charset="0"/>
              <a:cs typeface="Arial" panose="020B0604020202020204" pitchFamily="34" charset="0"/>
            </a:endParaRPr>
          </a:p>
        </p:txBody>
      </p:sp>
      <p:sp>
        <p:nvSpPr>
          <p:cNvPr id="15" name="Прямоугольник 14"/>
          <p:cNvSpPr/>
          <p:nvPr/>
        </p:nvSpPr>
        <p:spPr>
          <a:xfrm>
            <a:off x="2276763" y="6152076"/>
            <a:ext cx="6600421" cy="476927"/>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066800" y="6152076"/>
            <a:ext cx="2209056" cy="476927"/>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val="0"/>
              </a:ext>
            </a:extLst>
          </a:blip>
          <a:srcRect l="22186" t="23343" r="21729" b="22778"/>
          <a:stretch/>
        </p:blipFill>
        <p:spPr>
          <a:xfrm>
            <a:off x="7921720" y="230926"/>
            <a:ext cx="929000" cy="892455"/>
          </a:xfrm>
          <a:prstGeom prst="rect">
            <a:avLst/>
          </a:prstGeom>
        </p:spPr>
      </p:pic>
      <p:sp>
        <p:nvSpPr>
          <p:cNvPr id="18" name="Прямоугольник: скругленные углы 7">
            <a:extLst>
              <a:ext uri="{FF2B5EF4-FFF2-40B4-BE49-F238E27FC236}">
                <a16:creationId xmlns:a16="http://schemas.microsoft.com/office/drawing/2014/main" xmlns="" id="{0BE0EF2E-6F55-4C7D-B13E-00F062B444E6}"/>
              </a:ext>
            </a:extLst>
          </p:cNvPr>
          <p:cNvSpPr/>
          <p:nvPr/>
        </p:nvSpPr>
        <p:spPr>
          <a:xfrm>
            <a:off x="2045827" y="4149080"/>
            <a:ext cx="6624000" cy="540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Разработка аудио гида «Прокопьевск – территория Победы»</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Овал 19">
            <a:extLst>
              <a:ext uri="{FF2B5EF4-FFF2-40B4-BE49-F238E27FC236}">
                <a16:creationId xmlns:a16="http://schemas.microsoft.com/office/drawing/2014/main" xmlns="" id="{F3FAA0B8-88A7-419A-97D4-D5FF9B634ED9}"/>
              </a:ext>
            </a:extLst>
          </p:cNvPr>
          <p:cNvSpPr/>
          <p:nvPr/>
        </p:nvSpPr>
        <p:spPr>
          <a:xfrm>
            <a:off x="1172896" y="4155080"/>
            <a:ext cx="540000" cy="54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latin typeface="Arial" panose="020B0604020202020204" pitchFamily="34" charset="0"/>
                <a:cs typeface="Arial" panose="020B0604020202020204" pitchFamily="34" charset="0"/>
              </a:rPr>
              <a:t>5</a:t>
            </a:r>
            <a:endParaRPr lang="ru-RU" dirty="0">
              <a:latin typeface="Arial" panose="020B0604020202020204" pitchFamily="34" charset="0"/>
              <a:cs typeface="Arial" panose="020B0604020202020204" pitchFamily="34" charset="0"/>
            </a:endParaRPr>
          </a:p>
        </p:txBody>
      </p:sp>
      <p:sp>
        <p:nvSpPr>
          <p:cNvPr id="21" name="Прямоугольник: скругленные углы 7">
            <a:extLst>
              <a:ext uri="{FF2B5EF4-FFF2-40B4-BE49-F238E27FC236}">
                <a16:creationId xmlns:a16="http://schemas.microsoft.com/office/drawing/2014/main" xmlns="" id="{0BE0EF2E-6F55-4C7D-B13E-00F062B444E6}"/>
              </a:ext>
            </a:extLst>
          </p:cNvPr>
          <p:cNvSpPr/>
          <p:nvPr/>
        </p:nvSpPr>
        <p:spPr>
          <a:xfrm>
            <a:off x="2062541" y="4869160"/>
            <a:ext cx="6624000" cy="540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Проведение семейной </a:t>
            </a:r>
            <a:r>
              <a:rPr lang="ru-RU"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квест</a:t>
            </a: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-игры «Прокопьевск – территория Победы»</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Овал 21">
            <a:extLst>
              <a:ext uri="{FF2B5EF4-FFF2-40B4-BE49-F238E27FC236}">
                <a16:creationId xmlns:a16="http://schemas.microsoft.com/office/drawing/2014/main" xmlns="" id="{F3FAA0B8-88A7-419A-97D4-D5FF9B634ED9}"/>
              </a:ext>
            </a:extLst>
          </p:cNvPr>
          <p:cNvSpPr/>
          <p:nvPr/>
        </p:nvSpPr>
        <p:spPr>
          <a:xfrm>
            <a:off x="1189610" y="4875160"/>
            <a:ext cx="540000" cy="54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latin typeface="Arial" panose="020B0604020202020204" pitchFamily="34" charset="0"/>
                <a:cs typeface="Arial" panose="020B0604020202020204" pitchFamily="34" charset="0"/>
              </a:rPr>
              <a:t>6</a:t>
            </a:r>
            <a:endParaRPr lang="ru-RU" dirty="0">
              <a:latin typeface="Arial" panose="020B0604020202020204" pitchFamily="34" charset="0"/>
              <a:cs typeface="Arial" panose="020B0604020202020204" pitchFamily="34" charset="0"/>
            </a:endParaRPr>
          </a:p>
        </p:txBody>
      </p:sp>
      <p:sp>
        <p:nvSpPr>
          <p:cNvPr id="23" name="Прямоугольник: скругленные углы 7">
            <a:extLst>
              <a:ext uri="{FF2B5EF4-FFF2-40B4-BE49-F238E27FC236}">
                <a16:creationId xmlns:a16="http://schemas.microsoft.com/office/drawing/2014/main" xmlns="" id="{0BE0EF2E-6F55-4C7D-B13E-00F062B444E6}"/>
              </a:ext>
            </a:extLst>
          </p:cNvPr>
          <p:cNvSpPr/>
          <p:nvPr/>
        </p:nvSpPr>
        <p:spPr>
          <a:xfrm>
            <a:off x="2052456" y="5547296"/>
            <a:ext cx="6624000" cy="540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Городской слет «Мы – наследники Победы»</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Овал 23">
            <a:extLst>
              <a:ext uri="{FF2B5EF4-FFF2-40B4-BE49-F238E27FC236}">
                <a16:creationId xmlns:a16="http://schemas.microsoft.com/office/drawing/2014/main" xmlns="" id="{F3FAA0B8-88A7-419A-97D4-D5FF9B634ED9}"/>
              </a:ext>
            </a:extLst>
          </p:cNvPr>
          <p:cNvSpPr/>
          <p:nvPr/>
        </p:nvSpPr>
        <p:spPr>
          <a:xfrm>
            <a:off x="1179525" y="5553296"/>
            <a:ext cx="540000" cy="54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latin typeface="Arial" panose="020B0604020202020204" pitchFamily="34" charset="0"/>
                <a:cs typeface="Arial" panose="020B0604020202020204" pitchFamily="34" charset="0"/>
              </a:rPr>
              <a:t>7</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92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364088" y="240268"/>
            <a:ext cx="3495729" cy="883115"/>
          </a:xfrm>
          <a:prstGeom prst="rect">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406512" y="5949280"/>
            <a:ext cx="6444208" cy="699542"/>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922962" y="5949280"/>
            <a:ext cx="2423886" cy="699542"/>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1066800" y="230927"/>
            <a:ext cx="4729336" cy="892455"/>
          </a:xfrm>
          <a:prstGeom prst="rightArrow">
            <a:avLst>
              <a:gd name="adj1" fmla="val 100000"/>
              <a:gd name="adj2" fmla="val 4589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3663"/>
            <a:r>
              <a:rPr lang="ru-RU" sz="2000" b="1" dirty="0" smtClean="0">
                <a:latin typeface="Arial" panose="020B0604020202020204" pitchFamily="34" charset="0"/>
                <a:cs typeface="Arial" panose="020B0604020202020204" pitchFamily="34" charset="0"/>
              </a:rPr>
              <a:t>НОВИЗНА </a:t>
            </a:r>
            <a:r>
              <a:rPr lang="ru-RU" sz="2000" b="1" dirty="0" smtClean="0">
                <a:latin typeface="Arial" panose="020B0604020202020204" pitchFamily="34" charset="0"/>
                <a:cs typeface="Arial" panose="020B0604020202020204" pitchFamily="34" charset="0"/>
              </a:rPr>
              <a:t>ПРОЕКТА</a:t>
            </a:r>
            <a:endParaRPr lang="ru-RU" sz="2000" b="1" dirty="0">
              <a:latin typeface="Arial" panose="020B0604020202020204" pitchFamily="34" charset="0"/>
              <a:cs typeface="Arial" panose="020B0604020202020204" pitchFamily="34" charset="0"/>
            </a:endParaRPr>
          </a:p>
        </p:txBody>
      </p:sp>
      <p:sp>
        <p:nvSpPr>
          <p:cNvPr id="11" name="TextBox 10"/>
          <p:cNvSpPr txBox="1"/>
          <p:nvPr/>
        </p:nvSpPr>
        <p:spPr>
          <a:xfrm>
            <a:off x="1259632" y="1916832"/>
            <a:ext cx="7200800" cy="3435960"/>
          </a:xfrm>
          <a:prstGeom prst="rect">
            <a:avLst/>
          </a:prstGeom>
          <a:noFill/>
          <a:ln>
            <a:solidFill>
              <a:srgbClr val="0E3371"/>
            </a:solidFill>
          </a:ln>
        </p:spPr>
        <p:txBody>
          <a:bodyPr wrap="square" rtlCol="0" anchor="ctr">
            <a:noAutofit/>
          </a:bodyPr>
          <a:lstStyle/>
          <a:p>
            <a:pPr marL="0" indent="0" algn="ctr">
              <a:buFontTx/>
              <a:buNone/>
            </a:pPr>
            <a:r>
              <a:rPr lang="ru-RU" sz="2800" b="1" dirty="0">
                <a:solidFill>
                  <a:srgbClr val="002060"/>
                </a:solidFill>
              </a:rPr>
              <a:t>В процессе реализации проекта будут разработаны и внедрены новые инновационные форматы в работе с учащимися по истории Великой Отечественной войны, новые семейные форматы продвижения военной истории</a:t>
            </a:r>
            <a:endParaRPr lang="ru-RU" sz="2800" b="1" kern="0" dirty="0">
              <a:solidFill>
                <a:srgbClr val="002060"/>
              </a:solidFill>
            </a:endParaRPr>
          </a:p>
        </p:txBody>
      </p:sp>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l="22186" t="23343" r="21729" b="22778"/>
          <a:stretch/>
        </p:blipFill>
        <p:spPr>
          <a:xfrm>
            <a:off x="7921720" y="230926"/>
            <a:ext cx="929000" cy="892455"/>
          </a:xfrm>
          <a:prstGeom prst="rect">
            <a:avLst/>
          </a:prstGeom>
        </p:spPr>
      </p:pic>
    </p:spTree>
    <p:extLst>
      <p:ext uri="{BB962C8B-B14F-4D97-AF65-F5344CB8AC3E}">
        <p14:creationId xmlns:p14="http://schemas.microsoft.com/office/powerpoint/2010/main" val="3336862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5364088" y="240268"/>
            <a:ext cx="3495729" cy="883115"/>
          </a:xfrm>
          <a:prstGeom prst="rect">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1066800" y="230927"/>
            <a:ext cx="5161384" cy="892455"/>
          </a:xfrm>
          <a:prstGeom prst="rightArrow">
            <a:avLst>
              <a:gd name="adj1" fmla="val 100000"/>
              <a:gd name="adj2" fmla="val 4589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3663"/>
            <a:r>
              <a:rPr lang="ru-RU" sz="2000" b="1" dirty="0" smtClean="0">
                <a:latin typeface="Arial" panose="020B0604020202020204" pitchFamily="34" charset="0"/>
                <a:cs typeface="Arial" panose="020B0604020202020204" pitchFamily="34" charset="0"/>
              </a:rPr>
              <a:t>КОЛИЧЕСТВЕННЫЕ РЕЗУЛЬТАТЫ</a:t>
            </a:r>
            <a:endParaRPr lang="ru-RU" sz="2000" b="1" dirty="0">
              <a:latin typeface="Arial" panose="020B0604020202020204" pitchFamily="34" charset="0"/>
              <a:cs typeface="Arial" panose="020B0604020202020204" pitchFamily="34" charset="0"/>
            </a:endParaRPr>
          </a:p>
        </p:txBody>
      </p:sp>
      <p:sp>
        <p:nvSpPr>
          <p:cNvPr id="17" name="Прямоугольник 16"/>
          <p:cNvSpPr/>
          <p:nvPr/>
        </p:nvSpPr>
        <p:spPr>
          <a:xfrm>
            <a:off x="2276763" y="6152076"/>
            <a:ext cx="6600421" cy="476927"/>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066800" y="6152076"/>
            <a:ext cx="2209056" cy="476927"/>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p:cNvPicPr>
            <a:picLocks noChangeAspect="1"/>
          </p:cNvPicPr>
          <p:nvPr/>
        </p:nvPicPr>
        <p:blipFill rotWithShape="1">
          <a:blip r:embed="rId3" cstate="print">
            <a:extLst>
              <a:ext uri="{28A0092B-C50C-407E-A947-70E740481C1C}">
                <a14:useLocalDpi xmlns:a14="http://schemas.microsoft.com/office/drawing/2010/main" val="0"/>
              </a:ext>
            </a:extLst>
          </a:blip>
          <a:srcRect l="22186" t="23343" r="21729" b="22778"/>
          <a:stretch/>
        </p:blipFill>
        <p:spPr>
          <a:xfrm>
            <a:off x="7921720" y="230926"/>
            <a:ext cx="929000" cy="892455"/>
          </a:xfrm>
          <a:prstGeom prst="rect">
            <a:avLst/>
          </a:prstGeom>
        </p:spPr>
      </p:pic>
      <p:graphicFrame>
        <p:nvGraphicFramePr>
          <p:cNvPr id="2" name="Схема 1"/>
          <p:cNvGraphicFramePr/>
          <p:nvPr>
            <p:extLst>
              <p:ext uri="{D42A27DB-BD31-4B8C-83A1-F6EECF244321}">
                <p14:modId xmlns:p14="http://schemas.microsoft.com/office/powerpoint/2010/main" val="237619846"/>
              </p:ext>
            </p:extLst>
          </p:nvPr>
        </p:nvGraphicFramePr>
        <p:xfrm>
          <a:off x="1066800" y="1484784"/>
          <a:ext cx="7620560"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9054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945504530"/>
              </p:ext>
            </p:extLst>
          </p:nvPr>
        </p:nvGraphicFramePr>
        <p:xfrm>
          <a:off x="1403648" y="1401431"/>
          <a:ext cx="6912768" cy="4598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5364088" y="240268"/>
            <a:ext cx="3495729" cy="883115"/>
          </a:xfrm>
          <a:prstGeom prst="rect">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1066800" y="230927"/>
            <a:ext cx="5161384" cy="892455"/>
          </a:xfrm>
          <a:prstGeom prst="rightArrow">
            <a:avLst>
              <a:gd name="adj1" fmla="val 100000"/>
              <a:gd name="adj2" fmla="val 4589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3663"/>
            <a:r>
              <a:rPr lang="ru-RU" sz="2200" b="1" dirty="0" smtClean="0">
                <a:latin typeface="Arial" panose="020B0604020202020204" pitchFamily="34" charset="0"/>
                <a:cs typeface="Arial" panose="020B0604020202020204" pitchFamily="34" charset="0"/>
              </a:rPr>
              <a:t>КАЧЕСТВЕННЫЕ РЕЗУЛЬТАТЫ</a:t>
            </a:r>
            <a:endParaRPr lang="ru-RU" sz="2200" b="1" dirty="0">
              <a:latin typeface="Arial" panose="020B0604020202020204" pitchFamily="34" charset="0"/>
              <a:cs typeface="Arial" panose="020B0604020202020204" pitchFamily="34" charset="0"/>
            </a:endParaRPr>
          </a:p>
        </p:txBody>
      </p:sp>
      <p:sp>
        <p:nvSpPr>
          <p:cNvPr id="7" name="Прямоугольник 6"/>
          <p:cNvSpPr/>
          <p:nvPr/>
        </p:nvSpPr>
        <p:spPr>
          <a:xfrm>
            <a:off x="2276763" y="6152076"/>
            <a:ext cx="6600421" cy="476927"/>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66800" y="6152076"/>
            <a:ext cx="2209056" cy="476927"/>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rotWithShape="1">
          <a:blip r:embed="rId8" cstate="print">
            <a:extLst>
              <a:ext uri="{28A0092B-C50C-407E-A947-70E740481C1C}">
                <a14:useLocalDpi xmlns:a14="http://schemas.microsoft.com/office/drawing/2010/main" val="0"/>
              </a:ext>
            </a:extLst>
          </a:blip>
          <a:srcRect l="22186" t="23343" r="21729" b="22778"/>
          <a:stretch/>
        </p:blipFill>
        <p:spPr>
          <a:xfrm>
            <a:off x="7621166" y="249303"/>
            <a:ext cx="1199306" cy="11521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988862" y="232170"/>
            <a:ext cx="4896544" cy="709346"/>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971550" y="232170"/>
            <a:ext cx="3017312" cy="7093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243361" y="426177"/>
            <a:ext cx="2473691" cy="369332"/>
          </a:xfrm>
          <a:prstGeom prst="rect">
            <a:avLst/>
          </a:prstGeom>
        </p:spPr>
        <p:txBody>
          <a:bodyPr wrap="none">
            <a:spAutoFit/>
          </a:bodyPr>
          <a:lstStyle/>
          <a:p>
            <a:r>
              <a:rPr lang="ru-RU" b="1" dirty="0" smtClean="0">
                <a:solidFill>
                  <a:schemeClr val="bg1"/>
                </a:solidFill>
              </a:rPr>
              <a:t>НАСТОЛЬНАЯ ИГРА</a:t>
            </a:r>
            <a:endParaRPr lang="ru-RU" dirty="0">
              <a:solidFill>
                <a:schemeClr val="bg1"/>
              </a:solidFill>
            </a:endParaRPr>
          </a:p>
        </p:txBody>
      </p:sp>
      <p:sp>
        <p:nvSpPr>
          <p:cNvPr id="20" name="Прямоугольник 19"/>
          <p:cNvSpPr/>
          <p:nvPr/>
        </p:nvSpPr>
        <p:spPr>
          <a:xfrm>
            <a:off x="4079501" y="294455"/>
            <a:ext cx="4715265" cy="584775"/>
          </a:xfrm>
          <a:prstGeom prst="rect">
            <a:avLst/>
          </a:prstGeom>
        </p:spPr>
        <p:txBody>
          <a:bodyPr wrap="none">
            <a:spAutoFit/>
          </a:bodyPr>
          <a:lstStyle/>
          <a:p>
            <a:r>
              <a:rPr lang="ru-RU" sz="2800" b="1" dirty="0" smtClean="0">
                <a:solidFill>
                  <a:schemeClr val="bg1"/>
                </a:solidFill>
              </a:rPr>
              <a:t>«ИСТОРИЧЕСКОЕ ЛОТО</a:t>
            </a:r>
            <a:r>
              <a:rPr lang="ru-RU" sz="3200" b="1" dirty="0" smtClean="0">
                <a:solidFill>
                  <a:schemeClr val="bg1"/>
                </a:solidFill>
              </a:rPr>
              <a:t>»</a:t>
            </a:r>
            <a:endParaRPr lang="ru-RU" sz="3200" dirty="0">
              <a:solidFill>
                <a:schemeClr val="bg1"/>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286" y="980728"/>
            <a:ext cx="3832480" cy="2700000"/>
          </a:xfrm>
          <a:prstGeom prst="rect">
            <a:avLst/>
          </a:prstGeom>
          <a:ln>
            <a:solidFill>
              <a:srgbClr val="002060"/>
            </a:solidFill>
          </a:ln>
        </p:spPr>
      </p:pic>
      <p:pic>
        <p:nvPicPr>
          <p:cNvPr id="8" name="Рисунок 7" descr="C:\Users\Sv\Desktop\Рисунок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614" y="980728"/>
            <a:ext cx="3796875" cy="2700000"/>
          </a:xfrm>
          <a:prstGeom prst="rect">
            <a:avLst/>
          </a:prstGeom>
          <a:noFill/>
          <a:ln>
            <a:solidFill>
              <a:srgbClr val="002060"/>
            </a:solidFill>
          </a:ln>
        </p:spPr>
      </p:pic>
      <p:sp>
        <p:nvSpPr>
          <p:cNvPr id="9" name="Прямоугольник 8"/>
          <p:cNvSpPr/>
          <p:nvPr/>
        </p:nvSpPr>
        <p:spPr>
          <a:xfrm>
            <a:off x="4355976" y="6152076"/>
            <a:ext cx="4521208" cy="476927"/>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Arial" panose="020B0604020202020204" pitchFamily="34" charset="0"/>
                <a:cs typeface="Arial" panose="020B0604020202020204" pitchFamily="34" charset="0"/>
              </a:rPr>
              <a:t>РАЗРАБОТКА ИГРЫ</a:t>
            </a:r>
            <a:endParaRPr lang="ru-RU" dirty="0">
              <a:latin typeface="Arial" panose="020B0604020202020204" pitchFamily="34" charset="0"/>
              <a:cs typeface="Arial" panose="020B0604020202020204" pitchFamily="34" charset="0"/>
            </a:endParaRPr>
          </a:p>
        </p:txBody>
      </p:sp>
      <p:sp>
        <p:nvSpPr>
          <p:cNvPr id="10" name="Прямоугольник 9"/>
          <p:cNvSpPr/>
          <p:nvPr/>
        </p:nvSpPr>
        <p:spPr>
          <a:xfrm>
            <a:off x="971550" y="6152075"/>
            <a:ext cx="3600450" cy="476927"/>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Схема 5"/>
          <p:cNvGraphicFramePr/>
          <p:nvPr>
            <p:extLst>
              <p:ext uri="{D42A27DB-BD31-4B8C-83A1-F6EECF244321}">
                <p14:modId xmlns:p14="http://schemas.microsoft.com/office/powerpoint/2010/main" val="2220712310"/>
              </p:ext>
            </p:extLst>
          </p:nvPr>
        </p:nvGraphicFramePr>
        <p:xfrm>
          <a:off x="1433855" y="3823780"/>
          <a:ext cx="6936432" cy="22480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Прямоугольник 14"/>
          <p:cNvSpPr/>
          <p:nvPr/>
        </p:nvSpPr>
        <p:spPr>
          <a:xfrm>
            <a:off x="1103690" y="6221261"/>
            <a:ext cx="3336170" cy="338554"/>
          </a:xfrm>
          <a:prstGeom prst="rect">
            <a:avLst/>
          </a:prstGeom>
        </p:spPr>
        <p:txBody>
          <a:bodyPr wrap="none">
            <a:spAutoFit/>
          </a:bodyPr>
          <a:lstStyle/>
          <a:p>
            <a:r>
              <a:rPr lang="ru-RU" sz="1600" b="1" dirty="0" smtClean="0">
                <a:solidFill>
                  <a:schemeClr val="bg1"/>
                </a:solidFill>
              </a:rPr>
              <a:t>ОПЫТ РЕАЛИЗАЦИИ ПРОЕКТА</a:t>
            </a:r>
            <a:endParaRPr lang="ru-RU" sz="1600" dirty="0">
              <a:solidFill>
                <a:schemeClr val="bg1"/>
              </a:solidFill>
            </a:endParaRPr>
          </a:p>
        </p:txBody>
      </p:sp>
      <p:sp>
        <p:nvSpPr>
          <p:cNvPr id="7" name="Прямоугольник 6"/>
          <p:cNvSpPr/>
          <p:nvPr/>
        </p:nvSpPr>
        <p:spPr bwMode="auto">
          <a:xfrm rot="16200000">
            <a:off x="189771" y="4743822"/>
            <a:ext cx="2259889" cy="432048"/>
          </a:xfrm>
          <a:prstGeom prst="rect">
            <a:avLst/>
          </a:prstGeom>
          <a:solidFill>
            <a:srgbClr val="F7B02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rPr>
              <a:t>12 тем</a:t>
            </a:r>
            <a:r>
              <a:rPr kumimoji="0" lang="ru-RU" sz="2400" b="0" i="0" u="none" strike="noStrike" cap="none" normalizeH="0" baseline="0" dirty="0" smtClean="0">
                <a:ln>
                  <a:noFill/>
                </a:ln>
                <a:solidFill>
                  <a:schemeClr val="tx1"/>
                </a:solidFill>
                <a:effectLst/>
                <a:latin typeface="Times New Roman" pitchFamily="18" charset="0"/>
              </a:rPr>
              <a:t> игры</a:t>
            </a:r>
            <a:endParaRPr kumimoji="0" lang="ru-RU" sz="2400" b="0" i="0" u="none" strike="noStrike" cap="none" normalizeH="0" baseline="0" dirty="0" smtClean="0">
              <a:ln>
                <a:noFill/>
              </a:ln>
              <a:solidFill>
                <a:schemeClr val="tx1"/>
              </a:solidFill>
              <a:effectLst/>
              <a:latin typeface="Times New Roman" pitchFamily="18" charset="0"/>
            </a:endParaRPr>
          </a:p>
        </p:txBody>
      </p:sp>
      <p:sp>
        <p:nvSpPr>
          <p:cNvPr id="18" name="Прямоугольник 17"/>
          <p:cNvSpPr/>
          <p:nvPr/>
        </p:nvSpPr>
        <p:spPr bwMode="auto">
          <a:xfrm rot="5400000">
            <a:off x="7330487" y="4743822"/>
            <a:ext cx="2259889" cy="432048"/>
          </a:xfrm>
          <a:prstGeom prst="rect">
            <a:avLst/>
          </a:prstGeom>
          <a:solidFill>
            <a:srgbClr val="F7B02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rPr>
              <a:t>144 вопроса</a:t>
            </a:r>
            <a:endParaRPr kumimoji="0" lang="ru-RU"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3988862" y="232170"/>
            <a:ext cx="4896544" cy="709346"/>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971550" y="232170"/>
            <a:ext cx="3017312" cy="7093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243361" y="426177"/>
            <a:ext cx="2473691" cy="369332"/>
          </a:xfrm>
          <a:prstGeom prst="rect">
            <a:avLst/>
          </a:prstGeom>
        </p:spPr>
        <p:txBody>
          <a:bodyPr wrap="none">
            <a:spAutoFit/>
          </a:bodyPr>
          <a:lstStyle/>
          <a:p>
            <a:r>
              <a:rPr lang="ru-RU" b="1" dirty="0" smtClean="0">
                <a:solidFill>
                  <a:schemeClr val="bg1"/>
                </a:solidFill>
              </a:rPr>
              <a:t>НАСТОЛЬНАЯ ИГРА</a:t>
            </a:r>
            <a:endParaRPr lang="ru-RU" dirty="0">
              <a:solidFill>
                <a:schemeClr val="bg1"/>
              </a:solidFill>
            </a:endParaRPr>
          </a:p>
        </p:txBody>
      </p:sp>
      <p:sp>
        <p:nvSpPr>
          <p:cNvPr id="20" name="Прямоугольник 19"/>
          <p:cNvSpPr/>
          <p:nvPr/>
        </p:nvSpPr>
        <p:spPr>
          <a:xfrm>
            <a:off x="4023169" y="325233"/>
            <a:ext cx="4688015" cy="523220"/>
          </a:xfrm>
          <a:prstGeom prst="rect">
            <a:avLst/>
          </a:prstGeom>
        </p:spPr>
        <p:txBody>
          <a:bodyPr wrap="none">
            <a:spAutoFit/>
          </a:bodyPr>
          <a:lstStyle/>
          <a:p>
            <a:r>
              <a:rPr lang="ru-RU" sz="2800" b="1" dirty="0" smtClean="0">
                <a:solidFill>
                  <a:schemeClr val="bg1"/>
                </a:solidFill>
              </a:rPr>
              <a:t>«ИСТОРИЧЕСКОЕ ЛОТО»</a:t>
            </a:r>
            <a:endParaRPr lang="ru-RU" sz="2800" dirty="0">
              <a:solidFill>
                <a:schemeClr val="bg1"/>
              </a:solidFill>
            </a:endParaRPr>
          </a:p>
        </p:txBody>
      </p:sp>
      <p:sp>
        <p:nvSpPr>
          <p:cNvPr id="21" name="Прямоугольник 20"/>
          <p:cNvSpPr/>
          <p:nvPr/>
        </p:nvSpPr>
        <p:spPr>
          <a:xfrm>
            <a:off x="971550" y="6223236"/>
            <a:ext cx="4080307" cy="360040"/>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sp>
        <p:nvSpPr>
          <p:cNvPr id="22" name="Прямоугольник 21"/>
          <p:cNvSpPr/>
          <p:nvPr/>
        </p:nvSpPr>
        <p:spPr>
          <a:xfrm>
            <a:off x="4572000" y="6237312"/>
            <a:ext cx="4292609" cy="360040"/>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ТЕСТИРОВАНИЕ </a:t>
            </a:r>
            <a:r>
              <a:rPr lang="ru-RU" sz="1600" dirty="0" smtClean="0">
                <a:latin typeface="Arial" panose="020B0604020202020204" pitchFamily="34" charset="0"/>
                <a:cs typeface="Arial" panose="020B0604020202020204" pitchFamily="34" charset="0"/>
              </a:rPr>
              <a:t>ИГРЫ В ШКОЛАХ</a:t>
            </a:r>
            <a:endParaRPr lang="ru-RU" sz="1600" dirty="0">
              <a:latin typeface="Arial" panose="020B0604020202020204" pitchFamily="34" charset="0"/>
              <a:cs typeface="Arial" panose="020B0604020202020204" pitchFamily="34" charset="0"/>
            </a:endParaRPr>
          </a:p>
        </p:txBody>
      </p:sp>
      <p:sp>
        <p:nvSpPr>
          <p:cNvPr id="8" name="Прямоугольник 7"/>
          <p:cNvSpPr/>
          <p:nvPr/>
        </p:nvSpPr>
        <p:spPr>
          <a:xfrm>
            <a:off x="1103690" y="6221261"/>
            <a:ext cx="3336170" cy="338554"/>
          </a:xfrm>
          <a:prstGeom prst="rect">
            <a:avLst/>
          </a:prstGeom>
        </p:spPr>
        <p:txBody>
          <a:bodyPr wrap="none">
            <a:spAutoFit/>
          </a:bodyPr>
          <a:lstStyle/>
          <a:p>
            <a:r>
              <a:rPr lang="ru-RU" sz="1600" b="1" dirty="0" smtClean="0">
                <a:solidFill>
                  <a:schemeClr val="bg1"/>
                </a:solidFill>
              </a:rPr>
              <a:t>ОПЫТ РЕАЛИЗАЦИИ ПРОЕКТА</a:t>
            </a:r>
            <a:endParaRPr lang="ru-RU" sz="1600" dirty="0">
              <a:solidFill>
                <a:schemeClr val="bg1"/>
              </a:solidFill>
            </a:endParaRPr>
          </a:p>
        </p:txBody>
      </p:sp>
      <p:pic>
        <p:nvPicPr>
          <p:cNvPr id="2" name="Рисунок 1"/>
          <p:cNvPicPr>
            <a:picLocks noChangeAspect="1"/>
          </p:cNvPicPr>
          <p:nvPr/>
        </p:nvPicPr>
        <p:blipFill>
          <a:blip r:embed="rId3"/>
          <a:stretch>
            <a:fillRect/>
          </a:stretch>
        </p:blipFill>
        <p:spPr>
          <a:xfrm>
            <a:off x="1117874" y="986320"/>
            <a:ext cx="7624249" cy="51740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3988862" y="232170"/>
            <a:ext cx="4896544" cy="709346"/>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971550" y="232170"/>
            <a:ext cx="3017312" cy="7093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243361" y="426177"/>
            <a:ext cx="2079415" cy="369332"/>
          </a:xfrm>
          <a:prstGeom prst="rect">
            <a:avLst/>
          </a:prstGeom>
        </p:spPr>
        <p:txBody>
          <a:bodyPr wrap="none">
            <a:spAutoFit/>
          </a:bodyPr>
          <a:lstStyle/>
          <a:p>
            <a:r>
              <a:rPr lang="ru-RU" b="1" dirty="0" smtClean="0">
                <a:solidFill>
                  <a:schemeClr val="bg1"/>
                </a:solidFill>
              </a:rPr>
              <a:t>ОНЛАЙН-АКЦИЯ</a:t>
            </a:r>
            <a:endParaRPr lang="ru-RU" dirty="0">
              <a:solidFill>
                <a:schemeClr val="bg1"/>
              </a:solidFill>
            </a:endParaRPr>
          </a:p>
        </p:txBody>
      </p:sp>
      <p:sp>
        <p:nvSpPr>
          <p:cNvPr id="20" name="Прямоугольник 19"/>
          <p:cNvSpPr/>
          <p:nvPr/>
        </p:nvSpPr>
        <p:spPr>
          <a:xfrm>
            <a:off x="4067944" y="294455"/>
            <a:ext cx="4853380" cy="584775"/>
          </a:xfrm>
          <a:prstGeom prst="rect">
            <a:avLst/>
          </a:prstGeom>
        </p:spPr>
        <p:txBody>
          <a:bodyPr wrap="none">
            <a:spAutoFit/>
          </a:bodyPr>
          <a:lstStyle/>
          <a:p>
            <a:r>
              <a:rPr lang="ru-RU" sz="3200" b="1" dirty="0" smtClean="0">
                <a:solidFill>
                  <a:schemeClr val="bg1"/>
                </a:solidFill>
              </a:rPr>
              <a:t>«ПРАВНУКИ ПОБЕДЫ»</a:t>
            </a:r>
            <a:endParaRPr lang="ru-RU" sz="3200" dirty="0">
              <a:solidFill>
                <a:schemeClr val="bg1"/>
              </a:solidFill>
            </a:endParaRPr>
          </a:p>
        </p:txBody>
      </p:sp>
      <p:sp>
        <p:nvSpPr>
          <p:cNvPr id="21" name="Прямоугольник 20"/>
          <p:cNvSpPr/>
          <p:nvPr/>
        </p:nvSpPr>
        <p:spPr>
          <a:xfrm>
            <a:off x="971551" y="6237312"/>
            <a:ext cx="4248522" cy="360040"/>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sp>
        <p:nvSpPr>
          <p:cNvPr id="22" name="Прямоугольник 21"/>
          <p:cNvSpPr/>
          <p:nvPr/>
        </p:nvSpPr>
        <p:spPr>
          <a:xfrm>
            <a:off x="4572000" y="6237312"/>
            <a:ext cx="4292609" cy="360040"/>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Arial" panose="020B0604020202020204" pitchFamily="34" charset="0"/>
              <a:cs typeface="Arial" panose="020B0604020202020204" pitchFamily="34" charset="0"/>
            </a:endParaRPr>
          </a:p>
        </p:txBody>
      </p:sp>
      <p:sp>
        <p:nvSpPr>
          <p:cNvPr id="8" name="Прямоугольник 7"/>
          <p:cNvSpPr/>
          <p:nvPr/>
        </p:nvSpPr>
        <p:spPr>
          <a:xfrm>
            <a:off x="1103690" y="6221261"/>
            <a:ext cx="3336170" cy="338554"/>
          </a:xfrm>
          <a:prstGeom prst="rect">
            <a:avLst/>
          </a:prstGeom>
        </p:spPr>
        <p:txBody>
          <a:bodyPr wrap="square">
            <a:spAutoFit/>
          </a:bodyPr>
          <a:lstStyle/>
          <a:p>
            <a:r>
              <a:rPr lang="ru-RU" sz="1600" b="1" dirty="0" smtClean="0">
                <a:solidFill>
                  <a:schemeClr val="bg1"/>
                </a:solidFill>
              </a:rPr>
              <a:t>ОПЫТ РЕАЛИЗАЦИИ ПРОЕКТА</a:t>
            </a:r>
            <a:endParaRPr lang="ru-RU" sz="1600" dirty="0">
              <a:solidFill>
                <a:schemeClr val="bg1"/>
              </a:solidFill>
            </a:endParaRPr>
          </a:p>
        </p:txBody>
      </p:sp>
      <p:pic>
        <p:nvPicPr>
          <p:cNvPr id="2" name="Рисунок 1"/>
          <p:cNvPicPr>
            <a:picLocks noChangeAspect="1"/>
          </p:cNvPicPr>
          <p:nvPr/>
        </p:nvPicPr>
        <p:blipFill>
          <a:blip r:embed="rId3"/>
          <a:stretch>
            <a:fillRect/>
          </a:stretch>
        </p:blipFill>
        <p:spPr>
          <a:xfrm>
            <a:off x="1103690" y="989516"/>
            <a:ext cx="7713687" cy="5216923"/>
          </a:xfrm>
          <a:prstGeom prst="rect">
            <a:avLst/>
          </a:prstGeom>
        </p:spPr>
      </p:pic>
    </p:spTree>
    <p:extLst>
      <p:ext uri="{BB962C8B-B14F-4D97-AF65-F5344CB8AC3E}">
        <p14:creationId xmlns:p14="http://schemas.microsoft.com/office/powerpoint/2010/main" val="1066857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99992" y="232170"/>
            <a:ext cx="4359803" cy="709346"/>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971550" y="232170"/>
            <a:ext cx="3528442" cy="7093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anose="020B0604020202020204" pitchFamily="34" charset="0"/>
                <a:cs typeface="Arial" panose="020B0604020202020204" pitchFamily="34" charset="0"/>
              </a:rPr>
              <a:t>ГОРОДСКАЯ ИНТЕЛЛЕКТУАЛЬНАЯ ИГРА ДЛЯ СТАРШЕКЛАССНИКОВ </a:t>
            </a:r>
            <a:endParaRPr lang="ru-RU" sz="1400" dirty="0"/>
          </a:p>
        </p:txBody>
      </p:sp>
      <p:sp>
        <p:nvSpPr>
          <p:cNvPr id="3" name="Прямоугольник 2"/>
          <p:cNvSpPr/>
          <p:nvPr/>
        </p:nvSpPr>
        <p:spPr>
          <a:xfrm>
            <a:off x="4788023" y="325233"/>
            <a:ext cx="4000523" cy="584775"/>
          </a:xfrm>
          <a:prstGeom prst="rect">
            <a:avLst/>
          </a:prstGeom>
        </p:spPr>
        <p:txBody>
          <a:bodyPr wrap="square">
            <a:spAutoFit/>
          </a:bodyPr>
          <a:lstStyle/>
          <a:p>
            <a:pPr algn="ctr"/>
            <a:r>
              <a:rPr lang="ru-RU" altLang="ru-RU" sz="1600" b="1" dirty="0" smtClean="0">
                <a:solidFill>
                  <a:schemeClr val="bg1"/>
                </a:solidFill>
              </a:rPr>
              <a:t>«ЧТО? ГДЕ? КОГДА?», ПОСВЯЩЕННАЯ 75-ЛЕТИЮ ПОБЕДЫ</a:t>
            </a:r>
            <a:endParaRPr lang="ru-RU" sz="1600" dirty="0"/>
          </a:p>
        </p:txBody>
      </p:sp>
      <p:pic>
        <p:nvPicPr>
          <p:cNvPr id="2" name="Рисунок 1"/>
          <p:cNvPicPr>
            <a:picLocks noChangeAspect="1"/>
          </p:cNvPicPr>
          <p:nvPr/>
        </p:nvPicPr>
        <p:blipFill>
          <a:blip r:embed="rId3"/>
          <a:stretch>
            <a:fillRect/>
          </a:stretch>
        </p:blipFill>
        <p:spPr>
          <a:xfrm>
            <a:off x="1404416" y="984857"/>
            <a:ext cx="6912000" cy="2286580"/>
          </a:xfrm>
          <a:prstGeom prst="rect">
            <a:avLst/>
          </a:prstGeom>
        </p:spPr>
      </p:pic>
      <p:sp>
        <p:nvSpPr>
          <p:cNvPr id="10" name="Прямоугольник 9"/>
          <p:cNvSpPr/>
          <p:nvPr/>
        </p:nvSpPr>
        <p:spPr>
          <a:xfrm>
            <a:off x="971550" y="5908147"/>
            <a:ext cx="4359803" cy="709346"/>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345598" y="5908147"/>
            <a:ext cx="3528442" cy="7093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Arial" panose="020B0604020202020204" pitchFamily="34" charset="0"/>
                <a:cs typeface="Arial" panose="020B0604020202020204" pitchFamily="34" charset="0"/>
              </a:rPr>
              <a:t>ГОРОДСКАЯ ИНТЕЛЛЕКТУАЛЬНАЯ ИГРА ДЛЯ 5-6 КЛАССОВ </a:t>
            </a:r>
            <a:endParaRPr lang="ru-RU" sz="1400" dirty="0"/>
          </a:p>
        </p:txBody>
      </p:sp>
      <p:pic>
        <p:nvPicPr>
          <p:cNvPr id="6" name="Рисунок 5"/>
          <p:cNvPicPr>
            <a:picLocks noChangeAspect="1"/>
          </p:cNvPicPr>
          <p:nvPr/>
        </p:nvPicPr>
        <p:blipFill>
          <a:blip r:embed="rId4"/>
          <a:stretch>
            <a:fillRect/>
          </a:stretch>
        </p:blipFill>
        <p:spPr>
          <a:xfrm>
            <a:off x="1418874" y="3342864"/>
            <a:ext cx="6883084" cy="2520000"/>
          </a:xfrm>
          <a:prstGeom prst="rect">
            <a:avLst/>
          </a:prstGeom>
        </p:spPr>
      </p:pic>
      <p:sp>
        <p:nvSpPr>
          <p:cNvPr id="13" name="Прямоугольник 12"/>
          <p:cNvSpPr/>
          <p:nvPr/>
        </p:nvSpPr>
        <p:spPr>
          <a:xfrm>
            <a:off x="1451853" y="6093543"/>
            <a:ext cx="3336170" cy="338554"/>
          </a:xfrm>
          <a:prstGeom prst="rect">
            <a:avLst/>
          </a:prstGeom>
        </p:spPr>
        <p:txBody>
          <a:bodyPr wrap="square">
            <a:spAutoFit/>
          </a:bodyPr>
          <a:lstStyle/>
          <a:p>
            <a:r>
              <a:rPr lang="ru-RU" sz="1600" b="1" dirty="0" smtClean="0">
                <a:solidFill>
                  <a:schemeClr val="bg1"/>
                </a:solidFill>
              </a:rPr>
              <a:t>ОПЫТ РЕАЛИЗАЦИИ ПРОЕКТА</a:t>
            </a:r>
            <a:endParaRPr lang="ru-RU" sz="1600" dirty="0">
              <a:solidFill>
                <a:schemeClr val="bg1"/>
              </a:solidFill>
            </a:endParaRPr>
          </a:p>
        </p:txBody>
      </p:sp>
    </p:spTree>
    <p:extLst>
      <p:ext uri="{BB962C8B-B14F-4D97-AF65-F5344CB8AC3E}">
        <p14:creationId xmlns:p14="http://schemas.microsoft.com/office/powerpoint/2010/main" val="3305512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88862" y="232170"/>
            <a:ext cx="4870933" cy="709346"/>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971550" y="232170"/>
            <a:ext cx="3017312" cy="7093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b="1" dirty="0" smtClean="0">
                <a:solidFill>
                  <a:schemeClr val="bg1"/>
                </a:solidFill>
                <a:latin typeface="Arial" panose="020B0604020202020204" pitchFamily="34" charset="0"/>
                <a:cs typeface="Arial" panose="020B0604020202020204" pitchFamily="34" charset="0"/>
              </a:rPr>
              <a:t>ТУРНИР ПО ИГРЕ</a:t>
            </a:r>
            <a:endParaRPr lang="ru-RU" dirty="0"/>
          </a:p>
        </p:txBody>
      </p:sp>
      <p:sp>
        <p:nvSpPr>
          <p:cNvPr id="3" name="Прямоугольник 2"/>
          <p:cNvSpPr/>
          <p:nvPr/>
        </p:nvSpPr>
        <p:spPr>
          <a:xfrm>
            <a:off x="4158115" y="402177"/>
            <a:ext cx="4446345" cy="369332"/>
          </a:xfrm>
          <a:prstGeom prst="rect">
            <a:avLst/>
          </a:prstGeom>
        </p:spPr>
        <p:txBody>
          <a:bodyPr wrap="none">
            <a:spAutoFit/>
          </a:bodyPr>
          <a:lstStyle/>
          <a:p>
            <a:r>
              <a:rPr lang="ru-RU" altLang="ru-RU" b="1" dirty="0" smtClean="0">
                <a:solidFill>
                  <a:schemeClr val="bg1"/>
                </a:solidFill>
              </a:rPr>
              <a:t>«ЧТОБЫ ПОМНИЛИ, ЧТОБЫ ЗНАЛИ»</a:t>
            </a:r>
            <a:endParaRPr lang="ru-RU" dirty="0"/>
          </a:p>
        </p:txBody>
      </p:sp>
      <p:sp>
        <p:nvSpPr>
          <p:cNvPr id="8" name="Прямоугольник 7"/>
          <p:cNvSpPr/>
          <p:nvPr/>
        </p:nvSpPr>
        <p:spPr>
          <a:xfrm>
            <a:off x="971550" y="6147226"/>
            <a:ext cx="3317403" cy="476927"/>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288954" y="6147226"/>
            <a:ext cx="4596452" cy="476927"/>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776120" y="6067577"/>
            <a:ext cx="3296415" cy="861774"/>
          </a:xfrm>
          <a:prstGeom prst="rect">
            <a:avLst/>
          </a:prstGeom>
        </p:spPr>
        <p:txBody>
          <a:bodyPr wrap="none">
            <a:spAutoFit/>
          </a:bodyPr>
          <a:lstStyle/>
          <a:p>
            <a:pPr algn="ctr"/>
            <a:r>
              <a:rPr lang="ru-RU" altLang="ru-RU" sz="1600" b="1" dirty="0" smtClean="0">
                <a:solidFill>
                  <a:schemeClr val="bg1"/>
                </a:solidFill>
              </a:rPr>
              <a:t>Для активистов </a:t>
            </a:r>
          </a:p>
          <a:p>
            <a:pPr algn="ctr"/>
            <a:r>
              <a:rPr lang="ru-RU" altLang="ru-RU" sz="1600" b="1" dirty="0" smtClean="0">
                <a:solidFill>
                  <a:schemeClr val="bg1"/>
                </a:solidFill>
              </a:rPr>
              <a:t>Городского Совета </a:t>
            </a:r>
            <a:r>
              <a:rPr lang="ru-RU" altLang="ru-RU" sz="1600" b="1" dirty="0" smtClean="0">
                <a:solidFill>
                  <a:schemeClr val="bg1"/>
                </a:solidFill>
              </a:rPr>
              <a:t>ветеранов</a:t>
            </a:r>
            <a:r>
              <a:rPr lang="ru-RU" altLang="ru-RU" sz="1600" b="1" dirty="0">
                <a:solidFill>
                  <a:schemeClr val="bg1"/>
                </a:solidFill>
              </a:rPr>
              <a:t> </a:t>
            </a:r>
            <a:endParaRPr lang="ru-RU" sz="1600" dirty="0"/>
          </a:p>
          <a:p>
            <a:endParaRPr lang="ru-RU" dirty="0"/>
          </a:p>
        </p:txBody>
      </p:sp>
      <p:sp>
        <p:nvSpPr>
          <p:cNvPr id="12" name="Прямоугольник 11"/>
          <p:cNvSpPr/>
          <p:nvPr/>
        </p:nvSpPr>
        <p:spPr>
          <a:xfrm>
            <a:off x="995677" y="6231808"/>
            <a:ext cx="3336170" cy="338554"/>
          </a:xfrm>
          <a:prstGeom prst="rect">
            <a:avLst/>
          </a:prstGeom>
        </p:spPr>
        <p:txBody>
          <a:bodyPr wrap="none">
            <a:spAutoFit/>
          </a:bodyPr>
          <a:lstStyle/>
          <a:p>
            <a:r>
              <a:rPr lang="ru-RU" sz="1600" b="1" dirty="0" smtClean="0">
                <a:solidFill>
                  <a:schemeClr val="bg1"/>
                </a:solidFill>
              </a:rPr>
              <a:t>ОПЫТ РЕАЛИЗАЦИИ ПРОЕКТА</a:t>
            </a:r>
            <a:endParaRPr lang="ru-RU" sz="1600" dirty="0">
              <a:solidFill>
                <a:schemeClr val="bg1"/>
              </a:solidFill>
            </a:endParaRPr>
          </a:p>
        </p:txBody>
      </p:sp>
      <p:pic>
        <p:nvPicPr>
          <p:cNvPr id="7" name="Рисунок 6"/>
          <p:cNvPicPr>
            <a:picLocks noChangeAspect="1"/>
          </p:cNvPicPr>
          <p:nvPr/>
        </p:nvPicPr>
        <p:blipFill>
          <a:blip r:embed="rId3"/>
          <a:stretch>
            <a:fillRect/>
          </a:stretch>
        </p:blipFill>
        <p:spPr>
          <a:xfrm>
            <a:off x="968596" y="1027577"/>
            <a:ext cx="7869090" cy="504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244" t="7239" r="-244" b="6674"/>
          <a:stretch/>
        </p:blipFill>
        <p:spPr>
          <a:xfrm>
            <a:off x="610472" y="983769"/>
            <a:ext cx="8207769" cy="4680000"/>
          </a:xfrm>
          <a:prstGeom prst="rect">
            <a:avLst/>
          </a:prstGeom>
        </p:spPr>
      </p:pic>
      <p:sp>
        <p:nvSpPr>
          <p:cNvPr id="4" name="Прямоугольник 3"/>
          <p:cNvSpPr/>
          <p:nvPr/>
        </p:nvSpPr>
        <p:spPr>
          <a:xfrm>
            <a:off x="563078" y="223754"/>
            <a:ext cx="3995936" cy="779169"/>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353862" y="207993"/>
            <a:ext cx="4557035" cy="779169"/>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араллелограмм 5"/>
          <p:cNvSpPr/>
          <p:nvPr/>
        </p:nvSpPr>
        <p:spPr>
          <a:xfrm flipV="1">
            <a:off x="2561046" y="220620"/>
            <a:ext cx="3960440" cy="779169"/>
          </a:xfrm>
          <a:prstGeom prst="parallelogram">
            <a:avLst>
              <a:gd name="adj" fmla="val 81653"/>
            </a:avLst>
          </a:prstGeom>
          <a:gradFill>
            <a:gsLst>
              <a:gs pos="0">
                <a:schemeClr val="bg1">
                  <a:alpha val="26000"/>
                </a:schemeClr>
              </a:gs>
              <a:gs pos="71000">
                <a:srgbClr val="3D98AA"/>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618035" y="975028"/>
            <a:ext cx="8247600" cy="4680000"/>
          </a:xfrm>
          <a:prstGeom prst="rightArrow">
            <a:avLst>
              <a:gd name="adj1" fmla="val 100000"/>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615804" y="4931819"/>
            <a:ext cx="6923415" cy="713273"/>
          </a:xfrm>
          <a:prstGeom prst="rightArrow">
            <a:avLst>
              <a:gd name="adj1" fmla="val 100000"/>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800" dirty="0" smtClean="0">
                <a:solidFill>
                  <a:schemeClr val="accent6">
                    <a:lumMod val="75000"/>
                  </a:schemeClr>
                </a:solidFill>
                <a:latin typeface="Arial" panose="020B0604020202020204" pitchFamily="34" charset="0"/>
                <a:cs typeface="Arial" panose="020B0604020202020204" pitchFamily="34" charset="0"/>
              </a:rPr>
              <a:t>Сохраним память поколений вместе</a:t>
            </a:r>
            <a:endParaRPr lang="ru-RU" sz="2800" dirty="0">
              <a:solidFill>
                <a:schemeClr val="accent6">
                  <a:lumMod val="75000"/>
                </a:schemeClr>
              </a:solidFill>
              <a:latin typeface="Arial" panose="020B0604020202020204" pitchFamily="34" charset="0"/>
              <a:cs typeface="Arial" panose="020B0604020202020204" pitchFamily="34" charset="0"/>
            </a:endParaRPr>
          </a:p>
        </p:txBody>
      </p:sp>
      <p:sp>
        <p:nvSpPr>
          <p:cNvPr id="10" name="Диагональная полоса 9"/>
          <p:cNvSpPr/>
          <p:nvPr/>
        </p:nvSpPr>
        <p:spPr>
          <a:xfrm flipH="1">
            <a:off x="6990907" y="220206"/>
            <a:ext cx="1919990" cy="2318198"/>
          </a:xfrm>
          <a:prstGeom prst="diagStripe">
            <a:avLst>
              <a:gd name="adj" fmla="val 51478"/>
            </a:avLst>
          </a:prstGeom>
          <a:gradFill flip="none" rotWithShape="1">
            <a:gsLst>
              <a:gs pos="0">
                <a:srgbClr val="045A95"/>
              </a:gs>
              <a:gs pos="39000">
                <a:srgbClr val="045A95"/>
              </a:gs>
              <a:gs pos="100000">
                <a:srgbClr val="0000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Диагональная полоса 10"/>
          <p:cNvSpPr/>
          <p:nvPr/>
        </p:nvSpPr>
        <p:spPr>
          <a:xfrm rot="10800000" flipH="1">
            <a:off x="7452320" y="3566143"/>
            <a:ext cx="1431344" cy="2165136"/>
          </a:xfrm>
          <a:prstGeom prst="diagStripe">
            <a:avLst>
              <a:gd name="adj" fmla="val 36436"/>
            </a:avLst>
          </a:prstGeom>
          <a:gradFill flip="none" rotWithShape="1">
            <a:gsLst>
              <a:gs pos="0">
                <a:srgbClr val="045A95"/>
              </a:gs>
              <a:gs pos="39000">
                <a:srgbClr val="045A95"/>
              </a:gs>
              <a:gs pos="100000">
                <a:srgbClr val="0000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араллелограмм 11"/>
          <p:cNvSpPr/>
          <p:nvPr/>
        </p:nvSpPr>
        <p:spPr>
          <a:xfrm rot="8011368">
            <a:off x="6685057" y="2425720"/>
            <a:ext cx="2994552" cy="771009"/>
          </a:xfrm>
          <a:prstGeom prst="parallelogram">
            <a:avLst>
              <a:gd name="adj" fmla="val 105269"/>
            </a:avLst>
          </a:prstGeom>
          <a:gradFill>
            <a:gsLst>
              <a:gs pos="0">
                <a:srgbClr val="045A95"/>
              </a:gs>
              <a:gs pos="42000">
                <a:srgbClr val="045A95"/>
              </a:gs>
              <a:gs pos="100000">
                <a:srgbClr val="003399"/>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94555" y="5671214"/>
            <a:ext cx="4512179" cy="943943"/>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flipH="1">
            <a:off x="4675263" y="5662473"/>
            <a:ext cx="865173" cy="943943"/>
          </a:xfrm>
          <a:prstGeom prst="rightArrow">
            <a:avLst>
              <a:gd name="adj1" fmla="val 100000"/>
              <a:gd name="adj2" fmla="val 45890"/>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5540436" y="5665548"/>
            <a:ext cx="3316837" cy="949609"/>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713994" y="280883"/>
            <a:ext cx="5310648" cy="584775"/>
          </a:xfrm>
          <a:prstGeom prst="rect">
            <a:avLst/>
          </a:prstGeom>
        </p:spPr>
        <p:txBody>
          <a:bodyPr wrap="square">
            <a:spAutoFit/>
          </a:bodyPr>
          <a:lstStyle/>
          <a:p>
            <a:pPr algn="ctr"/>
            <a:r>
              <a:rPr lang="ru-RU" sz="1600" b="1" dirty="0">
                <a:solidFill>
                  <a:schemeClr val="bg1"/>
                </a:solidFill>
              </a:rPr>
              <a:t>ВСЕРОССИЙСКИЙ ГРАНТОВЫЙ КОНКУРС «МОЛОДЫ ДУШОЙ» </a:t>
            </a:r>
            <a:endParaRPr lang="ru-RU" sz="1600" b="1" dirty="0">
              <a:solidFill>
                <a:schemeClr val="bg1"/>
              </a:solidFill>
            </a:endParaRPr>
          </a:p>
        </p:txBody>
      </p:sp>
      <p:sp>
        <p:nvSpPr>
          <p:cNvPr id="3" name="Прямоугольник 2"/>
          <p:cNvSpPr/>
          <p:nvPr/>
        </p:nvSpPr>
        <p:spPr>
          <a:xfrm>
            <a:off x="5106734" y="5781149"/>
            <a:ext cx="3385009" cy="707886"/>
          </a:xfrm>
          <a:prstGeom prst="rect">
            <a:avLst/>
          </a:prstGeom>
        </p:spPr>
        <p:txBody>
          <a:bodyPr wrap="square">
            <a:spAutoFit/>
          </a:bodyPr>
          <a:lstStyle/>
          <a:p>
            <a:pPr algn="ctr"/>
            <a:r>
              <a:rPr lang="ru-RU" sz="2000" b="1" dirty="0" smtClean="0">
                <a:solidFill>
                  <a:schemeClr val="bg1"/>
                </a:solidFill>
                <a:effectLst>
                  <a:outerShdw blurRad="38100" dist="38100" dir="2700000" algn="tl">
                    <a:srgbClr val="000000">
                      <a:alpha val="43137"/>
                    </a:srgbClr>
                  </a:outerShdw>
                </a:effectLst>
              </a:rPr>
              <a:t>Проект «Узнаём играя историю страны и края»</a:t>
            </a:r>
            <a:endParaRPr lang="ru-RU" sz="2000" b="1" dirty="0">
              <a:solidFill>
                <a:schemeClr val="bg1"/>
              </a:solidFill>
              <a:effectLst>
                <a:outerShdw blurRad="38100" dist="38100" dir="2700000" algn="tl">
                  <a:srgbClr val="000000">
                    <a:alpha val="43137"/>
                  </a:srgbClr>
                </a:outerShdw>
              </a:effectLst>
            </a:endParaRPr>
          </a:p>
        </p:txBody>
      </p:sp>
      <p:sp>
        <p:nvSpPr>
          <p:cNvPr id="25" name="Прямоугольник 24"/>
          <p:cNvSpPr/>
          <p:nvPr/>
        </p:nvSpPr>
        <p:spPr>
          <a:xfrm>
            <a:off x="568220" y="5658654"/>
            <a:ext cx="4538514" cy="1261884"/>
          </a:xfrm>
          <a:prstGeom prst="rect">
            <a:avLst/>
          </a:prstGeom>
        </p:spPr>
        <p:txBody>
          <a:bodyPr wrap="square">
            <a:spAutoFit/>
          </a:bodyPr>
          <a:lstStyle/>
          <a:p>
            <a:pPr algn="ctr"/>
            <a:r>
              <a:rPr lang="ru-RU" sz="1200" b="1" dirty="0" smtClean="0">
                <a:solidFill>
                  <a:schemeClr val="bg1"/>
                </a:solidFill>
                <a:effectLst>
                  <a:outerShdw blurRad="38100" dist="38100" dir="2700000" algn="tl">
                    <a:srgbClr val="000000">
                      <a:alpha val="43137"/>
                    </a:srgbClr>
                  </a:outerShdw>
                </a:effectLst>
              </a:rPr>
              <a:t>Дворец детского творчества имени Ю.А. Гагарина</a:t>
            </a:r>
          </a:p>
          <a:p>
            <a:pPr algn="ctr"/>
            <a:r>
              <a:rPr lang="ru-RU" sz="1200" b="1" dirty="0" smtClean="0">
                <a:solidFill>
                  <a:schemeClr val="bg1"/>
                </a:solidFill>
                <a:effectLst>
                  <a:outerShdw blurRad="38100" dist="38100" dir="2700000" algn="tl">
                    <a:srgbClr val="000000">
                      <a:alpha val="43137"/>
                    </a:srgbClr>
                  </a:outerShdw>
                </a:effectLst>
              </a:rPr>
              <a:t>Городской </a:t>
            </a:r>
            <a:r>
              <a:rPr lang="ru-RU" sz="1200" b="1" dirty="0">
                <a:solidFill>
                  <a:schemeClr val="bg1"/>
                </a:solidFill>
                <a:effectLst>
                  <a:outerShdw blurRad="38100" dist="38100" dir="2700000" algn="tl">
                    <a:srgbClr val="000000">
                      <a:alpha val="43137"/>
                    </a:srgbClr>
                  </a:outerShdw>
                </a:effectLst>
              </a:rPr>
              <a:t>Совет </a:t>
            </a:r>
            <a:r>
              <a:rPr lang="ru-RU" sz="1200" b="1" dirty="0" smtClean="0">
                <a:solidFill>
                  <a:schemeClr val="bg1"/>
                </a:solidFill>
                <a:effectLst>
                  <a:outerShdw blurRad="38100" dist="38100" dir="2700000" algn="tl">
                    <a:srgbClr val="000000">
                      <a:alpha val="43137"/>
                    </a:srgbClr>
                  </a:outerShdw>
                </a:effectLst>
              </a:rPr>
              <a:t>ветеранов войны и труда</a:t>
            </a:r>
            <a:endParaRPr lang="ru-RU" sz="1200" b="1" dirty="0">
              <a:solidFill>
                <a:schemeClr val="bg1"/>
              </a:solidFill>
              <a:effectLst>
                <a:outerShdw blurRad="38100" dist="38100" dir="2700000" algn="tl">
                  <a:srgbClr val="000000">
                    <a:alpha val="43137"/>
                  </a:srgbClr>
                </a:outerShdw>
              </a:effectLst>
            </a:endParaRPr>
          </a:p>
          <a:p>
            <a:pPr algn="ctr"/>
            <a:r>
              <a:rPr lang="ru-RU" sz="1200" b="1" dirty="0">
                <a:solidFill>
                  <a:schemeClr val="bg1"/>
                </a:solidFill>
                <a:effectLst>
                  <a:outerShdw blurRad="38100" dist="38100" dir="2700000" algn="tl">
                    <a:srgbClr val="000000">
                      <a:alpha val="43137"/>
                    </a:srgbClr>
                  </a:outerShdw>
                </a:effectLst>
              </a:rPr>
              <a:t>Управление образования  </a:t>
            </a:r>
            <a:endParaRPr lang="en-GB" sz="1200" b="1" dirty="0">
              <a:solidFill>
                <a:schemeClr val="bg1"/>
              </a:solidFill>
              <a:effectLst>
                <a:outerShdw blurRad="38100" dist="38100" dir="2700000" algn="tl">
                  <a:srgbClr val="000000">
                    <a:alpha val="43137"/>
                  </a:srgbClr>
                </a:outerShdw>
              </a:effectLst>
            </a:endParaRPr>
          </a:p>
          <a:p>
            <a:pPr algn="ctr"/>
            <a:r>
              <a:rPr lang="ru-RU" sz="1200" b="1" dirty="0" err="1" smtClean="0">
                <a:solidFill>
                  <a:schemeClr val="bg1"/>
                </a:solidFill>
                <a:effectLst>
                  <a:outerShdw blurRad="38100" dist="38100" dir="2700000" algn="tl">
                    <a:srgbClr val="000000">
                      <a:alpha val="43137"/>
                    </a:srgbClr>
                  </a:outerShdw>
                </a:effectLst>
              </a:rPr>
              <a:t>Прокопьевское</a:t>
            </a:r>
            <a:r>
              <a:rPr lang="ru-RU" sz="1200" b="1" dirty="0" smtClean="0">
                <a:solidFill>
                  <a:schemeClr val="bg1"/>
                </a:solidFill>
                <a:effectLst>
                  <a:outerShdw blurRad="38100" dist="38100" dir="2700000" algn="tl">
                    <a:srgbClr val="000000">
                      <a:alpha val="43137"/>
                    </a:srgbClr>
                  </a:outerShdw>
                </a:effectLst>
              </a:rPr>
              <a:t> отделение РДШ</a:t>
            </a:r>
          </a:p>
          <a:p>
            <a:pPr algn="ctr"/>
            <a:r>
              <a:rPr lang="ru-RU" sz="1200" b="1" dirty="0" err="1" smtClean="0">
                <a:solidFill>
                  <a:schemeClr val="bg1"/>
                </a:solidFill>
                <a:effectLst>
                  <a:outerShdw blurRad="38100" dist="38100" dir="2700000" algn="tl">
                    <a:srgbClr val="000000">
                      <a:alpha val="43137"/>
                    </a:srgbClr>
                  </a:outerShdw>
                </a:effectLst>
              </a:rPr>
              <a:t>Прокопьевская</a:t>
            </a:r>
            <a:r>
              <a:rPr lang="ru-RU" sz="1200" b="1" dirty="0" smtClean="0">
                <a:solidFill>
                  <a:schemeClr val="bg1"/>
                </a:solidFill>
                <a:effectLst>
                  <a:outerShdw blurRad="38100" dist="38100" dir="2700000" algn="tl">
                    <a:srgbClr val="000000">
                      <a:alpha val="43137"/>
                    </a:srgbClr>
                  </a:outerShdw>
                </a:effectLst>
              </a:rPr>
              <a:t> организация СМК</a:t>
            </a:r>
          </a:p>
          <a:p>
            <a:r>
              <a:rPr lang="ru-RU" sz="1600" dirty="0"/>
              <a:t> </a:t>
            </a:r>
          </a:p>
        </p:txBody>
      </p:sp>
      <p:pic>
        <p:nvPicPr>
          <p:cNvPr id="24" name="Рисунок 23"/>
          <p:cNvPicPr>
            <a:picLocks noChangeAspect="1"/>
          </p:cNvPicPr>
          <p:nvPr/>
        </p:nvPicPr>
        <p:blipFill rotWithShape="1">
          <a:blip r:embed="rId4" cstate="print">
            <a:extLst>
              <a:ext uri="{28A0092B-C50C-407E-A947-70E740481C1C}">
                <a14:useLocalDpi xmlns:a14="http://schemas.microsoft.com/office/drawing/2010/main" val="0"/>
              </a:ext>
            </a:extLst>
          </a:blip>
          <a:srcRect l="22186" t="23343" r="21729" b="22778"/>
          <a:stretch/>
        </p:blipFill>
        <p:spPr>
          <a:xfrm>
            <a:off x="7621166" y="249303"/>
            <a:ext cx="1199306" cy="11521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188640"/>
            <a:ext cx="3528392" cy="483518"/>
          </a:xfrm>
          <a:prstGeom prst="rect">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499992" y="188640"/>
            <a:ext cx="4361536" cy="483518"/>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969272" y="5805264"/>
            <a:ext cx="5544616" cy="843558"/>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321802" y="5805264"/>
            <a:ext cx="2539726" cy="843558"/>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720039" y="2345846"/>
            <a:ext cx="2421045" cy="646331"/>
          </a:xfrm>
          <a:prstGeom prst="rect">
            <a:avLst/>
          </a:prstGeom>
        </p:spPr>
        <p:txBody>
          <a:bodyPr wrap="square">
            <a:spAutoFit/>
          </a:bodyPr>
          <a:lstStyle/>
          <a:p>
            <a:pPr algn="ctr"/>
            <a:endParaRPr lang="ru-RU" sz="800" dirty="0" smtClean="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 </a:t>
            </a:r>
            <a:r>
              <a:rPr lang="ru-RU" sz="800" dirty="0" smtClean="0"/>
              <a:t>методист Дворца </a:t>
            </a:r>
            <a:r>
              <a:rPr lang="ru-RU" sz="800" dirty="0" smtClean="0"/>
              <a:t>творчества</a:t>
            </a:r>
            <a:endParaRPr lang="ru-RU" sz="800" dirty="0" smtClean="0"/>
          </a:p>
          <a:p>
            <a:pPr algn="ctr"/>
            <a:r>
              <a:rPr lang="ru-RU" sz="800" b="1" dirty="0" smtClean="0"/>
              <a:t>Руководитель проекта</a:t>
            </a:r>
            <a:endParaRPr lang="ru-RU" sz="800" b="1" dirty="0"/>
          </a:p>
        </p:txBody>
      </p:sp>
      <p:sp>
        <p:nvSpPr>
          <p:cNvPr id="9" name="Прямоугольник 8"/>
          <p:cNvSpPr/>
          <p:nvPr/>
        </p:nvSpPr>
        <p:spPr>
          <a:xfrm>
            <a:off x="852572" y="2323343"/>
            <a:ext cx="2160241" cy="369332"/>
          </a:xfrm>
          <a:prstGeom prst="rect">
            <a:avLst/>
          </a:prstGeom>
        </p:spPr>
        <p:txBody>
          <a:bodyPr wrap="square">
            <a:spAutoFit/>
          </a:bodyPr>
          <a:lstStyle/>
          <a:p>
            <a:pPr algn="ctr"/>
            <a:r>
              <a:rPr lang="ru-RU" sz="900" b="1" dirty="0" smtClean="0">
                <a:solidFill>
                  <a:srgbClr val="0E3371"/>
                </a:solidFill>
                <a:latin typeface="Arial" panose="020B0604020202020204" pitchFamily="34" charset="0"/>
                <a:cs typeface="Arial" panose="020B0604020202020204" pitchFamily="34" charset="0"/>
              </a:rPr>
              <a:t>ПАДАЛКО </a:t>
            </a:r>
          </a:p>
          <a:p>
            <a:pPr algn="ctr"/>
            <a:r>
              <a:rPr lang="ru-RU" sz="900" b="1" dirty="0" smtClean="0">
                <a:solidFill>
                  <a:srgbClr val="0E3371"/>
                </a:solidFill>
                <a:latin typeface="Arial" panose="020B0604020202020204" pitchFamily="34" charset="0"/>
                <a:cs typeface="Arial" panose="020B0604020202020204" pitchFamily="34" charset="0"/>
              </a:rPr>
              <a:t>СВЕТЛАНА ВАСИЛЬЕВНА</a:t>
            </a:r>
            <a:endParaRPr lang="ru-RU" sz="900" b="1" dirty="0">
              <a:solidFill>
                <a:srgbClr val="0E3371"/>
              </a:solidFill>
              <a:latin typeface="Arial" panose="020B0604020202020204" pitchFamily="34" charset="0"/>
              <a:cs typeface="Arial" panose="020B0604020202020204" pitchFamily="34" charset="0"/>
            </a:endParaRPr>
          </a:p>
        </p:txBody>
      </p:sp>
      <p:sp>
        <p:nvSpPr>
          <p:cNvPr id="11" name="Прямоугольник 10"/>
          <p:cNvSpPr/>
          <p:nvPr/>
        </p:nvSpPr>
        <p:spPr>
          <a:xfrm>
            <a:off x="577312" y="225934"/>
            <a:ext cx="4248472" cy="400110"/>
          </a:xfrm>
          <a:prstGeom prst="rect">
            <a:avLst/>
          </a:prstGeom>
        </p:spPr>
        <p:txBody>
          <a:bodyPr wrap="square">
            <a:spAutoFit/>
          </a:bodyPr>
          <a:lstStyle/>
          <a:p>
            <a:pPr algn="ctr"/>
            <a:r>
              <a:rPr lang="ru-RU" sz="2000" b="1" dirty="0" smtClean="0">
                <a:solidFill>
                  <a:schemeClr val="bg1"/>
                </a:solidFill>
              </a:rPr>
              <a:t>Команда</a:t>
            </a:r>
            <a:r>
              <a:rPr lang="ru-RU" sz="2000" b="1" dirty="0" smtClean="0">
                <a:solidFill>
                  <a:schemeClr val="bg1"/>
                </a:solidFill>
                <a:latin typeface="Arial" panose="020B0604020202020204" pitchFamily="34" charset="0"/>
                <a:cs typeface="Arial" panose="020B0604020202020204" pitchFamily="34" charset="0"/>
              </a:rPr>
              <a:t> проекта </a:t>
            </a:r>
            <a:endParaRPr lang="ru-RU" sz="2000" dirty="0">
              <a:solidFill>
                <a:schemeClr val="bg1"/>
              </a:solidFill>
              <a:latin typeface="Arial" panose="020B0604020202020204" pitchFamily="34" charset="0"/>
              <a:cs typeface="Arial" panose="020B0604020202020204" pitchFamily="34" charset="0"/>
            </a:endParaRPr>
          </a:p>
        </p:txBody>
      </p:sp>
      <p:sp>
        <p:nvSpPr>
          <p:cNvPr id="14" name="Прямоугольник 13"/>
          <p:cNvSpPr/>
          <p:nvPr/>
        </p:nvSpPr>
        <p:spPr>
          <a:xfrm>
            <a:off x="5010226" y="231860"/>
            <a:ext cx="3162174" cy="707886"/>
          </a:xfrm>
          <a:prstGeom prst="rect">
            <a:avLst/>
          </a:prstGeom>
        </p:spPr>
        <p:txBody>
          <a:bodyPr wrap="square">
            <a:spAutoFit/>
          </a:bodyPr>
          <a:lstStyle/>
          <a:p>
            <a:pPr algn="ctr"/>
            <a:r>
              <a:rPr lang="en-US" sz="2000" dirty="0">
                <a:hlinkClick r:id="rId3"/>
              </a:rPr>
              <a:t>https://vk.com/id17475623</a:t>
            </a:r>
            <a:endParaRPr lang="ru-RU" sz="2000" dirty="0"/>
          </a:p>
          <a:p>
            <a:pPr algn="ctr"/>
            <a:r>
              <a:rPr lang="ru-RU" sz="2000" b="1" dirty="0" smtClean="0">
                <a:solidFill>
                  <a:schemeClr val="bg1"/>
                </a:solidFill>
                <a:latin typeface="Arial" panose="020B0604020202020204" pitchFamily="34" charset="0"/>
                <a:cs typeface="Arial" panose="020B0604020202020204" pitchFamily="34" charset="0"/>
              </a:rPr>
              <a:t> </a:t>
            </a:r>
            <a:endParaRPr lang="ru-RU" sz="2000" dirty="0">
              <a:solidFill>
                <a:schemeClr val="bg1"/>
              </a:solidFill>
              <a:latin typeface="Arial" panose="020B0604020202020204" pitchFamily="34" charset="0"/>
              <a:cs typeface="Arial" panose="020B0604020202020204" pitchFamily="34" charset="0"/>
            </a:endParaRPr>
          </a:p>
        </p:txBody>
      </p:sp>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640" y="5646242"/>
            <a:ext cx="854367" cy="1208344"/>
          </a:xfrm>
          <a:prstGeom prst="rect">
            <a:avLst/>
          </a:prstGeom>
        </p:spPr>
      </p:pic>
      <p:pic>
        <p:nvPicPr>
          <p:cNvPr id="10" name="Рисунок 9"/>
          <p:cNvPicPr>
            <a:picLocks noChangeAspect="1"/>
          </p:cNvPicPr>
          <p:nvPr/>
        </p:nvPicPr>
        <p:blipFill rotWithShape="1">
          <a:blip r:embed="rId5" cstate="print">
            <a:extLst>
              <a:ext uri="{28A0092B-C50C-407E-A947-70E740481C1C}">
                <a14:useLocalDpi xmlns:a14="http://schemas.microsoft.com/office/drawing/2010/main" val="0"/>
              </a:ext>
            </a:extLst>
          </a:blip>
          <a:srcRect l="27948" r="16442"/>
          <a:stretch/>
        </p:blipFill>
        <p:spPr>
          <a:xfrm>
            <a:off x="3176950" y="743323"/>
            <a:ext cx="1360156" cy="1620000"/>
          </a:xfrm>
          <a:prstGeom prst="rect">
            <a:avLst/>
          </a:prstGeom>
        </p:spPr>
      </p:pic>
      <p:pic>
        <p:nvPicPr>
          <p:cNvPr id="15" name="Рисунок 14"/>
          <p:cNvPicPr>
            <a:picLocks noChangeAspect="1"/>
          </p:cNvPicPr>
          <p:nvPr/>
        </p:nvPicPr>
        <p:blipFill rotWithShape="1">
          <a:blip r:embed="rId6" cstate="print">
            <a:extLst>
              <a:ext uri="{28A0092B-C50C-407E-A947-70E740481C1C}">
                <a14:useLocalDpi xmlns:a14="http://schemas.microsoft.com/office/drawing/2010/main" val="0"/>
              </a:ext>
            </a:extLst>
          </a:blip>
          <a:srcRect l="30412" t="14112" r="29499" b="31193"/>
          <a:stretch/>
        </p:blipFill>
        <p:spPr>
          <a:xfrm>
            <a:off x="1257699" y="743323"/>
            <a:ext cx="1304999" cy="1620000"/>
          </a:xfrm>
          <a:prstGeom prst="rect">
            <a:avLst/>
          </a:prstGeom>
        </p:spPr>
      </p:pic>
      <p:pic>
        <p:nvPicPr>
          <p:cNvPr id="16" name="Рисунок 15"/>
          <p:cNvPicPr>
            <a:picLocks noChangeAspect="1"/>
          </p:cNvPicPr>
          <p:nvPr/>
        </p:nvPicPr>
        <p:blipFill rotWithShape="1">
          <a:blip r:embed="rId7" cstate="print">
            <a:extLst>
              <a:ext uri="{28A0092B-C50C-407E-A947-70E740481C1C}">
                <a14:useLocalDpi xmlns:a14="http://schemas.microsoft.com/office/drawing/2010/main" val="0"/>
              </a:ext>
            </a:extLst>
          </a:blip>
          <a:srcRect l="41371" t="5125" r="38495" b="57238"/>
          <a:stretch/>
        </p:blipFill>
        <p:spPr>
          <a:xfrm>
            <a:off x="5147991" y="745295"/>
            <a:ext cx="1308461" cy="1620000"/>
          </a:xfrm>
          <a:prstGeom prst="rect">
            <a:avLst/>
          </a:prstGeom>
        </p:spPr>
      </p:pic>
      <p:pic>
        <p:nvPicPr>
          <p:cNvPr id="17" name="Рисунок 16"/>
          <p:cNvPicPr>
            <a:picLocks noChangeAspect="1"/>
          </p:cNvPicPr>
          <p:nvPr/>
        </p:nvPicPr>
        <p:blipFill rotWithShape="1">
          <a:blip r:embed="rId8" cstate="print">
            <a:extLst>
              <a:ext uri="{28A0092B-C50C-407E-A947-70E740481C1C}">
                <a14:useLocalDpi xmlns:a14="http://schemas.microsoft.com/office/drawing/2010/main" val="0"/>
              </a:ext>
            </a:extLst>
          </a:blip>
          <a:srcRect l="54795" t="15258" r="20277" b="36971"/>
          <a:stretch/>
        </p:blipFill>
        <p:spPr>
          <a:xfrm>
            <a:off x="7067337" y="745295"/>
            <a:ext cx="1276359" cy="1620000"/>
          </a:xfrm>
          <a:prstGeom prst="rect">
            <a:avLst/>
          </a:prstGeom>
        </p:spPr>
      </p:pic>
      <p:sp>
        <p:nvSpPr>
          <p:cNvPr id="26" name="Прямоугольник 25"/>
          <p:cNvSpPr/>
          <p:nvPr/>
        </p:nvSpPr>
        <p:spPr>
          <a:xfrm>
            <a:off x="2562698" y="2368101"/>
            <a:ext cx="2421045" cy="984885"/>
          </a:xfrm>
          <a:prstGeom prst="rect">
            <a:avLst/>
          </a:prstGeom>
        </p:spPr>
        <p:txBody>
          <a:bodyPr wrap="square">
            <a:spAutoFit/>
          </a:bodyPr>
          <a:lstStyle/>
          <a:p>
            <a:pPr algn="ctr"/>
            <a:endParaRPr lang="ru-RU" sz="800" dirty="0" smtClean="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 </a:t>
            </a:r>
            <a:r>
              <a:rPr lang="ru-RU" sz="800" dirty="0" smtClean="0"/>
              <a:t>методист Дворца </a:t>
            </a:r>
            <a:r>
              <a:rPr lang="ru-RU" sz="800" dirty="0" smtClean="0"/>
              <a:t>творчества</a:t>
            </a:r>
            <a:endParaRPr lang="ru-RU" sz="800" dirty="0" smtClean="0"/>
          </a:p>
          <a:p>
            <a:pPr algn="ctr"/>
            <a:r>
              <a:rPr lang="ru-RU" sz="800" b="1" dirty="0" smtClean="0"/>
              <a:t>Координатор </a:t>
            </a:r>
            <a:r>
              <a:rPr lang="ru-RU" sz="800" b="1" dirty="0" smtClean="0"/>
              <a:t>мероприятий проекта, ведение финансовой документации</a:t>
            </a:r>
            <a:endParaRPr lang="ru-RU" sz="800" b="1" dirty="0"/>
          </a:p>
          <a:p>
            <a:pPr algn="ctr"/>
            <a:endParaRPr lang="ru-RU" sz="1400" dirty="0">
              <a:latin typeface="Arial" panose="020B0604020202020204" pitchFamily="34" charset="0"/>
              <a:cs typeface="Arial" panose="020B0604020202020204" pitchFamily="34" charset="0"/>
            </a:endParaRPr>
          </a:p>
        </p:txBody>
      </p:sp>
      <p:sp>
        <p:nvSpPr>
          <p:cNvPr id="27" name="Прямоугольник 26"/>
          <p:cNvSpPr/>
          <p:nvPr/>
        </p:nvSpPr>
        <p:spPr>
          <a:xfrm>
            <a:off x="2775081" y="2345847"/>
            <a:ext cx="2160241" cy="369332"/>
          </a:xfrm>
          <a:prstGeom prst="rect">
            <a:avLst/>
          </a:prstGeom>
        </p:spPr>
        <p:txBody>
          <a:bodyPr wrap="square">
            <a:spAutoFit/>
          </a:bodyPr>
          <a:lstStyle/>
          <a:p>
            <a:pPr algn="ctr"/>
            <a:r>
              <a:rPr lang="ru-RU" sz="900" b="1" dirty="0" smtClean="0">
                <a:solidFill>
                  <a:srgbClr val="0E3371"/>
                </a:solidFill>
                <a:latin typeface="Arial" panose="020B0604020202020204" pitchFamily="34" charset="0"/>
                <a:cs typeface="Arial" panose="020B0604020202020204" pitchFamily="34" charset="0"/>
              </a:rPr>
              <a:t>КРИВОШЕИНА </a:t>
            </a:r>
          </a:p>
          <a:p>
            <a:pPr algn="ctr"/>
            <a:r>
              <a:rPr lang="ru-RU" sz="900" b="1" dirty="0" smtClean="0">
                <a:solidFill>
                  <a:srgbClr val="0E3371"/>
                </a:solidFill>
                <a:latin typeface="Arial" panose="020B0604020202020204" pitchFamily="34" charset="0"/>
                <a:cs typeface="Arial" panose="020B0604020202020204" pitchFamily="34" charset="0"/>
              </a:rPr>
              <a:t>СВЕТЛАНА МИХАЙЛОВНА</a:t>
            </a:r>
            <a:endParaRPr lang="ru-RU" sz="900" b="1" dirty="0">
              <a:solidFill>
                <a:srgbClr val="0E3371"/>
              </a:solidFill>
              <a:latin typeface="Arial" panose="020B0604020202020204" pitchFamily="34" charset="0"/>
              <a:cs typeface="Arial" panose="020B0604020202020204" pitchFamily="34" charset="0"/>
            </a:endParaRPr>
          </a:p>
        </p:txBody>
      </p:sp>
      <p:sp>
        <p:nvSpPr>
          <p:cNvPr id="28" name="Прямоугольник 27"/>
          <p:cNvSpPr/>
          <p:nvPr/>
        </p:nvSpPr>
        <p:spPr>
          <a:xfrm>
            <a:off x="4810880" y="2479228"/>
            <a:ext cx="1869880" cy="646331"/>
          </a:xfrm>
          <a:prstGeom prst="rect">
            <a:avLst/>
          </a:prstGeom>
        </p:spPr>
        <p:txBody>
          <a:bodyPr wrap="square">
            <a:spAutoFit/>
          </a:bodyPr>
          <a:lstStyle/>
          <a:p>
            <a:pPr algn="ctr"/>
            <a:r>
              <a:rPr lang="ru-RU" sz="800" dirty="0" smtClean="0">
                <a:latin typeface="Arial" panose="020B0604020202020204" pitchFamily="34" charset="0"/>
                <a:cs typeface="Arial" panose="020B0604020202020204" pitchFamily="34" charset="0"/>
              </a:rPr>
              <a:t>Городской совет </a:t>
            </a:r>
            <a:r>
              <a:rPr lang="ru-RU" sz="800" dirty="0" smtClean="0">
                <a:latin typeface="Arial" panose="020B0604020202020204" pitchFamily="34" charset="0"/>
                <a:cs typeface="Arial" panose="020B0604020202020204" pitchFamily="34" charset="0"/>
              </a:rPr>
              <a:t>ветеранов</a:t>
            </a:r>
            <a:r>
              <a:rPr lang="ru-RU" sz="2000" dirty="0" smtClean="0">
                <a:latin typeface="Arial" panose="020B0604020202020204" pitchFamily="34" charset="0"/>
                <a:cs typeface="Arial" panose="020B0604020202020204" pitchFamily="34" charset="0"/>
              </a:rPr>
              <a:t> </a:t>
            </a:r>
            <a:endParaRPr lang="ru-RU" sz="800" dirty="0" smtClean="0"/>
          </a:p>
          <a:p>
            <a:pPr algn="ctr"/>
            <a:r>
              <a:rPr lang="ru-RU" sz="800" b="1" dirty="0" smtClean="0"/>
              <a:t>Координатор </a:t>
            </a:r>
            <a:r>
              <a:rPr lang="ru-RU" sz="800" b="1" dirty="0" smtClean="0"/>
              <a:t>серебряных волонтеров проекта</a:t>
            </a:r>
            <a:endParaRPr lang="ru-RU" sz="800" b="1" dirty="0"/>
          </a:p>
        </p:txBody>
      </p:sp>
      <p:sp>
        <p:nvSpPr>
          <p:cNvPr id="29" name="Прямоугольник 28"/>
          <p:cNvSpPr/>
          <p:nvPr/>
        </p:nvSpPr>
        <p:spPr>
          <a:xfrm>
            <a:off x="4722654" y="2333480"/>
            <a:ext cx="2160241" cy="369332"/>
          </a:xfrm>
          <a:prstGeom prst="rect">
            <a:avLst/>
          </a:prstGeom>
        </p:spPr>
        <p:txBody>
          <a:bodyPr wrap="square">
            <a:spAutoFit/>
          </a:bodyPr>
          <a:lstStyle/>
          <a:p>
            <a:pPr algn="ctr"/>
            <a:r>
              <a:rPr lang="ru-RU" sz="900" b="1" dirty="0" smtClean="0">
                <a:solidFill>
                  <a:srgbClr val="0E3371"/>
                </a:solidFill>
              </a:rPr>
              <a:t>ХРОМОВА </a:t>
            </a:r>
          </a:p>
          <a:p>
            <a:pPr algn="ctr"/>
            <a:r>
              <a:rPr lang="ru-RU" sz="900" b="1" dirty="0" smtClean="0">
                <a:solidFill>
                  <a:srgbClr val="0E3371"/>
                </a:solidFill>
              </a:rPr>
              <a:t>ВАЛЕНТИНА АЛЕКСАНДРОВНА</a:t>
            </a:r>
            <a:endParaRPr lang="ru-RU" sz="900" b="1" dirty="0">
              <a:solidFill>
                <a:srgbClr val="0E3371"/>
              </a:solidFill>
            </a:endParaRPr>
          </a:p>
        </p:txBody>
      </p:sp>
      <p:sp>
        <p:nvSpPr>
          <p:cNvPr id="30" name="Прямоугольник 29"/>
          <p:cNvSpPr/>
          <p:nvPr/>
        </p:nvSpPr>
        <p:spPr>
          <a:xfrm>
            <a:off x="6551766" y="2369763"/>
            <a:ext cx="2176450" cy="769441"/>
          </a:xfrm>
          <a:prstGeom prst="rect">
            <a:avLst/>
          </a:prstGeom>
        </p:spPr>
        <p:txBody>
          <a:bodyPr wrap="square">
            <a:spAutoFit/>
          </a:bodyPr>
          <a:lstStyle/>
          <a:p>
            <a:pPr algn="ctr"/>
            <a:endParaRPr lang="ru-RU" sz="800" dirty="0" smtClean="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 </a:t>
            </a:r>
            <a:r>
              <a:rPr lang="ru-RU" sz="800" dirty="0" smtClean="0"/>
              <a:t>руководитель </a:t>
            </a:r>
            <a:r>
              <a:rPr lang="ru-RU" sz="800" dirty="0" smtClean="0"/>
              <a:t>музея Дворца творчества </a:t>
            </a:r>
            <a:r>
              <a:rPr lang="ru-RU" sz="800" b="1" dirty="0" smtClean="0"/>
              <a:t>Координатор волонтеров-активистов школьных музеев</a:t>
            </a:r>
            <a:endParaRPr lang="ru-RU" sz="800" b="1" dirty="0"/>
          </a:p>
        </p:txBody>
      </p:sp>
      <p:sp>
        <p:nvSpPr>
          <p:cNvPr id="31" name="Прямоугольник 30"/>
          <p:cNvSpPr/>
          <p:nvPr/>
        </p:nvSpPr>
        <p:spPr>
          <a:xfrm>
            <a:off x="6772365" y="2335710"/>
            <a:ext cx="1856959" cy="369332"/>
          </a:xfrm>
          <a:prstGeom prst="rect">
            <a:avLst/>
          </a:prstGeom>
        </p:spPr>
        <p:txBody>
          <a:bodyPr wrap="square">
            <a:spAutoFit/>
          </a:bodyPr>
          <a:lstStyle/>
          <a:p>
            <a:pPr algn="ctr"/>
            <a:r>
              <a:rPr lang="ru-RU" sz="900" b="1" dirty="0" smtClean="0">
                <a:solidFill>
                  <a:srgbClr val="0E3371"/>
                </a:solidFill>
                <a:latin typeface="Arial" panose="020B0604020202020204" pitchFamily="34" charset="0"/>
                <a:cs typeface="Arial" panose="020B0604020202020204" pitchFamily="34" charset="0"/>
              </a:rPr>
              <a:t>ФРОЛОВА </a:t>
            </a:r>
          </a:p>
          <a:p>
            <a:pPr algn="ctr"/>
            <a:r>
              <a:rPr lang="ru-RU" sz="900" b="1" dirty="0" smtClean="0">
                <a:solidFill>
                  <a:srgbClr val="0E3371"/>
                </a:solidFill>
                <a:latin typeface="Arial" panose="020B0604020202020204" pitchFamily="34" charset="0"/>
                <a:cs typeface="Arial" panose="020B0604020202020204" pitchFamily="34" charset="0"/>
              </a:rPr>
              <a:t>НАТАЛЬЯ ЛЕОНИДОВНА</a:t>
            </a:r>
            <a:endParaRPr lang="ru-RU" sz="900" b="1" dirty="0">
              <a:solidFill>
                <a:srgbClr val="0E3371"/>
              </a:solidFill>
              <a:latin typeface="Arial" panose="020B0604020202020204" pitchFamily="34" charset="0"/>
              <a:cs typeface="Arial" panose="020B0604020202020204" pitchFamily="34" charset="0"/>
            </a:endParaRPr>
          </a:p>
        </p:txBody>
      </p:sp>
      <p:pic>
        <p:nvPicPr>
          <p:cNvPr id="32" name="Рисунок 31"/>
          <p:cNvPicPr>
            <a:picLocks noChangeAspect="1"/>
          </p:cNvPicPr>
          <p:nvPr/>
        </p:nvPicPr>
        <p:blipFill rotWithShape="1">
          <a:blip r:embed="rId9" cstate="print">
            <a:extLst>
              <a:ext uri="{28A0092B-C50C-407E-A947-70E740481C1C}">
                <a14:useLocalDpi xmlns:a14="http://schemas.microsoft.com/office/drawing/2010/main" val="0"/>
              </a:ext>
            </a:extLst>
          </a:blip>
          <a:srcRect l="22186" t="23343" r="21729" b="22778"/>
          <a:stretch/>
        </p:blipFill>
        <p:spPr>
          <a:xfrm>
            <a:off x="969272" y="5805265"/>
            <a:ext cx="878101" cy="843558"/>
          </a:xfrm>
          <a:prstGeom prst="rect">
            <a:avLst/>
          </a:prstGeom>
        </p:spPr>
      </p:pic>
      <p:pic>
        <p:nvPicPr>
          <p:cNvPr id="34" name="Рисунок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1763" y="3145710"/>
            <a:ext cx="1197596" cy="1620000"/>
          </a:xfrm>
          <a:prstGeom prst="rect">
            <a:avLst/>
          </a:prstGeom>
        </p:spPr>
      </p:pic>
      <p:pic>
        <p:nvPicPr>
          <p:cNvPr id="35" name="Рисунок 34"/>
          <p:cNvPicPr>
            <a:picLocks noChangeAspect="1"/>
          </p:cNvPicPr>
          <p:nvPr/>
        </p:nvPicPr>
        <p:blipFill rotWithShape="1">
          <a:blip r:embed="rId11" cstate="print">
            <a:extLst>
              <a:ext uri="{28A0092B-C50C-407E-A947-70E740481C1C}">
                <a14:useLocalDpi xmlns:a14="http://schemas.microsoft.com/office/drawing/2010/main" val="0"/>
              </a:ext>
            </a:extLst>
          </a:blip>
          <a:srcRect l="23190" t="4614" r="24633" b="42323"/>
          <a:stretch/>
        </p:blipFill>
        <p:spPr>
          <a:xfrm>
            <a:off x="3191671" y="3149038"/>
            <a:ext cx="1267826" cy="1620000"/>
          </a:xfrm>
          <a:prstGeom prst="rect">
            <a:avLst/>
          </a:prstGeom>
        </p:spPr>
      </p:pic>
      <p:pic>
        <p:nvPicPr>
          <p:cNvPr id="36" name="Рисунок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2844" y="3145710"/>
            <a:ext cx="1296000" cy="1620000"/>
          </a:xfrm>
          <a:prstGeom prst="rect">
            <a:avLst/>
          </a:prstGeom>
        </p:spPr>
      </p:pic>
      <p:sp>
        <p:nvSpPr>
          <p:cNvPr id="33" name="Прямоугольник 32"/>
          <p:cNvSpPr/>
          <p:nvPr/>
        </p:nvSpPr>
        <p:spPr>
          <a:xfrm>
            <a:off x="685475" y="4835767"/>
            <a:ext cx="2421045" cy="769441"/>
          </a:xfrm>
          <a:prstGeom prst="rect">
            <a:avLst/>
          </a:prstGeom>
        </p:spPr>
        <p:txBody>
          <a:bodyPr wrap="square">
            <a:spAutoFit/>
          </a:bodyPr>
          <a:lstStyle/>
          <a:p>
            <a:pPr algn="ctr"/>
            <a:endParaRPr lang="ru-RU" sz="800" dirty="0" smtClean="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 </a:t>
            </a:r>
            <a:r>
              <a:rPr lang="ru-RU" sz="800" dirty="0" smtClean="0"/>
              <a:t>специалист Управления образования</a:t>
            </a:r>
            <a:endParaRPr lang="ru-RU" sz="800" dirty="0" smtClean="0"/>
          </a:p>
          <a:p>
            <a:pPr algn="ctr"/>
            <a:r>
              <a:rPr lang="ru-RU" sz="800" b="1" dirty="0" smtClean="0"/>
              <a:t>Координатор серебряных волонтеров проекта - педагогов</a:t>
            </a:r>
            <a:endParaRPr lang="ru-RU" sz="800" b="1" dirty="0"/>
          </a:p>
        </p:txBody>
      </p:sp>
      <p:sp>
        <p:nvSpPr>
          <p:cNvPr id="37" name="Прямоугольник 36"/>
          <p:cNvSpPr/>
          <p:nvPr/>
        </p:nvSpPr>
        <p:spPr>
          <a:xfrm>
            <a:off x="861368" y="4770008"/>
            <a:ext cx="2160241" cy="369332"/>
          </a:xfrm>
          <a:prstGeom prst="rect">
            <a:avLst/>
          </a:prstGeom>
        </p:spPr>
        <p:txBody>
          <a:bodyPr wrap="square">
            <a:spAutoFit/>
          </a:bodyPr>
          <a:lstStyle/>
          <a:p>
            <a:pPr algn="ctr"/>
            <a:r>
              <a:rPr lang="ru-RU" sz="900" b="1" dirty="0" smtClean="0">
                <a:solidFill>
                  <a:srgbClr val="0E3371"/>
                </a:solidFill>
                <a:latin typeface="Arial" panose="020B0604020202020204" pitchFamily="34" charset="0"/>
                <a:cs typeface="Arial" panose="020B0604020202020204" pitchFamily="34" charset="0"/>
              </a:rPr>
              <a:t>ЯКИМОВА </a:t>
            </a:r>
          </a:p>
          <a:p>
            <a:pPr algn="ctr"/>
            <a:r>
              <a:rPr lang="ru-RU" sz="900" b="1" dirty="0" smtClean="0">
                <a:solidFill>
                  <a:srgbClr val="0E3371"/>
                </a:solidFill>
                <a:latin typeface="Arial" panose="020B0604020202020204" pitchFamily="34" charset="0"/>
                <a:cs typeface="Arial" panose="020B0604020202020204" pitchFamily="34" charset="0"/>
              </a:rPr>
              <a:t>НАТАЛЬЯ ЛЕОНИДОВНА</a:t>
            </a:r>
            <a:endParaRPr lang="ru-RU" sz="900" b="1" dirty="0">
              <a:solidFill>
                <a:srgbClr val="0E3371"/>
              </a:solidFill>
              <a:latin typeface="Arial" panose="020B0604020202020204" pitchFamily="34" charset="0"/>
              <a:cs typeface="Arial" panose="020B0604020202020204" pitchFamily="34" charset="0"/>
            </a:endParaRPr>
          </a:p>
        </p:txBody>
      </p:sp>
      <p:sp>
        <p:nvSpPr>
          <p:cNvPr id="38" name="Прямоугольник 37"/>
          <p:cNvSpPr/>
          <p:nvPr/>
        </p:nvSpPr>
        <p:spPr>
          <a:xfrm>
            <a:off x="2873355" y="4816175"/>
            <a:ext cx="1974089" cy="769441"/>
          </a:xfrm>
          <a:prstGeom prst="rect">
            <a:avLst/>
          </a:prstGeom>
        </p:spPr>
        <p:txBody>
          <a:bodyPr wrap="square">
            <a:spAutoFit/>
          </a:bodyPr>
          <a:lstStyle/>
          <a:p>
            <a:pPr algn="ctr"/>
            <a:endParaRPr lang="ru-RU" sz="800" dirty="0" smtClean="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 </a:t>
            </a:r>
            <a:r>
              <a:rPr lang="ru-RU" sz="800" dirty="0" smtClean="0"/>
              <a:t>педагог Дворца творчества</a:t>
            </a:r>
            <a:endParaRPr lang="ru-RU" sz="800" dirty="0" smtClean="0"/>
          </a:p>
          <a:p>
            <a:pPr algn="ctr"/>
            <a:r>
              <a:rPr lang="ru-RU" sz="800" b="1" dirty="0" smtClean="0"/>
              <a:t>Техническое обеспечение мероприятий </a:t>
            </a:r>
            <a:r>
              <a:rPr lang="ru-RU" sz="800" b="1" dirty="0" smtClean="0"/>
              <a:t>проекта</a:t>
            </a:r>
            <a:endParaRPr lang="ru-RU" sz="800" b="1" dirty="0"/>
          </a:p>
        </p:txBody>
      </p:sp>
      <p:sp>
        <p:nvSpPr>
          <p:cNvPr id="39" name="Прямоугольник 38"/>
          <p:cNvSpPr/>
          <p:nvPr/>
        </p:nvSpPr>
        <p:spPr>
          <a:xfrm>
            <a:off x="2738910" y="4762873"/>
            <a:ext cx="2160241" cy="369332"/>
          </a:xfrm>
          <a:prstGeom prst="rect">
            <a:avLst/>
          </a:prstGeom>
        </p:spPr>
        <p:txBody>
          <a:bodyPr wrap="square">
            <a:spAutoFit/>
          </a:bodyPr>
          <a:lstStyle/>
          <a:p>
            <a:pPr algn="ctr"/>
            <a:r>
              <a:rPr lang="ru-RU" sz="900" b="1" dirty="0" smtClean="0">
                <a:solidFill>
                  <a:srgbClr val="0E3371"/>
                </a:solidFill>
                <a:latin typeface="Arial" panose="020B0604020202020204" pitchFamily="34" charset="0"/>
                <a:cs typeface="Arial" panose="020B0604020202020204" pitchFamily="34" charset="0"/>
              </a:rPr>
              <a:t>БОРЗОВ </a:t>
            </a:r>
          </a:p>
          <a:p>
            <a:pPr algn="ctr"/>
            <a:r>
              <a:rPr lang="ru-RU" sz="900" b="1" dirty="0" smtClean="0">
                <a:solidFill>
                  <a:srgbClr val="0E3371"/>
                </a:solidFill>
                <a:latin typeface="Arial" panose="020B0604020202020204" pitchFamily="34" charset="0"/>
                <a:cs typeface="Arial" panose="020B0604020202020204" pitchFamily="34" charset="0"/>
              </a:rPr>
              <a:t>СЕРГЕЙ ЮРЬЕВИЧ</a:t>
            </a:r>
            <a:endParaRPr lang="ru-RU" sz="900" b="1" dirty="0">
              <a:solidFill>
                <a:srgbClr val="0E3371"/>
              </a:solidFill>
              <a:latin typeface="Arial" panose="020B0604020202020204" pitchFamily="34" charset="0"/>
              <a:cs typeface="Arial" panose="020B0604020202020204" pitchFamily="34" charset="0"/>
            </a:endParaRPr>
          </a:p>
        </p:txBody>
      </p:sp>
      <p:sp>
        <p:nvSpPr>
          <p:cNvPr id="40" name="Прямоугольник 39"/>
          <p:cNvSpPr/>
          <p:nvPr/>
        </p:nvSpPr>
        <p:spPr>
          <a:xfrm>
            <a:off x="6861604" y="4828632"/>
            <a:ext cx="1630562" cy="769441"/>
          </a:xfrm>
          <a:prstGeom prst="rect">
            <a:avLst/>
          </a:prstGeom>
        </p:spPr>
        <p:txBody>
          <a:bodyPr wrap="square">
            <a:spAutoFit/>
          </a:bodyPr>
          <a:lstStyle/>
          <a:p>
            <a:pPr algn="ctr"/>
            <a:endParaRPr lang="ru-RU" sz="800" dirty="0" smtClean="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 </a:t>
            </a:r>
            <a:r>
              <a:rPr lang="ru-RU" sz="800" dirty="0" smtClean="0"/>
              <a:t>активист РДШ, РСМ</a:t>
            </a:r>
            <a:endParaRPr lang="ru-RU" sz="800" dirty="0" smtClean="0"/>
          </a:p>
          <a:p>
            <a:pPr algn="ctr"/>
            <a:r>
              <a:rPr lang="ru-RU" sz="800" b="1" dirty="0" smtClean="0"/>
              <a:t>Координатор волонтеров-школьников</a:t>
            </a:r>
            <a:endParaRPr lang="ru-RU" sz="800" b="1" dirty="0"/>
          </a:p>
        </p:txBody>
      </p:sp>
      <p:sp>
        <p:nvSpPr>
          <p:cNvPr id="41" name="Прямоугольник 40"/>
          <p:cNvSpPr/>
          <p:nvPr/>
        </p:nvSpPr>
        <p:spPr>
          <a:xfrm>
            <a:off x="6637860" y="4762873"/>
            <a:ext cx="2160241" cy="369332"/>
          </a:xfrm>
          <a:prstGeom prst="rect">
            <a:avLst/>
          </a:prstGeom>
        </p:spPr>
        <p:txBody>
          <a:bodyPr wrap="square">
            <a:spAutoFit/>
          </a:bodyPr>
          <a:lstStyle/>
          <a:p>
            <a:pPr algn="ctr"/>
            <a:r>
              <a:rPr lang="ru-RU" sz="900" b="1" dirty="0" smtClean="0">
                <a:solidFill>
                  <a:srgbClr val="0E3371"/>
                </a:solidFill>
                <a:latin typeface="Arial" panose="020B0604020202020204" pitchFamily="34" charset="0"/>
                <a:cs typeface="Arial" panose="020B0604020202020204" pitchFamily="34" charset="0"/>
              </a:rPr>
              <a:t>РИБИЦКАЯ </a:t>
            </a:r>
          </a:p>
          <a:p>
            <a:pPr algn="ctr"/>
            <a:r>
              <a:rPr lang="ru-RU" sz="900" b="1" dirty="0" smtClean="0">
                <a:solidFill>
                  <a:srgbClr val="0E3371"/>
                </a:solidFill>
                <a:latin typeface="Arial" panose="020B0604020202020204" pitchFamily="34" charset="0"/>
                <a:cs typeface="Arial" panose="020B0604020202020204" pitchFamily="34" charset="0"/>
              </a:rPr>
              <a:t>ЛАДА</a:t>
            </a:r>
            <a:endParaRPr lang="ru-RU" sz="900" b="1" dirty="0">
              <a:solidFill>
                <a:srgbClr val="0E3371"/>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rotWithShape="1">
          <a:blip r:embed="rId13" cstate="print">
            <a:extLst>
              <a:ext uri="{28A0092B-C50C-407E-A947-70E740481C1C}">
                <a14:useLocalDpi xmlns:a14="http://schemas.microsoft.com/office/drawing/2010/main" val="0"/>
              </a:ext>
            </a:extLst>
          </a:blip>
          <a:srcRect l="34251" t="12200" r="7474" b="32150"/>
          <a:stretch/>
        </p:blipFill>
        <p:spPr>
          <a:xfrm>
            <a:off x="5175302" y="3150008"/>
            <a:ext cx="1130948" cy="1620000"/>
          </a:xfrm>
          <a:prstGeom prst="rect">
            <a:avLst/>
          </a:prstGeom>
        </p:spPr>
      </p:pic>
      <p:pic>
        <p:nvPicPr>
          <p:cNvPr id="7" name="Рисунок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04881" y="5863045"/>
            <a:ext cx="1163157" cy="848378"/>
          </a:xfrm>
          <a:prstGeom prst="rect">
            <a:avLst/>
          </a:prstGeom>
        </p:spPr>
      </p:pic>
      <p:sp>
        <p:nvSpPr>
          <p:cNvPr id="42" name="Прямоугольник 41"/>
          <p:cNvSpPr/>
          <p:nvPr/>
        </p:nvSpPr>
        <p:spPr>
          <a:xfrm>
            <a:off x="4512492" y="5095534"/>
            <a:ext cx="2421045" cy="338554"/>
          </a:xfrm>
          <a:prstGeom prst="rect">
            <a:avLst/>
          </a:prstGeom>
        </p:spPr>
        <p:txBody>
          <a:bodyPr wrap="square">
            <a:spAutoFit/>
          </a:bodyPr>
          <a:lstStyle/>
          <a:p>
            <a:pPr algn="ctr"/>
            <a:r>
              <a:rPr lang="ru-RU" sz="800" dirty="0" smtClean="0"/>
              <a:t>педагог Дворца творчества</a:t>
            </a:r>
            <a:endParaRPr lang="ru-RU" sz="800" dirty="0" smtClean="0"/>
          </a:p>
          <a:p>
            <a:pPr algn="ctr"/>
            <a:r>
              <a:rPr lang="en-GB" sz="800" b="1" dirty="0" smtClean="0"/>
              <a:t>PR</a:t>
            </a:r>
            <a:r>
              <a:rPr lang="ru-RU" sz="800" b="1" dirty="0" smtClean="0"/>
              <a:t> проекта, связь со СМИ</a:t>
            </a:r>
            <a:endParaRPr lang="ru-RU" sz="800" b="1" dirty="0"/>
          </a:p>
        </p:txBody>
      </p:sp>
      <p:sp>
        <p:nvSpPr>
          <p:cNvPr id="43" name="Прямоугольник 42"/>
          <p:cNvSpPr/>
          <p:nvPr/>
        </p:nvSpPr>
        <p:spPr>
          <a:xfrm>
            <a:off x="4593216" y="4771852"/>
            <a:ext cx="2160241" cy="369332"/>
          </a:xfrm>
          <a:prstGeom prst="rect">
            <a:avLst/>
          </a:prstGeom>
        </p:spPr>
        <p:txBody>
          <a:bodyPr wrap="square">
            <a:spAutoFit/>
          </a:bodyPr>
          <a:lstStyle/>
          <a:p>
            <a:pPr algn="ctr"/>
            <a:r>
              <a:rPr lang="ru-RU" sz="900" b="1" dirty="0" smtClean="0">
                <a:solidFill>
                  <a:srgbClr val="0E3371"/>
                </a:solidFill>
              </a:rPr>
              <a:t>СКОРОБОГАТОВА</a:t>
            </a:r>
            <a:endParaRPr lang="ru-RU" sz="900" b="1" dirty="0" smtClean="0">
              <a:solidFill>
                <a:srgbClr val="0E3371"/>
              </a:solidFill>
              <a:latin typeface="Arial" panose="020B0604020202020204" pitchFamily="34" charset="0"/>
              <a:cs typeface="Arial" panose="020B0604020202020204" pitchFamily="34" charset="0"/>
            </a:endParaRPr>
          </a:p>
          <a:p>
            <a:pPr algn="ctr"/>
            <a:r>
              <a:rPr lang="ru-RU" sz="900" b="1" dirty="0" smtClean="0">
                <a:solidFill>
                  <a:srgbClr val="0E3371"/>
                </a:solidFill>
                <a:latin typeface="Arial" panose="020B0604020202020204" pitchFamily="34" charset="0"/>
                <a:cs typeface="Arial" panose="020B0604020202020204" pitchFamily="34" charset="0"/>
              </a:rPr>
              <a:t>ДАРЬЯ</a:t>
            </a:r>
            <a:endParaRPr lang="ru-RU" sz="900" b="1" dirty="0">
              <a:solidFill>
                <a:srgbClr val="0E337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860032" y="217358"/>
            <a:ext cx="4014216" cy="1195418"/>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075928" y="217358"/>
            <a:ext cx="4216152" cy="1195418"/>
          </a:xfrm>
          <a:prstGeom prst="rect">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99592" y="6203299"/>
            <a:ext cx="4220241" cy="421779"/>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p:txBody>
      </p:sp>
      <p:sp>
        <p:nvSpPr>
          <p:cNvPr id="7" name="Прямоугольник 6"/>
          <p:cNvSpPr/>
          <p:nvPr/>
        </p:nvSpPr>
        <p:spPr>
          <a:xfrm>
            <a:off x="5004048" y="6203298"/>
            <a:ext cx="3960440" cy="421780"/>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p:txBody>
      </p:sp>
      <p:sp>
        <p:nvSpPr>
          <p:cNvPr id="11" name="Заголовок 1"/>
          <p:cNvSpPr>
            <a:spLocks noGrp="1"/>
          </p:cNvSpPr>
          <p:nvPr>
            <p:ph type="title"/>
          </p:nvPr>
        </p:nvSpPr>
        <p:spPr>
          <a:xfrm>
            <a:off x="979243" y="269777"/>
            <a:ext cx="4312837" cy="1143000"/>
          </a:xfrm>
        </p:spPr>
        <p:txBody>
          <a:bodyPr/>
          <a:lstStyle/>
          <a:p>
            <a:r>
              <a:rPr lang="ru-RU" altLang="ru-RU" sz="2400" b="1" dirty="0" smtClean="0">
                <a:solidFill>
                  <a:schemeClr val="bg1"/>
                </a:solidFill>
                <a:latin typeface="Arial" panose="020B0604020202020204" pitchFamily="34" charset="0"/>
                <a:cs typeface="Arial" panose="020B0604020202020204" pitchFamily="34" charset="0"/>
              </a:rPr>
              <a:t>ПАРТНЕРЫ </a:t>
            </a:r>
            <a:r>
              <a:rPr lang="ru-RU" altLang="ru-RU" sz="2400" b="1" dirty="0" smtClean="0">
                <a:solidFill>
                  <a:schemeClr val="bg1"/>
                </a:solidFill>
                <a:latin typeface="Arial" panose="020B0604020202020204" pitchFamily="34" charset="0"/>
                <a:cs typeface="Arial" panose="020B0604020202020204" pitchFamily="34" charset="0"/>
              </a:rPr>
              <a:t>ПРОЕКТА</a:t>
            </a:r>
          </a:p>
        </p:txBody>
      </p:sp>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val="0"/>
              </a:ext>
            </a:extLst>
          </a:blip>
          <a:srcRect l="22186" t="23343" r="21729" b="22778"/>
          <a:stretch/>
        </p:blipFill>
        <p:spPr>
          <a:xfrm>
            <a:off x="7621166" y="249303"/>
            <a:ext cx="1199306" cy="1152128"/>
          </a:xfrm>
          <a:prstGeom prst="rect">
            <a:avLst/>
          </a:prstGeom>
        </p:spPr>
      </p:pic>
      <p:graphicFrame>
        <p:nvGraphicFramePr>
          <p:cNvPr id="13" name="Схема 12"/>
          <p:cNvGraphicFramePr/>
          <p:nvPr>
            <p:extLst>
              <p:ext uri="{D42A27DB-BD31-4B8C-83A1-F6EECF244321}">
                <p14:modId xmlns:p14="http://schemas.microsoft.com/office/powerpoint/2010/main" val="3540921438"/>
              </p:ext>
            </p:extLst>
          </p:nvPr>
        </p:nvGraphicFramePr>
        <p:xfrm>
          <a:off x="1331640" y="1628800"/>
          <a:ext cx="722329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Заголовок 1"/>
          <p:cNvSpPr txBox="1">
            <a:spLocks/>
          </p:cNvSpPr>
          <p:nvPr/>
        </p:nvSpPr>
        <p:spPr bwMode="auto">
          <a:xfrm>
            <a:off x="4716016" y="264104"/>
            <a:ext cx="3664765" cy="116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ru-RU" altLang="ru-RU" sz="1600" b="1" kern="0" dirty="0" smtClean="0">
                <a:solidFill>
                  <a:schemeClr val="bg1"/>
                </a:solidFill>
                <a:latin typeface="Arial" panose="020B0604020202020204" pitchFamily="34" charset="0"/>
                <a:cs typeface="Arial" panose="020B0604020202020204" pitchFamily="34" charset="0"/>
              </a:rPr>
              <a:t>ВКЛАД В ПРОЕКТ</a:t>
            </a:r>
            <a:endParaRPr lang="ru-RU" altLang="ru-RU" sz="1600" b="1" kern="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266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292080" y="217358"/>
            <a:ext cx="2329086" cy="835378"/>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600" b="1" kern="0" dirty="0" smtClean="0">
                <a:solidFill>
                  <a:schemeClr val="bg1"/>
                </a:solidFill>
                <a:latin typeface="Arial" panose="020B0604020202020204" pitchFamily="34" charset="0"/>
                <a:cs typeface="Arial" panose="020B0604020202020204" pitchFamily="34" charset="0"/>
              </a:rPr>
              <a:t>РОЛЬ В ПРОЕКТЕ</a:t>
            </a:r>
            <a:endParaRPr lang="ru-RU" altLang="ru-RU" sz="1600" b="1" kern="0" dirty="0">
              <a:solidFill>
                <a:schemeClr val="bg1"/>
              </a:solidFill>
              <a:latin typeface="Arial" panose="020B0604020202020204" pitchFamily="34" charset="0"/>
              <a:cs typeface="Arial" panose="020B0604020202020204" pitchFamily="34" charset="0"/>
            </a:endParaRPr>
          </a:p>
        </p:txBody>
      </p:sp>
      <p:sp>
        <p:nvSpPr>
          <p:cNvPr id="4" name="Прямоугольник 3"/>
          <p:cNvSpPr/>
          <p:nvPr/>
        </p:nvSpPr>
        <p:spPr>
          <a:xfrm>
            <a:off x="1075928" y="217358"/>
            <a:ext cx="4216152" cy="835378"/>
          </a:xfrm>
          <a:prstGeom prst="rect">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75928" y="6203299"/>
            <a:ext cx="4043905" cy="421779"/>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p:txBody>
      </p:sp>
      <p:sp>
        <p:nvSpPr>
          <p:cNvPr id="7" name="Прямоугольник 6"/>
          <p:cNvSpPr/>
          <p:nvPr/>
        </p:nvSpPr>
        <p:spPr>
          <a:xfrm>
            <a:off x="5004048" y="6203298"/>
            <a:ext cx="3888432" cy="421780"/>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p:txBody>
      </p:sp>
      <p:sp>
        <p:nvSpPr>
          <p:cNvPr id="11" name="Заголовок 1"/>
          <p:cNvSpPr>
            <a:spLocks noGrp="1"/>
          </p:cNvSpPr>
          <p:nvPr>
            <p:ph type="title"/>
          </p:nvPr>
        </p:nvSpPr>
        <p:spPr>
          <a:xfrm>
            <a:off x="974851" y="63547"/>
            <a:ext cx="4312837" cy="1143000"/>
          </a:xfrm>
        </p:spPr>
        <p:txBody>
          <a:bodyPr/>
          <a:lstStyle/>
          <a:p>
            <a:r>
              <a:rPr lang="ru-RU" altLang="ru-RU" sz="2400" b="1" dirty="0" smtClean="0">
                <a:solidFill>
                  <a:schemeClr val="bg1"/>
                </a:solidFill>
                <a:latin typeface="Arial" panose="020B0604020202020204" pitchFamily="34" charset="0"/>
                <a:cs typeface="Arial" panose="020B0604020202020204" pitchFamily="34" charset="0"/>
              </a:rPr>
              <a:t>ВОЛОНТЕРЫ ПРОЕКТА</a:t>
            </a:r>
          </a:p>
        </p:txBody>
      </p:sp>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val="0"/>
              </a:ext>
            </a:extLst>
          </a:blip>
          <a:srcRect l="22186" t="23343" r="21729" b="22778"/>
          <a:stretch/>
        </p:blipFill>
        <p:spPr>
          <a:xfrm>
            <a:off x="7621166" y="249303"/>
            <a:ext cx="1199306" cy="1152128"/>
          </a:xfrm>
          <a:prstGeom prst="rect">
            <a:avLst/>
          </a:prstGeom>
        </p:spPr>
      </p:pic>
      <p:graphicFrame>
        <p:nvGraphicFramePr>
          <p:cNvPr id="13" name="Схема 12"/>
          <p:cNvGraphicFramePr/>
          <p:nvPr>
            <p:extLst>
              <p:ext uri="{D42A27DB-BD31-4B8C-83A1-F6EECF244321}">
                <p14:modId xmlns:p14="http://schemas.microsoft.com/office/powerpoint/2010/main" val="2571633938"/>
              </p:ext>
            </p:extLst>
          </p:nvPr>
        </p:nvGraphicFramePr>
        <p:xfrm>
          <a:off x="1403648" y="1232464"/>
          <a:ext cx="6096000"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02948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76056" y="240268"/>
            <a:ext cx="3783761" cy="883113"/>
          </a:xfrm>
          <a:prstGeom prst="rect">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406512" y="6237312"/>
            <a:ext cx="6444208" cy="411510"/>
          </a:xfrm>
          <a:prstGeom prst="rect">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922962" y="6237312"/>
            <a:ext cx="2423886" cy="411510"/>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1066800" y="230927"/>
            <a:ext cx="4441304" cy="892455"/>
          </a:xfrm>
          <a:prstGeom prst="rightArrow">
            <a:avLst>
              <a:gd name="adj1" fmla="val 100000"/>
              <a:gd name="adj2" fmla="val 4589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3663"/>
            <a:r>
              <a:rPr lang="ru-RU" sz="2400" b="1" dirty="0" smtClean="0">
                <a:latin typeface="Arial" panose="020B0604020202020204" pitchFamily="34" charset="0"/>
                <a:cs typeface="Arial" panose="020B0604020202020204" pitchFamily="34" charset="0"/>
              </a:rPr>
              <a:t>ПРОБЛЕМА ПРОЕКТА</a:t>
            </a:r>
            <a:endParaRPr lang="ru-RU" sz="2400" b="1" dirty="0">
              <a:latin typeface="Arial" panose="020B0604020202020204" pitchFamily="34" charset="0"/>
              <a:cs typeface="Arial" panose="020B0604020202020204" pitchFamily="34" charset="0"/>
            </a:endParaRPr>
          </a:p>
        </p:txBody>
      </p:sp>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l="22186" t="23343" r="21729" b="22778"/>
          <a:stretch/>
        </p:blipFill>
        <p:spPr>
          <a:xfrm>
            <a:off x="7921720" y="230926"/>
            <a:ext cx="929000" cy="892455"/>
          </a:xfrm>
          <a:prstGeom prst="rect">
            <a:avLst/>
          </a:prstGeom>
        </p:spPr>
      </p:pic>
      <p:graphicFrame>
        <p:nvGraphicFramePr>
          <p:cNvPr id="2" name="Схема 1"/>
          <p:cNvGraphicFramePr/>
          <p:nvPr>
            <p:extLst>
              <p:ext uri="{D42A27DB-BD31-4B8C-83A1-F6EECF244321}">
                <p14:modId xmlns:p14="http://schemas.microsoft.com/office/powerpoint/2010/main" val="1643590167"/>
              </p:ext>
            </p:extLst>
          </p:nvPr>
        </p:nvGraphicFramePr>
        <p:xfrm>
          <a:off x="1259632" y="1408042"/>
          <a:ext cx="7224465" cy="4685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Рисунок 2"/>
          <p:cNvPicPr>
            <a:picLocks/>
          </p:cNvPicPr>
          <p:nvPr/>
        </p:nvPicPr>
        <p:blipFill>
          <a:blip r:embed="rId9"/>
          <a:stretch>
            <a:fillRect/>
          </a:stretch>
        </p:blipFill>
        <p:spPr>
          <a:xfrm>
            <a:off x="1288520" y="1160067"/>
            <a:ext cx="1800000" cy="1260000"/>
          </a:xfrm>
          <a:prstGeom prst="rect">
            <a:avLst/>
          </a:prstGeom>
        </p:spPr>
      </p:pic>
      <p:pic>
        <p:nvPicPr>
          <p:cNvPr id="4" name="Рисунок 3"/>
          <p:cNvPicPr>
            <a:picLocks/>
          </p:cNvPicPr>
          <p:nvPr/>
        </p:nvPicPr>
        <p:blipFill>
          <a:blip r:embed="rId10"/>
          <a:stretch>
            <a:fillRect/>
          </a:stretch>
        </p:blipFill>
        <p:spPr>
          <a:xfrm>
            <a:off x="3996136" y="1196752"/>
            <a:ext cx="1800000" cy="1260000"/>
          </a:xfrm>
          <a:prstGeom prst="rect">
            <a:avLst/>
          </a:prstGeom>
        </p:spPr>
      </p:pic>
      <p:pic>
        <p:nvPicPr>
          <p:cNvPr id="5" name="Рисунок 4"/>
          <p:cNvPicPr>
            <a:picLocks/>
          </p:cNvPicPr>
          <p:nvPr/>
        </p:nvPicPr>
        <p:blipFill>
          <a:blip r:embed="rId11"/>
          <a:stretch>
            <a:fillRect/>
          </a:stretch>
        </p:blipFill>
        <p:spPr>
          <a:xfrm>
            <a:off x="6660232" y="1196752"/>
            <a:ext cx="1800000" cy="1260000"/>
          </a:xfrm>
          <a:prstGeom prst="rect">
            <a:avLst/>
          </a:prstGeom>
        </p:spPr>
      </p:pic>
      <p:sp>
        <p:nvSpPr>
          <p:cNvPr id="7" name="Стрелка вниз 6"/>
          <p:cNvSpPr/>
          <p:nvPr/>
        </p:nvSpPr>
        <p:spPr bwMode="auto">
          <a:xfrm rot="10800000">
            <a:off x="1468521" y="2456752"/>
            <a:ext cx="1440000" cy="360000"/>
          </a:xfrm>
          <a:prstGeom prst="downArrow">
            <a:avLst/>
          </a:prstGeom>
          <a:solidFill>
            <a:srgbClr val="F7B02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FFC000"/>
              </a:solidFill>
              <a:effectLst/>
              <a:latin typeface="Times New Roman" pitchFamily="18" charset="0"/>
            </a:endParaRPr>
          </a:p>
        </p:txBody>
      </p:sp>
      <p:sp>
        <p:nvSpPr>
          <p:cNvPr id="14" name="Стрелка вниз 13"/>
          <p:cNvSpPr/>
          <p:nvPr/>
        </p:nvSpPr>
        <p:spPr bwMode="auto">
          <a:xfrm rot="10800000">
            <a:off x="6840232" y="2474881"/>
            <a:ext cx="1440000" cy="360000"/>
          </a:xfrm>
          <a:prstGeom prst="downArrow">
            <a:avLst/>
          </a:prstGeom>
          <a:solidFill>
            <a:srgbClr val="F7B02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FFC000"/>
              </a:solidFill>
              <a:effectLst/>
              <a:latin typeface="Times New Roman" pitchFamily="18" charset="0"/>
            </a:endParaRPr>
          </a:p>
        </p:txBody>
      </p:sp>
      <p:sp>
        <p:nvSpPr>
          <p:cNvPr id="15" name="Стрелка вниз 14"/>
          <p:cNvSpPr/>
          <p:nvPr/>
        </p:nvSpPr>
        <p:spPr bwMode="auto">
          <a:xfrm rot="10800000">
            <a:off x="4188616" y="2456752"/>
            <a:ext cx="1440000" cy="360000"/>
          </a:xfrm>
          <a:prstGeom prst="downArrow">
            <a:avLst/>
          </a:prstGeom>
          <a:solidFill>
            <a:srgbClr val="F7B02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FFC000"/>
              </a:solidFill>
              <a:effectLst/>
              <a:latin typeface="Times New Roman" pitchFamily="18" charset="0"/>
            </a:endParaRPr>
          </a:p>
        </p:txBody>
      </p:sp>
      <p:sp>
        <p:nvSpPr>
          <p:cNvPr id="16" name="Стрелка вниз 15"/>
          <p:cNvSpPr/>
          <p:nvPr/>
        </p:nvSpPr>
        <p:spPr bwMode="auto">
          <a:xfrm>
            <a:off x="1468520" y="4058983"/>
            <a:ext cx="1440000" cy="360000"/>
          </a:xfrm>
          <a:prstGeom prst="downArrow">
            <a:avLst/>
          </a:prstGeom>
          <a:solidFill>
            <a:srgbClr val="F7B02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FFC000"/>
              </a:solidFill>
              <a:effectLst/>
              <a:latin typeface="Times New Roman" pitchFamily="18" charset="0"/>
            </a:endParaRPr>
          </a:p>
        </p:txBody>
      </p:sp>
      <p:sp>
        <p:nvSpPr>
          <p:cNvPr id="17" name="Стрелка вниз 16"/>
          <p:cNvSpPr/>
          <p:nvPr/>
        </p:nvSpPr>
        <p:spPr bwMode="auto">
          <a:xfrm>
            <a:off x="6840231" y="4077112"/>
            <a:ext cx="1440000" cy="360000"/>
          </a:xfrm>
          <a:prstGeom prst="downArrow">
            <a:avLst/>
          </a:prstGeom>
          <a:solidFill>
            <a:srgbClr val="F7B02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FFC000"/>
              </a:solidFill>
              <a:effectLst/>
              <a:latin typeface="Times New Roman" pitchFamily="18" charset="0"/>
            </a:endParaRPr>
          </a:p>
        </p:txBody>
      </p:sp>
      <p:sp>
        <p:nvSpPr>
          <p:cNvPr id="18" name="Стрелка вниз 17"/>
          <p:cNvSpPr/>
          <p:nvPr/>
        </p:nvSpPr>
        <p:spPr bwMode="auto">
          <a:xfrm>
            <a:off x="4188615" y="4058983"/>
            <a:ext cx="1440000" cy="360000"/>
          </a:xfrm>
          <a:prstGeom prst="downArrow">
            <a:avLst/>
          </a:prstGeom>
          <a:solidFill>
            <a:srgbClr val="F7B02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FFC000"/>
              </a:solidFill>
              <a:effectLst/>
              <a:latin typeface="Times New Roman" pitchFamily="18" charset="0"/>
            </a:endParaRPr>
          </a:p>
        </p:txBody>
      </p:sp>
      <p:sp>
        <p:nvSpPr>
          <p:cNvPr id="12" name="Прямоугольник 11"/>
          <p:cNvSpPr/>
          <p:nvPr/>
        </p:nvSpPr>
        <p:spPr>
          <a:xfrm>
            <a:off x="5478798" y="278219"/>
            <a:ext cx="2261553" cy="738664"/>
          </a:xfrm>
          <a:prstGeom prst="rect">
            <a:avLst/>
          </a:prstGeom>
        </p:spPr>
        <p:txBody>
          <a:bodyPr wrap="square">
            <a:spAutoFit/>
          </a:bodyPr>
          <a:lstStyle/>
          <a:p>
            <a:pPr algn="ctr"/>
            <a:r>
              <a:rPr lang="ru-RU" altLang="ru-RU" sz="1400" b="1" kern="0" dirty="0" smtClean="0">
                <a:solidFill>
                  <a:schemeClr val="bg1"/>
                </a:solidFill>
              </a:rPr>
              <a:t>ПРИЧИНЫ И ВОЗМОЖНЫЕ ПОСЛЕДСТВИЯ</a:t>
            </a:r>
            <a:endParaRPr lang="ru-RU" altLang="ru-RU" sz="1400" b="1" kern="0" dirty="0">
              <a:solidFill>
                <a:schemeClr val="bg1"/>
              </a:solidFill>
            </a:endParaRPr>
          </a:p>
        </p:txBody>
      </p:sp>
      <p:sp>
        <p:nvSpPr>
          <p:cNvPr id="19" name="TextBox 18"/>
          <p:cNvSpPr txBox="1"/>
          <p:nvPr/>
        </p:nvSpPr>
        <p:spPr>
          <a:xfrm>
            <a:off x="3996136" y="1240884"/>
            <a:ext cx="1837251" cy="1107996"/>
          </a:xfrm>
          <a:prstGeom prst="rect">
            <a:avLst/>
          </a:prstGeom>
          <a:noFill/>
        </p:spPr>
        <p:txBody>
          <a:bodyPr wrap="square" rtlCol="0">
            <a:spAutoFit/>
          </a:bodyPr>
          <a:lstStyle/>
          <a:p>
            <a:r>
              <a:rPr lang="ru-RU" sz="1100" dirty="0" smtClean="0"/>
              <a:t>Подобная неосведомленность в дальнейшем может привести к искажению представлений о значении Победы в ВОВ</a:t>
            </a:r>
            <a:endParaRPr lang="ru-RU" sz="1100" dirty="0"/>
          </a:p>
        </p:txBody>
      </p:sp>
      <p:sp>
        <p:nvSpPr>
          <p:cNvPr id="20" name="TextBox 19"/>
          <p:cNvSpPr txBox="1"/>
          <p:nvPr/>
        </p:nvSpPr>
        <p:spPr>
          <a:xfrm>
            <a:off x="1468520" y="1268760"/>
            <a:ext cx="1620000" cy="1292662"/>
          </a:xfrm>
          <a:prstGeom prst="rect">
            <a:avLst/>
          </a:prstGeom>
          <a:noFill/>
        </p:spPr>
        <p:txBody>
          <a:bodyPr wrap="square" rtlCol="0">
            <a:spAutoFit/>
          </a:bodyPr>
          <a:lstStyle/>
          <a:p>
            <a:r>
              <a:rPr lang="ru-RU" sz="1200" dirty="0"/>
              <a:t>Сложно гордиться тем, о чем ты имеешь очень смутное представление </a:t>
            </a:r>
          </a:p>
          <a:p>
            <a:endParaRPr lang="ru-RU" dirty="0"/>
          </a:p>
        </p:txBody>
      </p:sp>
      <p:sp>
        <p:nvSpPr>
          <p:cNvPr id="21" name="TextBox 20"/>
          <p:cNvSpPr txBox="1"/>
          <p:nvPr/>
        </p:nvSpPr>
        <p:spPr>
          <a:xfrm>
            <a:off x="6768064" y="1232650"/>
            <a:ext cx="1692168" cy="1107996"/>
          </a:xfrm>
          <a:prstGeom prst="rect">
            <a:avLst/>
          </a:prstGeom>
          <a:noFill/>
        </p:spPr>
        <p:txBody>
          <a:bodyPr wrap="square" rtlCol="0">
            <a:spAutoFit/>
          </a:bodyPr>
          <a:lstStyle/>
          <a:p>
            <a:r>
              <a:rPr lang="ru-RU" sz="1100" dirty="0"/>
              <a:t>Не получив знаний об этом периоде в истории семьи, города, </a:t>
            </a:r>
            <a:r>
              <a:rPr lang="ru-RU" sz="1100" dirty="0" smtClean="0"/>
              <a:t>страны, став родителями</a:t>
            </a:r>
            <a:r>
              <a:rPr lang="ru-RU" sz="1100" dirty="0"/>
              <a:t>, не смогут передать своим детям </a:t>
            </a:r>
            <a:endParaRPr lang="ru-RU" sz="1100" dirty="0"/>
          </a:p>
        </p:txBody>
      </p:sp>
    </p:spTree>
    <p:extLst>
      <p:ext uri="{BB962C8B-B14F-4D97-AF65-F5344CB8AC3E}">
        <p14:creationId xmlns:p14="http://schemas.microsoft.com/office/powerpoint/2010/main" val="2536723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606382158"/>
              </p:ext>
            </p:extLst>
          </p:nvPr>
        </p:nvGraphicFramePr>
        <p:xfrm>
          <a:off x="467544" y="1161589"/>
          <a:ext cx="8784976"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2454838" y="188640"/>
            <a:ext cx="6408711" cy="843558"/>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1047056" y="188640"/>
            <a:ext cx="2771800" cy="843558"/>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746822" y="318031"/>
            <a:ext cx="1342034" cy="584775"/>
          </a:xfrm>
          <a:prstGeom prst="rect">
            <a:avLst/>
          </a:prstGeom>
        </p:spPr>
        <p:txBody>
          <a:bodyPr wrap="none">
            <a:spAutoFit/>
          </a:bodyPr>
          <a:lstStyle/>
          <a:p>
            <a:r>
              <a:rPr lang="ru-RU" sz="3200" b="1" dirty="0" smtClean="0">
                <a:solidFill>
                  <a:schemeClr val="bg1"/>
                </a:solidFill>
              </a:rPr>
              <a:t>ЦЕЛЬ</a:t>
            </a:r>
            <a:endParaRPr lang="ru-RU" sz="3200" dirty="0">
              <a:solidFill>
                <a:schemeClr val="bg1"/>
              </a:solidFill>
            </a:endParaRPr>
          </a:p>
        </p:txBody>
      </p:sp>
      <p:sp>
        <p:nvSpPr>
          <p:cNvPr id="13" name="Прямоугольник 12"/>
          <p:cNvSpPr/>
          <p:nvPr/>
        </p:nvSpPr>
        <p:spPr>
          <a:xfrm>
            <a:off x="4597941" y="315402"/>
            <a:ext cx="2122504" cy="584775"/>
          </a:xfrm>
          <a:prstGeom prst="rect">
            <a:avLst/>
          </a:prstGeom>
        </p:spPr>
        <p:txBody>
          <a:bodyPr wrap="none">
            <a:spAutoFit/>
          </a:bodyPr>
          <a:lstStyle/>
          <a:p>
            <a:pPr algn="ctr"/>
            <a:r>
              <a:rPr lang="ru-RU" sz="3200" b="1" dirty="0" smtClean="0">
                <a:solidFill>
                  <a:schemeClr val="bg1"/>
                </a:solidFill>
              </a:rPr>
              <a:t>ПРОЕКТА</a:t>
            </a:r>
            <a:endParaRPr lang="ru-RU" sz="3200" dirty="0">
              <a:solidFill>
                <a:schemeClr val="bg1"/>
              </a:solidFill>
            </a:endParaRPr>
          </a:p>
        </p:txBody>
      </p:sp>
      <p:sp>
        <p:nvSpPr>
          <p:cNvPr id="15" name="Прямоугольник 14"/>
          <p:cNvSpPr/>
          <p:nvPr/>
        </p:nvSpPr>
        <p:spPr>
          <a:xfrm>
            <a:off x="1047056" y="6193966"/>
            <a:ext cx="5504656" cy="421780"/>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6516216" y="6193966"/>
            <a:ext cx="2347333" cy="421780"/>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rotWithShape="1">
          <a:blip r:embed="rId8" cstate="print">
            <a:extLst>
              <a:ext uri="{28A0092B-C50C-407E-A947-70E740481C1C}">
                <a14:useLocalDpi xmlns:a14="http://schemas.microsoft.com/office/drawing/2010/main" val="0"/>
              </a:ext>
            </a:extLst>
          </a:blip>
          <a:srcRect l="22186" t="23343" r="21729" b="22778"/>
          <a:stretch/>
        </p:blipFill>
        <p:spPr>
          <a:xfrm>
            <a:off x="7956376" y="188641"/>
            <a:ext cx="894344" cy="859162"/>
          </a:xfrm>
          <a:prstGeom prst="rect">
            <a:avLst/>
          </a:prstGeom>
        </p:spPr>
      </p:pic>
    </p:spTree>
    <p:extLst>
      <p:ext uri="{BB962C8B-B14F-4D97-AF65-F5344CB8AC3E}">
        <p14:creationId xmlns:p14="http://schemas.microsoft.com/office/powerpoint/2010/main" val="76266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519425554"/>
              </p:ext>
            </p:extLst>
          </p:nvPr>
        </p:nvGraphicFramePr>
        <p:xfrm>
          <a:off x="359024" y="1046190"/>
          <a:ext cx="8784976"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2454838" y="188640"/>
            <a:ext cx="6408711" cy="843558"/>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1047056" y="188640"/>
            <a:ext cx="2771800" cy="843558"/>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508102" y="318031"/>
            <a:ext cx="1893467" cy="584775"/>
          </a:xfrm>
          <a:prstGeom prst="rect">
            <a:avLst/>
          </a:prstGeom>
        </p:spPr>
        <p:txBody>
          <a:bodyPr wrap="none">
            <a:spAutoFit/>
          </a:bodyPr>
          <a:lstStyle/>
          <a:p>
            <a:r>
              <a:rPr lang="ru-RU" sz="3200" b="1" dirty="0" smtClean="0">
                <a:solidFill>
                  <a:schemeClr val="bg1"/>
                </a:solidFill>
              </a:rPr>
              <a:t>ЗАДАЧИ</a:t>
            </a:r>
            <a:endParaRPr lang="ru-RU" sz="3200" dirty="0">
              <a:solidFill>
                <a:schemeClr val="bg1"/>
              </a:solidFill>
            </a:endParaRPr>
          </a:p>
        </p:txBody>
      </p:sp>
      <p:sp>
        <p:nvSpPr>
          <p:cNvPr id="13" name="Прямоугольник 12"/>
          <p:cNvSpPr/>
          <p:nvPr/>
        </p:nvSpPr>
        <p:spPr>
          <a:xfrm>
            <a:off x="3960554" y="318031"/>
            <a:ext cx="3851806" cy="584775"/>
          </a:xfrm>
          <a:prstGeom prst="rect">
            <a:avLst/>
          </a:prstGeom>
        </p:spPr>
        <p:txBody>
          <a:bodyPr wrap="square">
            <a:spAutoFit/>
          </a:bodyPr>
          <a:lstStyle/>
          <a:p>
            <a:pPr algn="ctr"/>
            <a:r>
              <a:rPr lang="ru-RU" sz="3200" b="1" dirty="0" smtClean="0">
                <a:solidFill>
                  <a:schemeClr val="bg1"/>
                </a:solidFill>
              </a:rPr>
              <a:t>ПРОЕКТА</a:t>
            </a:r>
            <a:endParaRPr lang="ru-RU" sz="3200" dirty="0">
              <a:solidFill>
                <a:schemeClr val="bg1"/>
              </a:solidFill>
            </a:endParaRPr>
          </a:p>
        </p:txBody>
      </p:sp>
      <p:sp>
        <p:nvSpPr>
          <p:cNvPr id="15" name="Прямоугольник 14"/>
          <p:cNvSpPr/>
          <p:nvPr/>
        </p:nvSpPr>
        <p:spPr>
          <a:xfrm>
            <a:off x="1047056" y="6193966"/>
            <a:ext cx="5504656" cy="421780"/>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6516216" y="6193966"/>
            <a:ext cx="2347333" cy="421780"/>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rotWithShape="1">
          <a:blip r:embed="rId8" cstate="print">
            <a:extLst>
              <a:ext uri="{28A0092B-C50C-407E-A947-70E740481C1C}">
                <a14:useLocalDpi xmlns:a14="http://schemas.microsoft.com/office/drawing/2010/main" val="0"/>
              </a:ext>
            </a:extLst>
          </a:blip>
          <a:srcRect l="22186" t="23343" r="21729" b="22778"/>
          <a:stretch/>
        </p:blipFill>
        <p:spPr>
          <a:xfrm>
            <a:off x="7921720" y="188640"/>
            <a:ext cx="929000" cy="8924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860032" y="217358"/>
            <a:ext cx="4014216" cy="1195418"/>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075926" y="217358"/>
            <a:ext cx="4216154" cy="1195418"/>
          </a:xfrm>
          <a:prstGeom prst="rect">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75928" y="6237312"/>
            <a:ext cx="6444208" cy="421779"/>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6102448" y="6237311"/>
            <a:ext cx="2771800" cy="421780"/>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a:spLocks noGrp="1"/>
          </p:cNvSpPr>
          <p:nvPr>
            <p:ph type="title"/>
          </p:nvPr>
        </p:nvSpPr>
        <p:spPr>
          <a:xfrm>
            <a:off x="1075927" y="269777"/>
            <a:ext cx="4216153" cy="1142999"/>
          </a:xfrm>
        </p:spPr>
        <p:txBody>
          <a:bodyPr/>
          <a:lstStyle/>
          <a:p>
            <a:r>
              <a:rPr lang="ru-RU" altLang="ru-RU" sz="2600" b="1" dirty="0" smtClean="0">
                <a:solidFill>
                  <a:schemeClr val="bg1"/>
                </a:solidFill>
                <a:latin typeface="Arial" panose="020B0604020202020204" pitchFamily="34" charset="0"/>
                <a:cs typeface="Arial" panose="020B0604020202020204" pitchFamily="34" charset="0"/>
              </a:rPr>
              <a:t>ЦЕЛЕВЫЕ ГРУППЫ ПРОЕКТА</a:t>
            </a:r>
            <a:endParaRPr lang="ru-RU" altLang="ru-RU" sz="2600" b="1" dirty="0" smtClean="0">
              <a:solidFill>
                <a:schemeClr val="bg1"/>
              </a:solidFill>
              <a:latin typeface="Arial" panose="020B0604020202020204" pitchFamily="34" charset="0"/>
              <a:cs typeface="Arial" panose="020B0604020202020204" pitchFamily="34" charset="0"/>
            </a:endParaRPr>
          </a:p>
        </p:txBody>
      </p:sp>
      <p:grpSp>
        <p:nvGrpSpPr>
          <p:cNvPr id="8" name="Группа 7"/>
          <p:cNvGrpSpPr/>
          <p:nvPr/>
        </p:nvGrpSpPr>
        <p:grpSpPr>
          <a:xfrm>
            <a:off x="1475337" y="1558968"/>
            <a:ext cx="6481039" cy="4295118"/>
            <a:chOff x="1475337" y="1558968"/>
            <a:chExt cx="2594393" cy="4295118"/>
          </a:xfrm>
        </p:grpSpPr>
        <p:sp>
          <p:nvSpPr>
            <p:cNvPr id="12" name="Полилиния 11"/>
            <p:cNvSpPr/>
            <p:nvPr/>
          </p:nvSpPr>
          <p:spPr>
            <a:xfrm>
              <a:off x="1478503" y="1558968"/>
              <a:ext cx="2591227" cy="1814953"/>
            </a:xfrm>
            <a:custGeom>
              <a:avLst/>
              <a:gdLst>
                <a:gd name="connsiteX0" fmla="*/ 0 w 2591227"/>
                <a:gd name="connsiteY0" fmla="*/ 302498 h 1814953"/>
                <a:gd name="connsiteX1" fmla="*/ 302498 w 2591227"/>
                <a:gd name="connsiteY1" fmla="*/ 0 h 1814953"/>
                <a:gd name="connsiteX2" fmla="*/ 2288729 w 2591227"/>
                <a:gd name="connsiteY2" fmla="*/ 0 h 1814953"/>
                <a:gd name="connsiteX3" fmla="*/ 2591227 w 2591227"/>
                <a:gd name="connsiteY3" fmla="*/ 302498 h 1814953"/>
                <a:gd name="connsiteX4" fmla="*/ 2591227 w 2591227"/>
                <a:gd name="connsiteY4" fmla="*/ 1512455 h 1814953"/>
                <a:gd name="connsiteX5" fmla="*/ 2288729 w 2591227"/>
                <a:gd name="connsiteY5" fmla="*/ 1814953 h 1814953"/>
                <a:gd name="connsiteX6" fmla="*/ 302498 w 2591227"/>
                <a:gd name="connsiteY6" fmla="*/ 1814953 h 1814953"/>
                <a:gd name="connsiteX7" fmla="*/ 0 w 2591227"/>
                <a:gd name="connsiteY7" fmla="*/ 1512455 h 1814953"/>
                <a:gd name="connsiteX8" fmla="*/ 0 w 2591227"/>
                <a:gd name="connsiteY8" fmla="*/ 302498 h 181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1227" h="1814953">
                  <a:moveTo>
                    <a:pt x="0" y="302498"/>
                  </a:moveTo>
                  <a:cubicBezTo>
                    <a:pt x="0" y="135433"/>
                    <a:pt x="135433" y="0"/>
                    <a:pt x="302498" y="0"/>
                  </a:cubicBezTo>
                  <a:lnTo>
                    <a:pt x="2288729" y="0"/>
                  </a:lnTo>
                  <a:cubicBezTo>
                    <a:pt x="2455794" y="0"/>
                    <a:pt x="2591227" y="135433"/>
                    <a:pt x="2591227" y="302498"/>
                  </a:cubicBezTo>
                  <a:lnTo>
                    <a:pt x="2591227" y="1512455"/>
                  </a:lnTo>
                  <a:cubicBezTo>
                    <a:pt x="2591227" y="1679520"/>
                    <a:pt x="2455794" y="1814953"/>
                    <a:pt x="2288729" y="1814953"/>
                  </a:cubicBezTo>
                  <a:lnTo>
                    <a:pt x="302498" y="1814953"/>
                  </a:lnTo>
                  <a:cubicBezTo>
                    <a:pt x="135433" y="1814953"/>
                    <a:pt x="0" y="1679520"/>
                    <a:pt x="0" y="1512455"/>
                  </a:cubicBezTo>
                  <a:lnTo>
                    <a:pt x="0" y="302498"/>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180039" tIns="134319" rIns="180039" bIns="134319" numCol="1" spcCol="1270" anchor="ctr" anchorCtr="0">
              <a:noAutofit/>
            </a:bodyPr>
            <a:lstStyle/>
            <a:p>
              <a:pPr lvl="0" algn="ctr" defTabSz="1066800">
                <a:lnSpc>
                  <a:spcPct val="90000"/>
                </a:lnSpc>
                <a:spcBef>
                  <a:spcPct val="0"/>
                </a:spcBef>
                <a:spcAft>
                  <a:spcPct val="35000"/>
                </a:spcAft>
              </a:pPr>
              <a:r>
                <a:rPr lang="ru-RU" sz="2400" b="1" kern="1200" dirty="0" smtClean="0">
                  <a:latin typeface="Arial" panose="020B0604020202020204" pitchFamily="34" charset="0"/>
                  <a:cs typeface="Arial" panose="020B0604020202020204" pitchFamily="34" charset="0"/>
                </a:rPr>
                <a:t>Учащиеся 5-11 классов 40 школ города</a:t>
              </a:r>
              <a:endParaRPr lang="ru-RU" sz="2400" b="1" kern="1200" dirty="0">
                <a:latin typeface="Arial" panose="020B0604020202020204" pitchFamily="34" charset="0"/>
                <a:cs typeface="Arial" panose="020B0604020202020204" pitchFamily="34" charset="0"/>
              </a:endParaRPr>
            </a:p>
          </p:txBody>
        </p:sp>
        <p:sp>
          <p:nvSpPr>
            <p:cNvPr id="14" name="Полилиния 13"/>
            <p:cNvSpPr/>
            <p:nvPr/>
          </p:nvSpPr>
          <p:spPr>
            <a:xfrm>
              <a:off x="1475337" y="3511470"/>
              <a:ext cx="2593760" cy="441264"/>
            </a:xfrm>
            <a:custGeom>
              <a:avLst/>
              <a:gdLst>
                <a:gd name="connsiteX0" fmla="*/ 0 w 2593760"/>
                <a:gd name="connsiteY0" fmla="*/ 73545 h 441264"/>
                <a:gd name="connsiteX1" fmla="*/ 73545 w 2593760"/>
                <a:gd name="connsiteY1" fmla="*/ 0 h 441264"/>
                <a:gd name="connsiteX2" fmla="*/ 2520215 w 2593760"/>
                <a:gd name="connsiteY2" fmla="*/ 0 h 441264"/>
                <a:gd name="connsiteX3" fmla="*/ 2593760 w 2593760"/>
                <a:gd name="connsiteY3" fmla="*/ 73545 h 441264"/>
                <a:gd name="connsiteX4" fmla="*/ 2593760 w 2593760"/>
                <a:gd name="connsiteY4" fmla="*/ 367719 h 441264"/>
                <a:gd name="connsiteX5" fmla="*/ 2520215 w 2593760"/>
                <a:gd name="connsiteY5" fmla="*/ 441264 h 441264"/>
                <a:gd name="connsiteX6" fmla="*/ 73545 w 2593760"/>
                <a:gd name="connsiteY6" fmla="*/ 441264 h 441264"/>
                <a:gd name="connsiteX7" fmla="*/ 0 w 2593760"/>
                <a:gd name="connsiteY7" fmla="*/ 367719 h 441264"/>
                <a:gd name="connsiteX8" fmla="*/ 0 w 2593760"/>
                <a:gd name="connsiteY8" fmla="*/ 73545 h 44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3760" h="441264">
                  <a:moveTo>
                    <a:pt x="0" y="73545"/>
                  </a:moveTo>
                  <a:cubicBezTo>
                    <a:pt x="0" y="32927"/>
                    <a:pt x="32927" y="0"/>
                    <a:pt x="73545" y="0"/>
                  </a:cubicBezTo>
                  <a:lnTo>
                    <a:pt x="2520215" y="0"/>
                  </a:lnTo>
                  <a:cubicBezTo>
                    <a:pt x="2560833" y="0"/>
                    <a:pt x="2593760" y="32927"/>
                    <a:pt x="2593760" y="73545"/>
                  </a:cubicBezTo>
                  <a:lnTo>
                    <a:pt x="2593760" y="367719"/>
                  </a:lnTo>
                  <a:cubicBezTo>
                    <a:pt x="2593760" y="408337"/>
                    <a:pt x="2560833" y="441264"/>
                    <a:pt x="2520215" y="441264"/>
                  </a:cubicBezTo>
                  <a:lnTo>
                    <a:pt x="73545" y="441264"/>
                  </a:lnTo>
                  <a:cubicBezTo>
                    <a:pt x="32927" y="441264"/>
                    <a:pt x="0" y="408337"/>
                    <a:pt x="0" y="367719"/>
                  </a:cubicBezTo>
                  <a:lnTo>
                    <a:pt x="0" y="73545"/>
                  </a:lnTo>
                  <a:close/>
                </a:path>
              </a:pathLst>
            </a:custGeom>
          </p:spPr>
          <p:style>
            <a:lnRef idx="2">
              <a:schemeClr val="lt1">
                <a:hueOff val="0"/>
                <a:satOff val="0"/>
                <a:lumOff val="0"/>
                <a:alphaOff val="0"/>
              </a:schemeClr>
            </a:lnRef>
            <a:fillRef idx="1">
              <a:schemeClr val="accent2">
                <a:shade val="80000"/>
                <a:hueOff val="80194"/>
                <a:satOff val="-4771"/>
                <a:lumOff val="7331"/>
                <a:alphaOff val="0"/>
              </a:schemeClr>
            </a:fillRef>
            <a:effectRef idx="0">
              <a:schemeClr val="accent2">
                <a:shade val="80000"/>
                <a:hueOff val="80194"/>
                <a:satOff val="-4771"/>
                <a:lumOff val="7331"/>
                <a:alphaOff val="0"/>
              </a:schemeClr>
            </a:effectRef>
            <a:fontRef idx="minor">
              <a:schemeClr val="lt1"/>
            </a:fontRef>
          </p:style>
          <p:txBody>
            <a:bodyPr spcFirstLastPara="0" vert="horz" wrap="square" lIns="90121" tIns="55831" rIns="90121" bIns="55831" numCol="1" spcCol="1270" anchor="ctr" anchorCtr="0">
              <a:noAutofit/>
            </a:bodyPr>
            <a:lstStyle/>
            <a:p>
              <a:pPr lvl="0" algn="ctr" defTabSz="800100">
                <a:lnSpc>
                  <a:spcPct val="90000"/>
                </a:lnSpc>
                <a:spcBef>
                  <a:spcPct val="0"/>
                </a:spcBef>
                <a:spcAft>
                  <a:spcPct val="35000"/>
                </a:spcAft>
              </a:pPr>
              <a:r>
                <a:rPr lang="ru-RU" sz="1800" b="1" kern="1200" dirty="0" smtClean="0">
                  <a:latin typeface="Arial" panose="020B0604020202020204" pitchFamily="34" charset="0"/>
                  <a:cs typeface="Arial" panose="020B0604020202020204" pitchFamily="34" charset="0"/>
                </a:rPr>
                <a:t>Семьи учащихся</a:t>
              </a:r>
              <a:endParaRPr lang="ru-RU" sz="1800" b="1" kern="1200" dirty="0">
                <a:latin typeface="Arial" panose="020B0604020202020204" pitchFamily="34" charset="0"/>
                <a:cs typeface="Arial" panose="020B0604020202020204" pitchFamily="34" charset="0"/>
              </a:endParaRPr>
            </a:p>
          </p:txBody>
        </p:sp>
        <p:sp>
          <p:nvSpPr>
            <p:cNvPr id="16" name="Полилиния 15"/>
            <p:cNvSpPr/>
            <p:nvPr/>
          </p:nvSpPr>
          <p:spPr>
            <a:xfrm>
              <a:off x="1475648" y="4092519"/>
              <a:ext cx="2593760" cy="441264"/>
            </a:xfrm>
            <a:custGeom>
              <a:avLst/>
              <a:gdLst>
                <a:gd name="connsiteX0" fmla="*/ 0 w 2593760"/>
                <a:gd name="connsiteY0" fmla="*/ 73545 h 441264"/>
                <a:gd name="connsiteX1" fmla="*/ 73545 w 2593760"/>
                <a:gd name="connsiteY1" fmla="*/ 0 h 441264"/>
                <a:gd name="connsiteX2" fmla="*/ 2520215 w 2593760"/>
                <a:gd name="connsiteY2" fmla="*/ 0 h 441264"/>
                <a:gd name="connsiteX3" fmla="*/ 2593760 w 2593760"/>
                <a:gd name="connsiteY3" fmla="*/ 73545 h 441264"/>
                <a:gd name="connsiteX4" fmla="*/ 2593760 w 2593760"/>
                <a:gd name="connsiteY4" fmla="*/ 367719 h 441264"/>
                <a:gd name="connsiteX5" fmla="*/ 2520215 w 2593760"/>
                <a:gd name="connsiteY5" fmla="*/ 441264 h 441264"/>
                <a:gd name="connsiteX6" fmla="*/ 73545 w 2593760"/>
                <a:gd name="connsiteY6" fmla="*/ 441264 h 441264"/>
                <a:gd name="connsiteX7" fmla="*/ 0 w 2593760"/>
                <a:gd name="connsiteY7" fmla="*/ 367719 h 441264"/>
                <a:gd name="connsiteX8" fmla="*/ 0 w 2593760"/>
                <a:gd name="connsiteY8" fmla="*/ 73545 h 44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3760" h="441264">
                  <a:moveTo>
                    <a:pt x="0" y="73545"/>
                  </a:moveTo>
                  <a:cubicBezTo>
                    <a:pt x="0" y="32927"/>
                    <a:pt x="32927" y="0"/>
                    <a:pt x="73545" y="0"/>
                  </a:cubicBezTo>
                  <a:lnTo>
                    <a:pt x="2520215" y="0"/>
                  </a:lnTo>
                  <a:cubicBezTo>
                    <a:pt x="2560833" y="0"/>
                    <a:pt x="2593760" y="32927"/>
                    <a:pt x="2593760" y="73545"/>
                  </a:cubicBezTo>
                  <a:lnTo>
                    <a:pt x="2593760" y="367719"/>
                  </a:lnTo>
                  <a:cubicBezTo>
                    <a:pt x="2593760" y="408337"/>
                    <a:pt x="2560833" y="441264"/>
                    <a:pt x="2520215" y="441264"/>
                  </a:cubicBezTo>
                  <a:lnTo>
                    <a:pt x="73545" y="441264"/>
                  </a:lnTo>
                  <a:cubicBezTo>
                    <a:pt x="32927" y="441264"/>
                    <a:pt x="0" y="408337"/>
                    <a:pt x="0" y="367719"/>
                  </a:cubicBezTo>
                  <a:lnTo>
                    <a:pt x="0" y="73545"/>
                  </a:lnTo>
                  <a:close/>
                </a:path>
              </a:pathLst>
            </a:custGeom>
          </p:spPr>
          <p:style>
            <a:lnRef idx="2">
              <a:schemeClr val="lt1">
                <a:hueOff val="0"/>
                <a:satOff val="0"/>
                <a:lumOff val="0"/>
                <a:alphaOff val="0"/>
              </a:schemeClr>
            </a:lnRef>
            <a:fillRef idx="1">
              <a:schemeClr val="accent2">
                <a:shade val="80000"/>
                <a:hueOff val="160389"/>
                <a:satOff val="-9542"/>
                <a:lumOff val="14661"/>
                <a:alphaOff val="0"/>
              </a:schemeClr>
            </a:fillRef>
            <a:effectRef idx="0">
              <a:schemeClr val="accent2">
                <a:shade val="80000"/>
                <a:hueOff val="160389"/>
                <a:satOff val="-9542"/>
                <a:lumOff val="14661"/>
                <a:alphaOff val="0"/>
              </a:schemeClr>
            </a:effectRef>
            <a:fontRef idx="minor">
              <a:schemeClr val="lt1"/>
            </a:fontRef>
          </p:style>
          <p:txBody>
            <a:bodyPr spcFirstLastPara="0" vert="horz" wrap="square" lIns="90121" tIns="55831" rIns="90121" bIns="55831" numCol="1" spcCol="1270" anchor="ctr" anchorCtr="0">
              <a:noAutofit/>
            </a:bodyPr>
            <a:lstStyle/>
            <a:p>
              <a:pPr lvl="0" algn="ctr" defTabSz="800100">
                <a:lnSpc>
                  <a:spcPct val="90000"/>
                </a:lnSpc>
                <a:spcBef>
                  <a:spcPct val="0"/>
                </a:spcBef>
                <a:spcAft>
                  <a:spcPct val="35000"/>
                </a:spcAft>
              </a:pPr>
              <a:r>
                <a:rPr lang="ru-RU" sz="1800" b="1" kern="1200" dirty="0" smtClean="0">
                  <a:latin typeface="Arial" panose="020B0604020202020204" pitchFamily="34" charset="0"/>
                  <a:cs typeface="Arial" panose="020B0604020202020204" pitchFamily="34" charset="0"/>
                </a:rPr>
                <a:t>Педагоги</a:t>
              </a:r>
              <a:endParaRPr lang="ru-RU" sz="1800" b="1" kern="1200" dirty="0">
                <a:latin typeface="Arial" panose="020B0604020202020204" pitchFamily="34" charset="0"/>
                <a:cs typeface="Arial" panose="020B0604020202020204" pitchFamily="34" charset="0"/>
              </a:endParaRPr>
            </a:p>
          </p:txBody>
        </p:sp>
        <p:sp>
          <p:nvSpPr>
            <p:cNvPr id="18" name="Полилиния 17"/>
            <p:cNvSpPr/>
            <p:nvPr/>
          </p:nvSpPr>
          <p:spPr>
            <a:xfrm>
              <a:off x="1475337" y="4711914"/>
              <a:ext cx="2593760" cy="441264"/>
            </a:xfrm>
            <a:custGeom>
              <a:avLst/>
              <a:gdLst>
                <a:gd name="connsiteX0" fmla="*/ 0 w 2593760"/>
                <a:gd name="connsiteY0" fmla="*/ 73545 h 441264"/>
                <a:gd name="connsiteX1" fmla="*/ 73545 w 2593760"/>
                <a:gd name="connsiteY1" fmla="*/ 0 h 441264"/>
                <a:gd name="connsiteX2" fmla="*/ 2520215 w 2593760"/>
                <a:gd name="connsiteY2" fmla="*/ 0 h 441264"/>
                <a:gd name="connsiteX3" fmla="*/ 2593760 w 2593760"/>
                <a:gd name="connsiteY3" fmla="*/ 73545 h 441264"/>
                <a:gd name="connsiteX4" fmla="*/ 2593760 w 2593760"/>
                <a:gd name="connsiteY4" fmla="*/ 367719 h 441264"/>
                <a:gd name="connsiteX5" fmla="*/ 2520215 w 2593760"/>
                <a:gd name="connsiteY5" fmla="*/ 441264 h 441264"/>
                <a:gd name="connsiteX6" fmla="*/ 73545 w 2593760"/>
                <a:gd name="connsiteY6" fmla="*/ 441264 h 441264"/>
                <a:gd name="connsiteX7" fmla="*/ 0 w 2593760"/>
                <a:gd name="connsiteY7" fmla="*/ 367719 h 441264"/>
                <a:gd name="connsiteX8" fmla="*/ 0 w 2593760"/>
                <a:gd name="connsiteY8" fmla="*/ 73545 h 44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3760" h="441264">
                  <a:moveTo>
                    <a:pt x="0" y="73545"/>
                  </a:moveTo>
                  <a:cubicBezTo>
                    <a:pt x="0" y="32927"/>
                    <a:pt x="32927" y="0"/>
                    <a:pt x="73545" y="0"/>
                  </a:cubicBezTo>
                  <a:lnTo>
                    <a:pt x="2520215" y="0"/>
                  </a:lnTo>
                  <a:cubicBezTo>
                    <a:pt x="2560833" y="0"/>
                    <a:pt x="2593760" y="32927"/>
                    <a:pt x="2593760" y="73545"/>
                  </a:cubicBezTo>
                  <a:lnTo>
                    <a:pt x="2593760" y="367719"/>
                  </a:lnTo>
                  <a:cubicBezTo>
                    <a:pt x="2593760" y="408337"/>
                    <a:pt x="2560833" y="441264"/>
                    <a:pt x="2520215" y="441264"/>
                  </a:cubicBezTo>
                  <a:lnTo>
                    <a:pt x="73545" y="441264"/>
                  </a:lnTo>
                  <a:cubicBezTo>
                    <a:pt x="32927" y="441264"/>
                    <a:pt x="0" y="408337"/>
                    <a:pt x="0" y="367719"/>
                  </a:cubicBezTo>
                  <a:lnTo>
                    <a:pt x="0" y="73545"/>
                  </a:lnTo>
                  <a:close/>
                </a:path>
              </a:pathLst>
            </a:custGeom>
          </p:spPr>
          <p:style>
            <a:lnRef idx="2">
              <a:schemeClr val="lt1">
                <a:hueOff val="0"/>
                <a:satOff val="0"/>
                <a:lumOff val="0"/>
                <a:alphaOff val="0"/>
              </a:schemeClr>
            </a:lnRef>
            <a:fillRef idx="1">
              <a:schemeClr val="accent2">
                <a:shade val="80000"/>
                <a:hueOff val="240583"/>
                <a:satOff val="-14312"/>
                <a:lumOff val="21992"/>
                <a:alphaOff val="0"/>
              </a:schemeClr>
            </a:fillRef>
            <a:effectRef idx="0">
              <a:schemeClr val="accent2">
                <a:shade val="80000"/>
                <a:hueOff val="240583"/>
                <a:satOff val="-14312"/>
                <a:lumOff val="21992"/>
                <a:alphaOff val="0"/>
              </a:schemeClr>
            </a:effectRef>
            <a:fontRef idx="minor">
              <a:schemeClr val="lt1"/>
            </a:fontRef>
          </p:style>
          <p:txBody>
            <a:bodyPr spcFirstLastPara="0" vert="horz" wrap="square" lIns="90121" tIns="55831" rIns="90121" bIns="55831" numCol="1" spcCol="1270" anchor="ctr" anchorCtr="0">
              <a:noAutofit/>
            </a:bodyPr>
            <a:lstStyle/>
            <a:p>
              <a:pPr lvl="0" algn="ctr" defTabSz="800100">
                <a:lnSpc>
                  <a:spcPct val="90000"/>
                </a:lnSpc>
                <a:spcBef>
                  <a:spcPct val="0"/>
                </a:spcBef>
                <a:spcAft>
                  <a:spcPct val="35000"/>
                </a:spcAft>
              </a:pPr>
              <a:r>
                <a:rPr lang="ru-RU" sz="1800" b="1" kern="1200" dirty="0" smtClean="0">
                  <a:latin typeface="Arial" panose="020B0604020202020204" pitchFamily="34" charset="0"/>
                  <a:cs typeface="Arial" panose="020B0604020202020204" pitchFamily="34" charset="0"/>
                </a:rPr>
                <a:t>Волонтеры</a:t>
              </a:r>
              <a:endParaRPr lang="ru-RU" sz="1800" b="1" kern="1200" dirty="0">
                <a:latin typeface="Arial" panose="020B0604020202020204" pitchFamily="34" charset="0"/>
                <a:cs typeface="Arial" panose="020B0604020202020204" pitchFamily="34" charset="0"/>
              </a:endParaRPr>
            </a:p>
          </p:txBody>
        </p:sp>
        <p:sp>
          <p:nvSpPr>
            <p:cNvPr id="20" name="Полилиния 19"/>
            <p:cNvSpPr/>
            <p:nvPr/>
          </p:nvSpPr>
          <p:spPr>
            <a:xfrm>
              <a:off x="1475337" y="5422090"/>
              <a:ext cx="2593760" cy="431996"/>
            </a:xfrm>
            <a:custGeom>
              <a:avLst/>
              <a:gdLst>
                <a:gd name="connsiteX0" fmla="*/ 0 w 2593760"/>
                <a:gd name="connsiteY0" fmla="*/ 72001 h 431996"/>
                <a:gd name="connsiteX1" fmla="*/ 72001 w 2593760"/>
                <a:gd name="connsiteY1" fmla="*/ 0 h 431996"/>
                <a:gd name="connsiteX2" fmla="*/ 2521759 w 2593760"/>
                <a:gd name="connsiteY2" fmla="*/ 0 h 431996"/>
                <a:gd name="connsiteX3" fmla="*/ 2593760 w 2593760"/>
                <a:gd name="connsiteY3" fmla="*/ 72001 h 431996"/>
                <a:gd name="connsiteX4" fmla="*/ 2593760 w 2593760"/>
                <a:gd name="connsiteY4" fmla="*/ 359995 h 431996"/>
                <a:gd name="connsiteX5" fmla="*/ 2521759 w 2593760"/>
                <a:gd name="connsiteY5" fmla="*/ 431996 h 431996"/>
                <a:gd name="connsiteX6" fmla="*/ 72001 w 2593760"/>
                <a:gd name="connsiteY6" fmla="*/ 431996 h 431996"/>
                <a:gd name="connsiteX7" fmla="*/ 0 w 2593760"/>
                <a:gd name="connsiteY7" fmla="*/ 359995 h 431996"/>
                <a:gd name="connsiteX8" fmla="*/ 0 w 2593760"/>
                <a:gd name="connsiteY8" fmla="*/ 72001 h 4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3760" h="431996">
                  <a:moveTo>
                    <a:pt x="0" y="72001"/>
                  </a:moveTo>
                  <a:cubicBezTo>
                    <a:pt x="0" y="32236"/>
                    <a:pt x="32236" y="0"/>
                    <a:pt x="72001" y="0"/>
                  </a:cubicBezTo>
                  <a:lnTo>
                    <a:pt x="2521759" y="0"/>
                  </a:lnTo>
                  <a:cubicBezTo>
                    <a:pt x="2561524" y="0"/>
                    <a:pt x="2593760" y="32236"/>
                    <a:pt x="2593760" y="72001"/>
                  </a:cubicBezTo>
                  <a:lnTo>
                    <a:pt x="2593760" y="359995"/>
                  </a:lnTo>
                  <a:cubicBezTo>
                    <a:pt x="2593760" y="399760"/>
                    <a:pt x="2561524" y="431996"/>
                    <a:pt x="2521759" y="431996"/>
                  </a:cubicBezTo>
                  <a:lnTo>
                    <a:pt x="72001" y="431996"/>
                  </a:lnTo>
                  <a:cubicBezTo>
                    <a:pt x="32236" y="431996"/>
                    <a:pt x="0" y="399760"/>
                    <a:pt x="0" y="359995"/>
                  </a:cubicBezTo>
                  <a:lnTo>
                    <a:pt x="0" y="72001"/>
                  </a:lnTo>
                  <a:close/>
                </a:path>
              </a:pathLst>
            </a:custGeom>
          </p:spPr>
          <p:style>
            <a:lnRef idx="2">
              <a:schemeClr val="lt1">
                <a:hueOff val="0"/>
                <a:satOff val="0"/>
                <a:lumOff val="0"/>
                <a:alphaOff val="0"/>
              </a:schemeClr>
            </a:lnRef>
            <a:fillRef idx="1">
              <a:schemeClr val="accent2">
                <a:shade val="80000"/>
                <a:hueOff val="320778"/>
                <a:satOff val="-19083"/>
                <a:lumOff val="29322"/>
                <a:alphaOff val="0"/>
              </a:schemeClr>
            </a:fillRef>
            <a:effectRef idx="0">
              <a:schemeClr val="accent2">
                <a:shade val="80000"/>
                <a:hueOff val="320778"/>
                <a:satOff val="-19083"/>
                <a:lumOff val="29322"/>
                <a:alphaOff val="0"/>
              </a:schemeClr>
            </a:effectRef>
            <a:fontRef idx="minor">
              <a:schemeClr val="lt1"/>
            </a:fontRef>
          </p:style>
          <p:txBody>
            <a:bodyPr spcFirstLastPara="0" vert="horz" wrap="square" lIns="89668" tIns="55378" rIns="89668" bIns="55378" numCol="1" spcCol="1270" anchor="ctr" anchorCtr="0">
              <a:noAutofit/>
            </a:bodyPr>
            <a:lstStyle/>
            <a:p>
              <a:pPr lvl="0" algn="ctr" defTabSz="800100">
                <a:lnSpc>
                  <a:spcPct val="90000"/>
                </a:lnSpc>
                <a:spcBef>
                  <a:spcPct val="0"/>
                </a:spcBef>
                <a:spcAft>
                  <a:spcPct val="35000"/>
                </a:spcAft>
              </a:pPr>
              <a:r>
                <a:rPr lang="ru-RU" sz="1800" b="1" kern="1200" dirty="0" smtClean="0">
                  <a:latin typeface="Arial" panose="020B0604020202020204" pitchFamily="34" charset="0"/>
                  <a:cs typeface="Arial" panose="020B0604020202020204" pitchFamily="34" charset="0"/>
                </a:rPr>
                <a:t>Ветераны</a:t>
              </a:r>
              <a:endParaRPr lang="ru-RU" sz="1800" b="1" kern="1200" dirty="0">
                <a:latin typeface="Arial" panose="020B0604020202020204" pitchFamily="34" charset="0"/>
                <a:cs typeface="Arial" panose="020B0604020202020204" pitchFamily="34" charset="0"/>
              </a:endParaRPr>
            </a:p>
          </p:txBody>
        </p:sp>
      </p:grp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2186" t="23343" r="21729" b="22778"/>
          <a:stretch/>
        </p:blipFill>
        <p:spPr>
          <a:xfrm>
            <a:off x="7621166" y="249303"/>
            <a:ext cx="1199306" cy="1152128"/>
          </a:xfrm>
          <a:prstGeom prst="rect">
            <a:avLst/>
          </a:prstGeom>
        </p:spPr>
      </p:pic>
      <p:sp>
        <p:nvSpPr>
          <p:cNvPr id="2" name="TextBox 1"/>
          <p:cNvSpPr txBox="1"/>
          <p:nvPr/>
        </p:nvSpPr>
        <p:spPr>
          <a:xfrm>
            <a:off x="5940152" y="4941168"/>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692470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860031" y="217358"/>
            <a:ext cx="4014217" cy="1051402"/>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075927" y="217358"/>
            <a:ext cx="4288161" cy="1051402"/>
          </a:xfrm>
          <a:prstGeom prst="rect">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75928" y="5949280"/>
            <a:ext cx="2992016" cy="708557"/>
          </a:xfrm>
          <a:prstGeom prst="rect">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СРОКИ РЕАЛИЗАЦИИ</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4067944" y="5950532"/>
            <a:ext cx="4806304" cy="708559"/>
          </a:xfrm>
          <a:prstGeom prst="rect">
            <a:avLst/>
          </a:prstGeom>
          <a:solidFill>
            <a:srgbClr val="0E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 ноября 2020 - 20 </a:t>
            </a:r>
            <a:r>
              <a:rPr lang="ru-R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мая </a:t>
            </a:r>
            <a:r>
              <a:rPr lang="ru-RU"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a:t>
            </a:r>
            <a:endParaRPr lang="ru-R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Заголовок 1"/>
          <p:cNvSpPr>
            <a:spLocks noGrp="1"/>
          </p:cNvSpPr>
          <p:nvPr>
            <p:ph type="title"/>
          </p:nvPr>
        </p:nvSpPr>
        <p:spPr>
          <a:xfrm>
            <a:off x="323529" y="269777"/>
            <a:ext cx="5040560" cy="1143000"/>
          </a:xfrm>
        </p:spPr>
        <p:txBody>
          <a:bodyPr/>
          <a:lstStyle/>
          <a:p>
            <a:r>
              <a:rPr lang="ru-RU" altLang="ru-RU" sz="2800" b="1" dirty="0" smtClean="0">
                <a:solidFill>
                  <a:schemeClr val="bg1"/>
                </a:solidFill>
                <a:latin typeface="Arial" panose="020B0604020202020204" pitchFamily="34" charset="0"/>
                <a:cs typeface="Arial" panose="020B0604020202020204" pitchFamily="34" charset="0"/>
              </a:rPr>
              <a:t>ЭТАПЫ </a:t>
            </a:r>
            <a:r>
              <a:rPr lang="ru-RU" altLang="ru-RU" sz="2800" b="1" dirty="0" smtClean="0">
                <a:solidFill>
                  <a:schemeClr val="bg1"/>
                </a:solidFill>
                <a:latin typeface="Arial" panose="020B0604020202020204" pitchFamily="34" charset="0"/>
                <a:cs typeface="Arial" panose="020B0604020202020204" pitchFamily="34" charset="0"/>
              </a:rPr>
              <a:t>ПРОЕКТА</a:t>
            </a:r>
            <a:endParaRPr lang="ru-RU" altLang="ru-RU" sz="2800" b="1" dirty="0" smtClean="0">
              <a:solidFill>
                <a:schemeClr val="bg1"/>
              </a:solidFill>
              <a:latin typeface="Arial" panose="020B0604020202020204" pitchFamily="34" charset="0"/>
              <a:cs typeface="Arial" panose="020B0604020202020204" pitchFamily="34" charset="0"/>
            </a:endParaRPr>
          </a:p>
        </p:txBody>
      </p:sp>
      <p:graphicFrame>
        <p:nvGraphicFramePr>
          <p:cNvPr id="2" name="Схема 1"/>
          <p:cNvGraphicFramePr/>
          <p:nvPr>
            <p:extLst>
              <p:ext uri="{D42A27DB-BD31-4B8C-83A1-F6EECF244321}">
                <p14:modId xmlns:p14="http://schemas.microsoft.com/office/powerpoint/2010/main" val="1390036998"/>
              </p:ext>
            </p:extLst>
          </p:nvPr>
        </p:nvGraphicFramePr>
        <p:xfrm>
          <a:off x="1743843" y="1321177"/>
          <a:ext cx="6232376" cy="4484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Рисунок 9"/>
          <p:cNvPicPr>
            <a:picLocks noChangeAspect="1"/>
          </p:cNvPicPr>
          <p:nvPr/>
        </p:nvPicPr>
        <p:blipFill rotWithShape="1">
          <a:blip r:embed="rId8" cstate="print">
            <a:extLst>
              <a:ext uri="{28A0092B-C50C-407E-A947-70E740481C1C}">
                <a14:useLocalDpi xmlns:a14="http://schemas.microsoft.com/office/drawing/2010/main" val="0"/>
              </a:ext>
            </a:extLst>
          </a:blip>
          <a:srcRect l="22186" t="23343" r="21729" b="22778"/>
          <a:stretch/>
        </p:blipFill>
        <p:spPr>
          <a:xfrm>
            <a:off x="7621166" y="249303"/>
            <a:ext cx="1199306" cy="1152128"/>
          </a:xfrm>
          <a:prstGeom prst="rect">
            <a:avLst/>
          </a:prstGeom>
        </p:spPr>
      </p:pic>
    </p:spTree>
    <p:extLst>
      <p:ext uri="{BB962C8B-B14F-4D97-AF65-F5344CB8AC3E}">
        <p14:creationId xmlns:p14="http://schemas.microsoft.com/office/powerpoint/2010/main" val="2758020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10">
  <a:themeElements>
    <a:clrScheme name="Тетрадь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Тетрадь">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традь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Тетрадь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Тетрадь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Тема10</Template>
  <TotalTime>8662729</TotalTime>
  <Words>2348</Words>
  <Application>Microsoft Office PowerPoint</Application>
  <PresentationFormat>Экран (4:3)</PresentationFormat>
  <Paragraphs>277</Paragraphs>
  <Slides>19</Slides>
  <Notes>19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Arial Rounded MT Bold</vt:lpstr>
      <vt:lpstr>Calibri</vt:lpstr>
      <vt:lpstr>Times New Roman</vt:lpstr>
      <vt:lpstr>Тема10</vt:lpstr>
      <vt:lpstr>Презентация PowerPoint</vt:lpstr>
      <vt:lpstr>Презентация PowerPoint</vt:lpstr>
      <vt:lpstr>ПАРТНЕРЫ ПРОЕКТА</vt:lpstr>
      <vt:lpstr>ВОЛОНТЕРЫ ПРОЕКТА</vt:lpstr>
      <vt:lpstr>Презентация PowerPoint</vt:lpstr>
      <vt:lpstr>Презентация PowerPoint</vt:lpstr>
      <vt:lpstr>Презентация PowerPoint</vt:lpstr>
      <vt:lpstr>ЦЕЛЕВЫЕ ГРУППЫ ПРОЕКТА</vt:lpstr>
      <vt:lpstr>ЭТАПЫ ПРОЕКТА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Svetlana</dc:creator>
  <cp:lastModifiedBy>Учетная запись Майкрософт</cp:lastModifiedBy>
  <cp:revision>481</cp:revision>
  <dcterms:created xsi:type="dcterms:W3CDTF">2017-07-22T07:43:16Z</dcterms:created>
  <dcterms:modified xsi:type="dcterms:W3CDTF">2020-07-27T14:03:32Z</dcterms:modified>
</cp:coreProperties>
</file>