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0"/>
            <a:ext cx="7772400" cy="1470025"/>
          </a:xfrm>
        </p:spPr>
        <p:txBody>
          <a:bodyPr>
            <a:normAutofit/>
          </a:bodyPr>
          <a:lstStyle/>
          <a:p>
            <a:r>
              <a:rPr lang="ru-RU" sz="6000" b="1" i="1" dirty="0" smtClean="0"/>
              <a:t>«Добро с хвостиком»</a:t>
            </a:r>
            <a:endParaRPr lang="ru-RU" sz="60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5214950"/>
            <a:ext cx="6400800" cy="752492"/>
          </a:xfrm>
        </p:spPr>
        <p:txBody>
          <a:bodyPr/>
          <a:lstStyle/>
          <a:p>
            <a:r>
              <a:rPr lang="ru-RU" u="sng" dirty="0" smtClean="0">
                <a:solidFill>
                  <a:schemeClr val="tx1"/>
                </a:solidFill>
              </a:rPr>
              <a:t>Номинация:</a:t>
            </a:r>
            <a:r>
              <a:rPr lang="ru-RU" dirty="0" smtClean="0">
                <a:solidFill>
                  <a:schemeClr val="tx1"/>
                </a:solidFill>
              </a:rPr>
              <a:t> «Большая перемена»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5786454"/>
            <a:ext cx="67202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u="sng" dirty="0" smtClean="0"/>
              <a:t>Населённый пункт</a:t>
            </a:r>
            <a:r>
              <a:rPr lang="ru-RU" sz="3200" dirty="0" smtClean="0"/>
              <a:t>: </a:t>
            </a:r>
            <a:r>
              <a:rPr lang="ru-RU" sz="3200" dirty="0" err="1" smtClean="0"/>
              <a:t>Пгт</a:t>
            </a:r>
            <a:r>
              <a:rPr lang="ru-RU" sz="3200" dirty="0" smtClean="0"/>
              <a:t>. Федоровский</a:t>
            </a:r>
            <a:endParaRPr lang="ru-RU" sz="3200" dirty="0"/>
          </a:p>
        </p:txBody>
      </p:sp>
      <p:pic>
        <p:nvPicPr>
          <p:cNvPr id="10242" name="Picture 2" descr="http://static.mk.ru/upload/entities/2021/12/02/10/articles/facebookPicture/da/c0/a7/1a/2228cf0fbb5fda5f427f24e64bbe5e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428736"/>
            <a:ext cx="5714960" cy="38099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5043494" cy="1143000"/>
          </a:xfrm>
        </p:spPr>
        <p:txBody>
          <a:bodyPr/>
          <a:lstStyle/>
          <a:p>
            <a:r>
              <a:rPr lang="ru-RU" b="1" u="sng" dirty="0" smtClean="0"/>
              <a:t>Развитие проекта</a:t>
            </a:r>
            <a:endParaRPr lang="ru-RU" b="1" u="sng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1071546"/>
            <a:ext cx="564358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  Привлечение большего внимания к решению проблемы финансирования приютов и обеспечения приютов </a:t>
            </a:r>
            <a:r>
              <a:rPr lang="ru-RU" sz="3600" dirty="0" err="1" smtClean="0"/>
              <a:t>гп</a:t>
            </a:r>
            <a:r>
              <a:rPr lang="ru-RU" sz="3600" dirty="0" smtClean="0"/>
              <a:t>. Федоровский, посредством проведения новых акций и аукционов. </a:t>
            </a:r>
            <a:endParaRPr lang="ru-RU" sz="3600" dirty="0"/>
          </a:p>
        </p:txBody>
      </p:sp>
      <p:pic>
        <p:nvPicPr>
          <p:cNvPr id="1025" name="Picture 1" descr="C:\Users\Admin\Downloads\pngwing.co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86322"/>
            <a:ext cx="4377331" cy="2323270"/>
          </a:xfrm>
          <a:prstGeom prst="rect">
            <a:avLst/>
          </a:prstGeom>
          <a:noFill/>
        </p:spPr>
      </p:pic>
      <p:pic>
        <p:nvPicPr>
          <p:cNvPr id="1026" name="Picture 2" descr="C:\Users\Admin\Downloads\pngwing.com (6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0"/>
            <a:ext cx="3746131" cy="3746131"/>
          </a:xfrm>
          <a:prstGeom prst="rect">
            <a:avLst/>
          </a:prstGeom>
          <a:noFill/>
        </p:spPr>
      </p:pic>
      <p:pic>
        <p:nvPicPr>
          <p:cNvPr id="1028" name="Picture 4" descr="https://sun9-6.userapi.com/impg/VwPrLBKL3cWJZpjihKkLyVmx1V_j30-Jhj5ATw/5yVFXXgKoM4.jpg?size=1280x960&amp;quality=95&amp;sign=0a07e301d191d5feaf9b6b4e05c682f1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3714752"/>
            <a:ext cx="3714744" cy="27860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4286280" cy="792182"/>
          </a:xfrm>
        </p:spPr>
        <p:txBody>
          <a:bodyPr>
            <a:normAutofit fontScale="90000"/>
          </a:bodyPr>
          <a:lstStyle/>
          <a:p>
            <a:r>
              <a:rPr lang="ru-RU" sz="3600" u="sng" dirty="0" smtClean="0"/>
              <a:t>Цель и задачи проекта</a:t>
            </a:r>
            <a:endParaRPr lang="ru-RU" sz="3600" u="sng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857232"/>
            <a:ext cx="4786346" cy="5857916"/>
          </a:xfrm>
        </p:spPr>
        <p:txBody>
          <a:bodyPr>
            <a:normAutofit/>
          </a:bodyPr>
          <a:lstStyle/>
          <a:p>
            <a:r>
              <a:rPr lang="ru-RU" sz="1800" u="sng" dirty="0" smtClean="0"/>
              <a:t>Цель:</a:t>
            </a:r>
            <a:r>
              <a:rPr lang="ru-RU" sz="1800" dirty="0" smtClean="0"/>
              <a:t> привлечь внимание к проблемам бездомных животных и оказать посильную помощь в решении некоторых проблем приюта «Усы. Лапы и Хвост» и «Кошкин Дом» в  </a:t>
            </a:r>
            <a:r>
              <a:rPr lang="ru-RU" sz="1800" dirty="0" err="1" smtClean="0"/>
              <a:t>пгт</a:t>
            </a:r>
            <a:r>
              <a:rPr lang="ru-RU" sz="1800" dirty="0" smtClean="0"/>
              <a:t>. Федоровский. </a:t>
            </a:r>
          </a:p>
          <a:p>
            <a:r>
              <a:rPr lang="ru-RU" sz="1800" u="sng" dirty="0" smtClean="0"/>
              <a:t>Задачи:</a:t>
            </a:r>
          </a:p>
          <a:p>
            <a:pPr lvl="0">
              <a:buFont typeface="Arial" pitchFamily="34" charset="0"/>
              <a:buChar char="•"/>
            </a:pPr>
            <a:r>
              <a:rPr lang="ru-RU" sz="1800" dirty="0" smtClean="0"/>
              <a:t>Провести социальный опрос обучающихся школы о роли и состоянии бездомных животных, и их нравственной позиции к данной проблеме.</a:t>
            </a:r>
          </a:p>
          <a:p>
            <a:pPr lvl="0">
              <a:buFont typeface="Arial" pitchFamily="34" charset="0"/>
              <a:buChar char="•"/>
            </a:pPr>
            <a:r>
              <a:rPr lang="ru-RU" sz="1800" dirty="0" smtClean="0"/>
              <a:t>Развивать у школьников чувство сострадания, ответственности, которая ложится на плечи хозяев с появлением животного в доме.</a:t>
            </a:r>
          </a:p>
          <a:p>
            <a:pPr lvl="0">
              <a:buFont typeface="Arial" pitchFamily="34" charset="0"/>
              <a:buChar char="•"/>
            </a:pPr>
            <a:r>
              <a:rPr lang="ru-RU" sz="1800" dirty="0" smtClean="0"/>
              <a:t>Организовать в школе серию мероприятий, акций, выпуск информационных бюллетеней, плакатов, призывающих к защите бездомных животных.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/>
              <a:t>Воспитать в подрастающем поколении осознанное и гуманное обращение с животными.</a:t>
            </a:r>
            <a:endParaRPr lang="ru-RU" sz="1800" dirty="0"/>
          </a:p>
        </p:txBody>
      </p:sp>
      <p:pic>
        <p:nvPicPr>
          <p:cNvPr id="9217" name="Picture 1" descr="C:\Users\Admin\Downloads\кьют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42852"/>
            <a:ext cx="3857652" cy="6500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7772400" cy="1362075"/>
          </a:xfrm>
        </p:spPr>
        <p:txBody>
          <a:bodyPr>
            <a:noAutofit/>
          </a:bodyPr>
          <a:lstStyle/>
          <a:p>
            <a:pPr algn="ctr"/>
            <a:r>
              <a:rPr lang="ru-RU" sz="4800" u="sng" dirty="0" smtClean="0">
                <a:latin typeface="+mn-lt"/>
              </a:rPr>
              <a:t>Актуальность проблемы</a:t>
            </a:r>
            <a:endParaRPr lang="ru-RU" sz="4800" u="sng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1000108"/>
            <a:ext cx="8358246" cy="314327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  В настоящее время в </a:t>
            </a:r>
            <a:r>
              <a:rPr lang="ru-RU" sz="2800" dirty="0" err="1" smtClean="0">
                <a:solidFill>
                  <a:schemeClr val="tx1"/>
                </a:solidFill>
              </a:rPr>
              <a:t>пгт.Федоровский</a:t>
            </a:r>
            <a:r>
              <a:rPr lang="ru-RU" sz="2800" dirty="0" smtClean="0">
                <a:solidFill>
                  <a:schemeClr val="tx1"/>
                </a:solidFill>
              </a:rPr>
              <a:t> существуют 2 приюта для бездомных животных – «Усы. Лапы и Хвост» (приют для собак) и «Кошкин Дом» (для кошек). Финансирование данных проектов происходит посредством пожертвований от неравнодушных жителей поселка и волонтерской помощи. </a:t>
            </a:r>
          </a:p>
        </p:txBody>
      </p:sp>
      <p:pic>
        <p:nvPicPr>
          <p:cNvPr id="8193" name="Picture 1" descr="C:\Users\Admin\Downloads\pngwing.com (4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4143380"/>
            <a:ext cx="4317989" cy="242886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643306" y="4214818"/>
            <a:ext cx="51435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 В связи с этим у нас зародилась идея  написать проект «Добро с хвостиком» и стать постоянными волонтерами для приютов нашего поселения.</a:t>
            </a:r>
            <a:endParaRPr lang="ru-RU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092" y="214290"/>
            <a:ext cx="4714908" cy="857232"/>
          </a:xfrm>
        </p:spPr>
        <p:txBody>
          <a:bodyPr>
            <a:noAutofit/>
          </a:bodyPr>
          <a:lstStyle/>
          <a:p>
            <a:r>
              <a:rPr lang="ru-RU" sz="4400" u="sng" dirty="0" smtClean="0"/>
              <a:t>Новизна проекта</a:t>
            </a:r>
            <a:endParaRPr lang="ru-RU" sz="4400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14744" y="1214422"/>
            <a:ext cx="5111750" cy="5853113"/>
          </a:xfrm>
        </p:spPr>
        <p:txBody>
          <a:bodyPr/>
          <a:lstStyle/>
          <a:p>
            <a:pPr algn="r">
              <a:buNone/>
            </a:pPr>
            <a:r>
              <a:rPr lang="ru-RU" dirty="0" smtClean="0"/>
              <a:t> Новизной проекта является создание альтернативных способов сбора кормов для животных (в отличие от привычных всем вариантов), и в том числе привлечение обучающихся к заботе и уходу за бездомными животными. 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69" name="Picture 1" descr="C:\Users\Admin\Downloads\дет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00438"/>
            <a:ext cx="3929058" cy="2946794"/>
          </a:xfrm>
          <a:prstGeom prst="rect">
            <a:avLst/>
          </a:prstGeom>
          <a:noFill/>
        </p:spPr>
      </p:pic>
      <p:pic>
        <p:nvPicPr>
          <p:cNvPr id="7170" name="Picture 2" descr="C:\Users\Admin\Downloads\ням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500042"/>
            <a:ext cx="3714776" cy="28396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b="1" u="sng" dirty="0" smtClean="0"/>
              <a:t>Пути решения проблемы</a:t>
            </a:r>
            <a:endParaRPr lang="ru-RU" b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928670"/>
            <a:ext cx="8358246" cy="557214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Включение в школьные  уроки технологии практику,  в ходе которой детьми были изготовлены лежанки для приюта «Кошкин дом».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Проведение акции «Лакомый кусочек» по сбору корма для животных (установка «Корзин Добра», информационная работа волонтеров, социальная реклама)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Организация благотворительного аукциона для сбора корма (в рамках реализации программы доп.образования, детьми были нарисованы картины на тему «Наши братья меньшие», и на улицах городского поселения обменяны на корм для животных)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Организация и проведение субботников «Чистый дом»   на территории приютов.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Посещение приютов для выгула и игр с подопечными.</a:t>
            </a:r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786346" cy="642918"/>
          </a:xfrm>
        </p:spPr>
        <p:txBody>
          <a:bodyPr>
            <a:normAutofit/>
          </a:bodyPr>
          <a:lstStyle/>
          <a:p>
            <a:r>
              <a:rPr lang="ru-RU" sz="3200" u="sng" dirty="0" smtClean="0"/>
              <a:t>Социальный эффект </a:t>
            </a:r>
            <a:endParaRPr lang="ru-RU" sz="3200" u="sng" dirty="0"/>
          </a:p>
        </p:txBody>
      </p:sp>
      <p:pic>
        <p:nvPicPr>
          <p:cNvPr id="6" name="Содержимое 5" descr="кис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57818" y="214290"/>
            <a:ext cx="3571900" cy="634921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642918"/>
            <a:ext cx="5286380" cy="6000768"/>
          </a:xfrm>
        </p:spPr>
        <p:txBody>
          <a:bodyPr>
            <a:noAutofit/>
          </a:bodyPr>
          <a:lstStyle/>
          <a:p>
            <a:r>
              <a:rPr lang="ru-RU" sz="2300" dirty="0" smtClean="0"/>
              <a:t>  </a:t>
            </a:r>
            <a:r>
              <a:rPr lang="ru-RU" sz="2500" dirty="0" smtClean="0"/>
              <a:t>В результате реализации данного проекта была выявлена заинтересованность обучающихся в оказании помощи бездомным животным. </a:t>
            </a:r>
          </a:p>
          <a:p>
            <a:r>
              <a:rPr lang="ru-RU" sz="2500" dirty="0" smtClean="0"/>
              <a:t>  А также путем распространения рекламы в социальных сетях было привлечено внимание более 2000 неравнодушных граждан, что в перспективе дает возможность оказания еще больше помощи в решении  проблемы обеспечения кормом, медикаментами подопечных приютов. </a:t>
            </a:r>
            <a:endParaRPr lang="ru-RU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/>
              <a:t>Команда проекта и численность волонтёров</a:t>
            </a:r>
            <a:endParaRPr lang="ru-RU" b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3 человека</a:t>
            </a:r>
          </a:p>
          <a:p>
            <a:r>
              <a:rPr lang="ru-RU" dirty="0" smtClean="0"/>
              <a:t>25 волонтеров</a:t>
            </a:r>
            <a:endParaRPr lang="ru-RU" dirty="0"/>
          </a:p>
        </p:txBody>
      </p:sp>
      <p:pic>
        <p:nvPicPr>
          <p:cNvPr id="4100" name="Picture 4" descr="https://sun9-53.userapi.com/impg/vpwPp5dVMZCXhVfSpgtuTJemHTSLvw8wmf6aBw/OLhnHQi2M5A.jpg?size=1280x960&amp;quality=95&amp;sign=1516f574879916d725efb2510575f673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1548901"/>
            <a:ext cx="5114803" cy="3951881"/>
          </a:xfrm>
          <a:prstGeom prst="rect">
            <a:avLst/>
          </a:prstGeom>
          <a:noFill/>
        </p:spPr>
      </p:pic>
      <p:pic>
        <p:nvPicPr>
          <p:cNvPr id="4101" name="Picture 5" descr="C:\Users\Admin\Downloads\pngwing.com (5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45360"/>
            <a:ext cx="9144000" cy="4612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0"/>
            <a:ext cx="7715272" cy="785794"/>
          </a:xfrm>
        </p:spPr>
        <p:txBody>
          <a:bodyPr/>
          <a:lstStyle/>
          <a:p>
            <a:r>
              <a:rPr lang="ru-RU" b="1" u="sng" dirty="0" smtClean="0"/>
              <a:t>Результаты проекта</a:t>
            </a:r>
            <a:endParaRPr lang="ru-RU" b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642918"/>
            <a:ext cx="7929618" cy="5383219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В рамках реализации проекта «Добро с хвостиком», было собрано более 300 кг. корма для бездомных животных, проведено более 25 субботников, сшито 50 лежанок для животных. Проведено 40 уроков добра (о гуманном отношении к животным) среди 1020 обучающихся и 40 педагогов. Создана и распространена социальная реклама в социальных сетях ВК, ОК и </a:t>
            </a:r>
            <a:r>
              <a:rPr lang="ru-RU" dirty="0" err="1" smtClean="0"/>
              <a:t>мессенджерах</a:t>
            </a:r>
            <a:r>
              <a:rPr lang="ru-RU" dirty="0" smtClean="0"/>
              <a:t>.</a:t>
            </a:r>
          </a:p>
          <a:p>
            <a:r>
              <a:rPr lang="ru-RU" dirty="0" smtClean="0"/>
              <a:t>Кинолекторий для обучающихся с 1 по 11 классы.</a:t>
            </a:r>
            <a:endParaRPr lang="ru-RU" dirty="0"/>
          </a:p>
        </p:txBody>
      </p:sp>
      <p:pic>
        <p:nvPicPr>
          <p:cNvPr id="3074" name="Picture 2" descr="C:\Users\Admin\Downloads\pngwing.com 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929190" y="4357694"/>
            <a:ext cx="4572032" cy="2786082"/>
          </a:xfrm>
          <a:prstGeom prst="rect">
            <a:avLst/>
          </a:prstGeom>
          <a:noFill/>
        </p:spPr>
      </p:pic>
      <p:pic>
        <p:nvPicPr>
          <p:cNvPr id="3075" name="Picture 3" descr="C:\Users\Admin\Downloads\pngwing.com (3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651400"/>
            <a:ext cx="3286148" cy="2206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5329246" cy="1162050"/>
          </a:xfrm>
        </p:spPr>
        <p:txBody>
          <a:bodyPr>
            <a:noAutofit/>
          </a:bodyPr>
          <a:lstStyle/>
          <a:p>
            <a:r>
              <a:rPr lang="ru-RU" sz="3600" u="sng" dirty="0" smtClean="0"/>
              <a:t>Механизм тиражирования</a:t>
            </a:r>
            <a:endParaRPr lang="ru-RU" sz="3600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86380" y="273050"/>
            <a:ext cx="3400420" cy="585311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1357298"/>
            <a:ext cx="5214942" cy="4786346"/>
          </a:xfrm>
        </p:spPr>
        <p:txBody>
          <a:bodyPr>
            <a:noAutofit/>
          </a:bodyPr>
          <a:lstStyle/>
          <a:p>
            <a:r>
              <a:rPr lang="ru-RU" sz="3200" dirty="0" smtClean="0"/>
              <a:t>  Выход волонтеров на улицы </a:t>
            </a:r>
            <a:r>
              <a:rPr lang="ru-RU" sz="3200" dirty="0" err="1" smtClean="0"/>
              <a:t>пгт</a:t>
            </a:r>
            <a:r>
              <a:rPr lang="ru-RU" sz="3200" dirty="0" smtClean="0"/>
              <a:t>. Федоровский с печатной продукцией. Публикации и распространение информации в социальных сетях. Выпуск ролика об аукционе на местном телевидении. Публикация статьи в районной газете «Вестник».</a:t>
            </a:r>
            <a:endParaRPr lang="ru-RU" sz="3200" dirty="0"/>
          </a:p>
        </p:txBody>
      </p:sp>
      <p:pic>
        <p:nvPicPr>
          <p:cNvPr id="2050" name="Picture 2" descr="https://sun9-6.userapi.com/impg/VwPrLBKL3cWJZpjihKkLyVmx1V_j30-Jhj5ATw/5yVFXXgKoM4.jpg?size=1280x960&amp;quality=95&amp;sign=0a07e301d191d5feaf9b6b4e05c682f1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214290"/>
            <a:ext cx="4095694" cy="3071771"/>
          </a:xfrm>
          <a:prstGeom prst="rect">
            <a:avLst/>
          </a:prstGeom>
          <a:noFill/>
        </p:spPr>
      </p:pic>
      <p:pic>
        <p:nvPicPr>
          <p:cNvPr id="2052" name="Picture 4" descr="https://sun9-36.userapi.com/impg/kSFuPP9aGlcvIhUA52p7SJuBE4oBbRNpEocQ4A/gAuYIRaaw2U.jpg?size=810x1080&amp;quality=95&amp;sign=adc51e62a7609c802c896dbe02d4ee03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2928934"/>
            <a:ext cx="3125359" cy="37861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540</Words>
  <Application>Microsoft Office PowerPoint</Application>
  <PresentationFormat>Экран (4:3)</PresentationFormat>
  <Paragraphs>34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«Добро с хвостиком»</vt:lpstr>
      <vt:lpstr>Цель и задачи проекта</vt:lpstr>
      <vt:lpstr>Актуальность проблемы</vt:lpstr>
      <vt:lpstr>Новизна проекта</vt:lpstr>
      <vt:lpstr>Пути решения проблемы</vt:lpstr>
      <vt:lpstr>Социальный эффект </vt:lpstr>
      <vt:lpstr>Команда проекта и численность волонтёров</vt:lpstr>
      <vt:lpstr>Результаты проекта</vt:lpstr>
      <vt:lpstr>Механизм тиражирования</vt:lpstr>
      <vt:lpstr>Развитие проекта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«Добро с хвостиком»</dc:title>
  <dc:creator>Admin</dc:creator>
  <cp:lastModifiedBy>Ралиса</cp:lastModifiedBy>
  <cp:revision>14</cp:revision>
  <dcterms:created xsi:type="dcterms:W3CDTF">2023-04-18T17:19:56Z</dcterms:created>
  <dcterms:modified xsi:type="dcterms:W3CDTF">2023-04-23T12:50:21Z</dcterms:modified>
</cp:coreProperties>
</file>