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257" r:id="rId3"/>
    <p:sldId id="263" r:id="rId4"/>
    <p:sldId id="258" r:id="rId5"/>
    <p:sldId id="264" r:id="rId6"/>
    <p:sldId id="266" r:id="rId7"/>
    <p:sldId id="267" r:id="rId8"/>
    <p:sldId id="268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02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9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108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521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7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53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20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6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5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67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9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53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95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4316A1BD-F721-403A-890F-9659F474C2A5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0FFC1DF6-B65C-473F-B59E-B8A1764093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14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684076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МКОУ«СОШ №1 </a:t>
            </a:r>
            <a:r>
              <a:rPr lang="ru-RU" sz="3100" dirty="0" err="1" smtClean="0"/>
              <a:t>им.Н.Т.Канукоева</a:t>
            </a:r>
            <a:r>
              <a:rPr lang="ru-RU" sz="3100" dirty="0" smtClean="0"/>
              <a:t>» </a:t>
            </a:r>
            <a:br>
              <a:rPr lang="ru-RU" sz="3100" dirty="0" smtClean="0"/>
            </a:br>
            <a:r>
              <a:rPr lang="ru-RU" sz="3100" dirty="0"/>
              <a:t> </a:t>
            </a:r>
            <a:r>
              <a:rPr lang="ru-RU" sz="3100" dirty="0" smtClean="0"/>
              <a:t>              </a:t>
            </a:r>
            <a:r>
              <a:rPr lang="ru-RU" sz="3100" dirty="0" err="1" smtClean="0"/>
              <a:t>с.п</a:t>
            </a:r>
            <a:r>
              <a:rPr lang="ru-RU" sz="3100" dirty="0" smtClean="0"/>
              <a:t>. </a:t>
            </a:r>
            <a:r>
              <a:rPr lang="ru-RU" sz="3100" dirty="0" err="1" smtClean="0"/>
              <a:t>Лечинкай</a:t>
            </a:r>
            <a:endParaRPr lang="ru-RU" sz="3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94637"/>
            <a:ext cx="5904656" cy="3578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23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332"/>
            <a:ext cx="5328592" cy="3932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782733"/>
            <a:ext cx="5468714" cy="404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4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467600" cy="2304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НАПРАВЛЕНИЯ ДЕЯТЕЛЬНОСТИ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916832"/>
            <a:ext cx="6419056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ru-RU" sz="1600" b="1" dirty="0"/>
              <a:t>Здравоохранение и </a:t>
            </a:r>
            <a:r>
              <a:rPr lang="ru-RU" sz="1600" b="1" dirty="0" smtClean="0"/>
              <a:t>ЗОЖ</a:t>
            </a:r>
            <a:endParaRPr lang="en-US" sz="1600" b="1" dirty="0"/>
          </a:p>
          <a:p>
            <a:r>
              <a:rPr lang="ru-RU" sz="1600" b="1" dirty="0"/>
              <a:t>Ветераны и Историческая память</a:t>
            </a:r>
          </a:p>
          <a:p>
            <a:r>
              <a:rPr lang="ru-RU" sz="1600" b="1" dirty="0" smtClean="0"/>
              <a:t>Дети </a:t>
            </a:r>
            <a:r>
              <a:rPr lang="ru-RU" sz="1600" b="1" dirty="0"/>
              <a:t>и молодежь</a:t>
            </a:r>
          </a:p>
          <a:p>
            <a:r>
              <a:rPr lang="ru-RU" sz="1600" b="1" dirty="0" smtClean="0"/>
              <a:t>Спорт </a:t>
            </a:r>
            <a:r>
              <a:rPr lang="ru-RU" sz="1600" b="1" dirty="0"/>
              <a:t>и </a:t>
            </a:r>
            <a:r>
              <a:rPr lang="ru-RU" sz="1600" b="1" dirty="0" smtClean="0"/>
              <a:t>события</a:t>
            </a:r>
            <a:endParaRPr lang="en-US" sz="1600" b="1" dirty="0"/>
          </a:p>
          <a:p>
            <a:r>
              <a:rPr lang="ru-RU" sz="1600" b="1" dirty="0"/>
              <a:t>Старшее поколение</a:t>
            </a:r>
          </a:p>
          <a:p>
            <a:r>
              <a:rPr lang="ru-RU" sz="1600" b="1" dirty="0" smtClean="0"/>
              <a:t>Люди </a:t>
            </a:r>
            <a:r>
              <a:rPr lang="ru-RU" sz="1600" b="1" dirty="0"/>
              <a:t>с ОВЗ</a:t>
            </a:r>
          </a:p>
          <a:p>
            <a:r>
              <a:rPr lang="ru-RU" sz="1600" b="1" dirty="0" smtClean="0"/>
              <a:t>Экология</a:t>
            </a:r>
            <a:endParaRPr lang="ru-RU" sz="1600" b="1" dirty="0"/>
          </a:p>
          <a:p>
            <a:r>
              <a:rPr lang="ru-RU" sz="1600" b="1" dirty="0" smtClean="0"/>
              <a:t>Интеллектуальная </a:t>
            </a:r>
            <a:r>
              <a:rPr lang="ru-RU" sz="1600" b="1" dirty="0"/>
              <a:t>помощь</a:t>
            </a:r>
          </a:p>
          <a:p>
            <a:r>
              <a:rPr lang="ru-RU" sz="1600" b="1" dirty="0" smtClean="0"/>
              <a:t>Образование</a:t>
            </a:r>
            <a:endParaRPr lang="ru-RU" sz="1600" b="1" dirty="0"/>
          </a:p>
          <a:p>
            <a:r>
              <a:rPr lang="ru-RU" sz="1600" b="1" dirty="0" smtClean="0"/>
              <a:t>Наука</a:t>
            </a:r>
            <a:endParaRPr lang="ru-RU" sz="1600" b="1" dirty="0"/>
          </a:p>
          <a:p>
            <a:r>
              <a:rPr lang="ru-RU" sz="1600" b="1" dirty="0" smtClean="0"/>
              <a:t>Наставничество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381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Акция " Блокадный хлеб"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8" y="1916832"/>
            <a:ext cx="4295080" cy="44644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76" y="1916833"/>
            <a:ext cx="44279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Акция  "Красный тюльпан "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844824"/>
            <a:ext cx="816048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539608" cy="83085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/>
              <a:t>Акция "Посылка солдату "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5032" y="1282508"/>
            <a:ext cx="4104456" cy="2999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302301"/>
            <a:ext cx="4349965" cy="5401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476" y="4027217"/>
            <a:ext cx="4248472" cy="25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628800"/>
            <a:ext cx="806489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4320480" cy="6048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0032" y="2600017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Руководитель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волонтерского </a:t>
            </a:r>
            <a:r>
              <a:rPr lang="ru-RU" sz="2400" b="1" dirty="0"/>
              <a:t>центра- </a:t>
            </a:r>
          </a:p>
          <a:p>
            <a:pPr algn="ctr"/>
            <a:r>
              <a:rPr lang="ru-RU" sz="2400" b="1" dirty="0" err="1"/>
              <a:t>Дышекова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Марина </a:t>
            </a:r>
            <a:r>
              <a:rPr lang="ru-RU" sz="2400" b="1" dirty="0" err="1"/>
              <a:t>Каральбиевна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465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7935144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волонтеры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92" y="1102432"/>
            <a:ext cx="4968552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0768"/>
            <a:ext cx="4392488" cy="5400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92" y="4522812"/>
            <a:ext cx="3894417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826139"/>
            <a:ext cx="3518533" cy="446449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826139"/>
            <a:ext cx="4531507" cy="44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221</TotalTime>
  <Words>50</Words>
  <Application>Microsoft Office PowerPoint</Application>
  <PresentationFormat>Экран (4:3)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Ион (конференц-зал)</vt:lpstr>
      <vt:lpstr>          МКОУ«СОШ №1 им.Н.Т.Канукоева»                 с.п. Лечинкай</vt:lpstr>
      <vt:lpstr>НАПРАВЛЕНИЯ ДЕЯТЕЛЬНОСТИ</vt:lpstr>
      <vt:lpstr>Акция " Блокадный хлеб"</vt:lpstr>
      <vt:lpstr>Акция  "Красный тюльпан "</vt:lpstr>
      <vt:lpstr> Акция "Посылка солдату "</vt:lpstr>
      <vt:lpstr>Презентация PowerPoint</vt:lpstr>
      <vt:lpstr>Презентация PowerPoint</vt:lpstr>
      <vt:lpstr>Наши волонтеры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ооори</dc:creator>
  <cp:lastModifiedBy>Школа</cp:lastModifiedBy>
  <cp:revision>17</cp:revision>
  <dcterms:created xsi:type="dcterms:W3CDTF">2024-02-21T16:51:34Z</dcterms:created>
  <dcterms:modified xsi:type="dcterms:W3CDTF">2024-03-20T20:51:36Z</dcterms:modified>
</cp:coreProperties>
</file>