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FB8CCC-9CD8-4210-A87B-C9AB923562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2E2D937-3964-4D77-816B-B61014E7B3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BC5E4D-4D50-4EB8-A891-D9CC34DF7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FEAD6-FF46-4C88-806D-13D5248E3F32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E09010-953B-4626-98E3-D4E086202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8E177F-4408-471D-A984-0E072F31A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3131-888C-44E1-A63A-D4B253402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419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773F0B-BDEC-4BF3-AADA-A869C2E44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AAF9ECB-8ACC-4740-8158-EF4DC9570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77CE68-F5F5-4745-B7B2-EA612BEDE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FEAD6-FF46-4C88-806D-13D5248E3F32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2E9D5C-715F-4A01-8653-3C05AFAD6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9D69D8-B4BC-4142-8949-25B646F7E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3131-888C-44E1-A63A-D4B253402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871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4AFACC4-0787-4BF9-AF5A-133462413E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30D05B2-4EEC-4BCF-B875-EDDF7A2C6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F6E6C3-30F1-4F77-85F1-8D2ECC5ED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FEAD6-FF46-4C88-806D-13D5248E3F32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E17553-7F2F-4695-AE01-63562D375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972160-4039-4D68-A970-BFF31AFC1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3131-888C-44E1-A63A-D4B253402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145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A2BDB5-B4BE-4AF3-BE94-098D56862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7BFE81-7925-4812-B39D-567B62DB9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694579-3E23-41FD-9E70-F6D2BF44A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FEAD6-FF46-4C88-806D-13D5248E3F32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8EEE67-8CE4-4AAD-8312-3DC56A734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7CA595-0BB8-4FCA-9DCD-45CCCEB37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3131-888C-44E1-A63A-D4B253402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121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461951-67D1-4D3C-9136-256508E7F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A8CC38-4D8B-4B30-8BC2-5E8FBBE89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73A27D-ABB9-43E3-9873-D9A75AA44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FEAD6-FF46-4C88-806D-13D5248E3F32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CB3089-5413-4C66-8C2B-AC28651AA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373B06-15AA-4F2B-A054-1B93232AB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3131-888C-44E1-A63A-D4B253402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344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24A1FB-DD95-4FA9-AFFC-EE781A03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1C2E6A-F02B-4FEA-9C45-6E24D99381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59D176-0C2F-43ED-A181-2657716EB0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ED63A1-2C2F-4D5B-82C8-CF39A1F2C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FEAD6-FF46-4C88-806D-13D5248E3F32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E17532-FB75-4428-9A44-DED445AAF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F593CA-5C21-4F87-88F8-87113006B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3131-888C-44E1-A63A-D4B253402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986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C5E574-734B-4CA6-AD85-57A828F10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2F7E40-FF9A-4AA7-BE9A-1425CB0BE1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856BB99-5563-4B50-AAF4-ECCDF070E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49284CA-569D-49F6-B6E3-345814B954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DCDC99A-D5B2-4B0B-9605-901D4207D0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3F68B5A-C982-418C-95E2-1FC7076CE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FEAD6-FF46-4C88-806D-13D5248E3F32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190B925-A10E-4367-B5E2-E490D18B4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060F436-148C-42DF-A8DA-C506F560B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3131-888C-44E1-A63A-D4B253402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126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0B5978-F4DF-4A81-BBF8-3EC63ABA3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64AD49D-EF78-404D-93D4-CCC3C2EDA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FEAD6-FF46-4C88-806D-13D5248E3F32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F4A748E-8905-41DE-945E-1B0A03867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03B9CF9-79C3-4577-8621-6CC2E42BF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3131-888C-44E1-A63A-D4B253402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624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D8B059B-2504-46C8-8346-3D188C16E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FEAD6-FF46-4C88-806D-13D5248E3F32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A6BD4C1-C2BE-452E-85A3-AF7B7F24E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6230ECB-B7F2-4241-9135-0BCC16CFF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3131-888C-44E1-A63A-D4B253402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625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358868-31C5-4D0C-973A-1CA4291C9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F81A4B-9BFB-4E54-B7E6-B5F8992BD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FB25C70-1BF9-4D61-98E1-4135E18E2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F6710A-2955-4FCE-B387-3838E7550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FEAD6-FF46-4C88-806D-13D5248E3F32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40911B-B8AA-4237-BF8D-F0188087D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5F69E4-690E-4D9B-BAFC-E759CB06F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3131-888C-44E1-A63A-D4B253402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860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7BC84E-96C8-47DF-BF8F-18A9779D0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C4A722E-1760-4B93-834B-52349C5318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E3F8AD2-8FD1-4FBF-A894-E895D11B43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AF60AB-730F-4807-BA18-833EF87ED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FEAD6-FF46-4C88-806D-13D5248E3F32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F6F01AC-B57C-49DE-9E08-19CC76A87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E3FFB5-B007-4638-ABEC-AEDC2B78D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3131-888C-44E1-A63A-D4B253402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838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5D0341-FF35-4A52-90A7-2F370490D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93BBBE-46A0-44D8-AC72-FC8A882CB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D7EB32-930F-4113-A928-9008EE775E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FEAD6-FF46-4C88-806D-13D5248E3F32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4CDD1C-948D-47B0-8423-82F229830E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E83E4D-9B70-4576-BBEE-4925EF2DEB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23131-888C-44E1-A63A-D4B253402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529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4E2586-CA2B-445C-9EF5-A9E8AA4054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032" y="65424"/>
            <a:ext cx="10928411" cy="2864207"/>
          </a:xfrm>
        </p:spPr>
        <p:txBody>
          <a:bodyPr>
            <a:normAutofit/>
          </a:bodyPr>
          <a:lstStyle/>
          <a:p>
            <a:pPr algn="l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Бурятское региональное отделение Всероссийской общественной организации </a:t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«Союз добровольцев России»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B7EFDA-783A-41BC-B31B-188F251793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3371" y="4749553"/>
            <a:ext cx="828583" cy="74128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348DD30-9E43-4CA1-9C7C-CE1033ED53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893" y="1201024"/>
            <a:ext cx="3193265" cy="521760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DE5AC28-0E99-4ECA-8277-15A2DBF617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347" y="3155515"/>
            <a:ext cx="3369814" cy="336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39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650223-34B7-4CC3-8BAC-1A6638CF9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833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БРО ВОО «Союз добровольцев России»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F28B4C-87E7-4EE7-B4FE-2ED8E4BF6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192" y="1349406"/>
            <a:ext cx="11150353" cy="513129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3300" dirty="0"/>
              <a:t>Является общероссийским добровольным общественным объединением граждан и юридических лиц – общественных объединений, созданным на основе общности их интересов для представления и защиты общих интересов и достижения уставных целей Организации. Целью деятельности организации является объединение членов Организации для развития добровольческого движения в РФ, защиты прав и свобод граждан и оказания помощи детям, инвалидам, пожилым людям и другим социально уязвимым слоям населения. Бурятское региональное отделение, начальником которого является Соболева Татьяна Васильевна с ноября 2021, объединяет в своих рядах 12 отрядов, созданных в районах Республики Бурятия. Мероприятия, проводимые БРО направлены на развитие патриотизма, ЗОЖ, спорта, привлечению вниманию к проблемам инвалидов и пожилых людей, работы с детьми из многодетных и малоимущих семей, детьми сиротами и трудными подростками.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9048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FF43F69-7FF4-4C9F-94BC-6AA3B47FD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75" y="180065"/>
            <a:ext cx="10515600" cy="835920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«Школа волонтёра»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7DD087E-EE55-45D9-926C-3BB75218F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7452" y="1721422"/>
            <a:ext cx="2971684" cy="211288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раза в год на протяжении 7 лет я провожу «Школу волонтёров», целью которой является пополнить ряды добровольцев, обучить юных активистов всему тому, что знаю и умею сама.</a:t>
            </a:r>
          </a:p>
          <a:p>
            <a:pPr>
              <a:spcBef>
                <a:spcPts val="0"/>
              </a:spcBef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 молодежь работать в командах, провожу различные тренинги, которые помогают раскрыть весь потенциал личности. Ведутся лекции на важные темы и современные проблемы, такие как ЗОЖ, экология и др.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392F93D4-5F37-4967-B8AB-2B93847D45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748394" y="5575177"/>
            <a:ext cx="8120108" cy="1216240"/>
          </a:xfrm>
        </p:spPr>
        <p:txBody>
          <a:bodyPr>
            <a:normAutofit fontScale="40000" lnSpcReduction="20000"/>
          </a:bodyPr>
          <a:lstStyle/>
          <a:p>
            <a:pPr>
              <a:spcBef>
                <a:spcPts val="0"/>
              </a:spcBef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Школе волонтёрами создаются новые замечательные проекты. Ребята ставят перед собой цель - достигнуть реализации своего дела.</a:t>
            </a:r>
          </a:p>
          <a:p>
            <a:pPr>
              <a:spcBef>
                <a:spcPts val="0"/>
              </a:spcBef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участник Школы регистрируется на портале DOBRO.RU, где фиксируется вся добровольческая деятельность. А после обучения торжественно вручаются волонтёрские книжки и сертификаты «Школы волонтёров», так пополняются ряды организации новыми образованными, активными, творческими добровольцами.</a:t>
            </a:r>
          </a:p>
          <a:p>
            <a:pPr>
              <a:spcBef>
                <a:spcPts val="0"/>
              </a:spcBef>
            </a:pP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01E1E92-8F10-4B60-AFD3-F6F903255B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136" y="2054689"/>
            <a:ext cx="5536877" cy="3117954"/>
          </a:xfrm>
          <a:prstGeom prst="rect">
            <a:avLst/>
          </a:prstGeom>
        </p:spPr>
      </p:pic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EDBF6DB4-126A-4FB5-B622-789A322DBB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53" y="3987648"/>
            <a:ext cx="3405524" cy="2554143"/>
          </a:xfr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733932F1-F95C-4517-BBC9-9812139FB25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475" y="1044862"/>
            <a:ext cx="4154672" cy="3117953"/>
          </a:xfr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051EFE4-757B-4A37-8EE9-44D5B7FEA1B4}"/>
              </a:ext>
            </a:extLst>
          </p:cNvPr>
          <p:cNvSpPr/>
          <p:nvPr/>
        </p:nvSpPr>
        <p:spPr>
          <a:xfrm>
            <a:off x="257452" y="1044861"/>
            <a:ext cx="76521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Научился сам - научи других! - это мой девиз</a:t>
            </a:r>
            <a:r>
              <a:rPr lang="ru-RU" sz="2800" dirty="0"/>
              <a:t>.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00324D0-CD85-4B63-891E-DB2A21C1A61C}"/>
              </a:ext>
            </a:extLst>
          </p:cNvPr>
          <p:cNvSpPr/>
          <p:nvPr/>
        </p:nvSpPr>
        <p:spPr>
          <a:xfrm>
            <a:off x="8766013" y="4162815"/>
            <a:ext cx="34055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«Кто волонтёр? Я - ВОЛОНТЁР! Волонтёр однажды?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ВОЛОНТЁР НАВСЕГДА!»</a:t>
            </a:r>
          </a:p>
        </p:txBody>
      </p:sp>
    </p:spTree>
    <p:extLst>
      <p:ext uri="{BB962C8B-B14F-4D97-AF65-F5344CB8AC3E}">
        <p14:creationId xmlns:p14="http://schemas.microsoft.com/office/powerpoint/2010/main" val="2257111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id="{EE1A6478-E1AD-47CC-AF3C-D321F60EA3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27" y="1206301"/>
            <a:ext cx="4113973" cy="2730649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6B8B4F-F81D-4C10-847D-37EE949B4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0850" y="74862"/>
            <a:ext cx="6462944" cy="10784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Экологические акции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EB14DF3-3252-406E-B47C-F861E447A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29304" y="997112"/>
            <a:ext cx="4263338" cy="1000940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Особое внимание уделяется </a:t>
            </a:r>
            <a:r>
              <a:rPr lang="ru-RU" dirty="0" err="1"/>
              <a:t>экологичсеким</a:t>
            </a:r>
            <a:r>
              <a:rPr lang="ru-RU" dirty="0"/>
              <a:t> акциям на территории Республики Бурятии. Так добровольцы организации стали участниками больших проектов «Мусор из головы», «Герои Байкала», «</a:t>
            </a:r>
            <a:r>
              <a:rPr lang="ru-RU" dirty="0" err="1"/>
              <a:t>Нацпарки</a:t>
            </a:r>
            <a:r>
              <a:rPr lang="ru-RU" dirty="0"/>
              <a:t> без мусора».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7B819A3-B06A-4DE3-9B24-17A05B4E3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31591" y="4669170"/>
            <a:ext cx="3121756" cy="1854765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Убираем берега рек, озёр, конечно наше священное озеро Байкал. Кроме того проводим просветительскую работу по раздельному сбору мусора среди туристов, жителей и гостей Республики.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EF53AE5-FC28-4264-80D5-F2A03E918C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891" y="3810942"/>
            <a:ext cx="4380682" cy="290904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0835387-0758-4650-970D-F49B845B31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27" y="4082499"/>
            <a:ext cx="3973620" cy="2637490"/>
          </a:xfrm>
          <a:prstGeom prst="rect">
            <a:avLst/>
          </a:prstGeo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F6347D57-AB92-4C8A-89AA-B834A51FA91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601" y="974386"/>
            <a:ext cx="4113972" cy="2730649"/>
          </a:xfr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9685334-D9A0-4C69-92C7-9CEDEDF769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997" y="2075598"/>
            <a:ext cx="4691951" cy="311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76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B27318-2C4A-4906-A254-B187C0CC5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991" y="20767"/>
            <a:ext cx="9832018" cy="109424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добровольцев в период пандемии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CC29D7F-BB62-4B69-A9BB-1CEE709FB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5661" y="688188"/>
            <a:ext cx="11100678" cy="1824588"/>
          </a:xfrm>
        </p:spPr>
        <p:txBody>
          <a:bodyPr>
            <a:normAutofit fontScale="92500"/>
          </a:bodyPr>
          <a:lstStyle/>
          <a:p>
            <a:r>
              <a:rPr lang="ru-RU" dirty="0"/>
              <a:t>В период пандемии был организован штаб помощи нуждающимся </a:t>
            </a:r>
            <a:r>
              <a:rPr lang="ru-RU" dirty="0" err="1"/>
              <a:t>маломобольным</a:t>
            </a:r>
            <a:r>
              <a:rPr lang="ru-RU" dirty="0"/>
              <a:t> </a:t>
            </a:r>
            <a:r>
              <a:rPr lang="ru-RU" dirty="0" err="1"/>
              <a:t>одинокопроживающим</a:t>
            </a:r>
            <a:r>
              <a:rPr lang="ru-RU" dirty="0"/>
              <a:t> и престарелым гражданам. В штаб собирались заявки и ежедневно шло их выполнение: доставка продуктов, медикаментов, транспортировка больных до стационара. Был организован пошив масок, которыми обеспечивали население Республики в это не простое время. Всего выполнено более 1000 заявок.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BA9727AF-E456-4BC3-A1BB-050545BA3A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50" y="2817891"/>
            <a:ext cx="1821867" cy="3845632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A7F4D50F-B1B8-444C-BC1F-1A45783E5E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377995" y="874224"/>
            <a:ext cx="2566495" cy="823912"/>
          </a:xfrm>
        </p:spPr>
        <p:txBody>
          <a:bodyPr>
            <a:normAutofit fontScale="92500"/>
          </a:bodyPr>
          <a:lstStyle/>
          <a:p>
            <a:endParaRPr lang="ru-RU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76D22AC6-3BE1-4490-BAF9-9B224EFE86E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852" y="2819107"/>
            <a:ext cx="1815478" cy="3832145"/>
          </a:xfr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0C808D2-859D-4E5E-94B9-6C574F5528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22" y="2819109"/>
            <a:ext cx="1815478" cy="383214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0F3E0DB-9B78-4010-A5ED-31BD36575B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388" y="2817891"/>
            <a:ext cx="5108572" cy="383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984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DC055F-D1D3-4101-A7D9-6C914A6AD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6339" y="456247"/>
            <a:ext cx="1226592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6C08B9-383A-4E37-90F1-CE359A89F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4820" y="-282019"/>
            <a:ext cx="2561564" cy="6037806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Особое внимание БРО уделяет работе с детьми. Так за период с ноября 2021 года по июнь 2022 года проведено более 80 мероприятий, направленных на ЗОЖ, профилактику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ассоциальных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явлений, патриотической направленности.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D1B0B21C-ECE5-4922-8A93-DE80C077C4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61" y="3201070"/>
            <a:ext cx="4550744" cy="3413059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B4BB5039-0014-4500-9AD2-322E0A6D24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628137" y="-693975"/>
            <a:ext cx="5183188" cy="82391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42870F3E-BDF1-4D9C-A7A6-1D3F2518DC9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588" y="3734380"/>
            <a:ext cx="4330075" cy="2884913"/>
          </a:xfr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E266B84-E3E2-4181-901D-1BA8AD1A7C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62" y="243372"/>
            <a:ext cx="4618202" cy="307687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81B03CD-28CB-46D6-B4F0-494A1E39FB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588" y="238707"/>
            <a:ext cx="4330075" cy="324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2589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</TotalTime>
  <Words>457</Words>
  <Application>Microsoft Office PowerPoint</Application>
  <PresentationFormat>Широкоэкранный</PresentationFormat>
  <Paragraphs>18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Бурятское региональное отделение Всероссийской общественной организации  «Союз добровольцев России»</vt:lpstr>
      <vt:lpstr>БРО ВОО «Союз добровольцев России»</vt:lpstr>
      <vt:lpstr>Проект «Школа волонтёра»</vt:lpstr>
      <vt:lpstr>Экологические акции</vt:lpstr>
      <vt:lpstr>Помощь добровольцев в период пандемии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Бурятское региональное отделение Всероссийской общественной организации  «Союз добровольцев России»</dc:title>
  <dc:creator>Пользователь</dc:creator>
  <cp:lastModifiedBy>Пользователь</cp:lastModifiedBy>
  <cp:revision>12</cp:revision>
  <dcterms:created xsi:type="dcterms:W3CDTF">2022-06-10T06:44:06Z</dcterms:created>
  <dcterms:modified xsi:type="dcterms:W3CDTF">2022-06-10T08:42:47Z</dcterms:modified>
</cp:coreProperties>
</file>