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383" r:id="rId5"/>
    <p:sldId id="361" r:id="rId6"/>
    <p:sldId id="379" r:id="rId7"/>
    <p:sldId id="329" r:id="rId8"/>
    <p:sldId id="384" r:id="rId9"/>
    <p:sldId id="331" r:id="rId10"/>
    <p:sldId id="388" r:id="rId11"/>
    <p:sldId id="389" r:id="rId12"/>
    <p:sldId id="391" r:id="rId13"/>
    <p:sldId id="390" r:id="rId14"/>
    <p:sldId id="341" r:id="rId15"/>
    <p:sldId id="385" r:id="rId16"/>
    <p:sldId id="386" r:id="rId17"/>
    <p:sldId id="387" r:id="rId18"/>
  </p:sldIdLst>
  <p:sldSz cx="12192000" cy="6858000"/>
  <p:notesSz cx="9388475" cy="7102475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ИНСТРУКЦИИ" id="{BB928E10-A69C-42F6-8B07-A2FEAC067766}">
          <p14:sldIdLst>
            <p14:sldId id="383"/>
          </p14:sldIdLst>
        </p14:section>
        <p14:section name="ЭЛЕМЕНТЫ НАЧАЛА СЛАЙДОВ" id="{ACC24B29-0CC7-491A-A98A-CF7CBDBE501E}">
          <p14:sldIdLst>
            <p14:sldId id="379"/>
            <p14:sldId id="329"/>
            <p14:sldId id="361"/>
            <p14:sldId id="331"/>
            <p14:sldId id="341"/>
            <p14:sldId id="384"/>
            <p14:sldId id="385"/>
            <p14:sldId id="386"/>
          </p14:sldIdLst>
        </p14:section>
        <p14:section name="СПАСИБО" id="{6CD91DAB-8EC3-4802-89E9-0F1C7022FB28}">
          <p14:sldIdLst>
            <p14:sldId id="387"/>
          </p14:sldIdLst>
        </p14:section>
      </p14:sectionLst>
    </p:ex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6E6E6"/>
    <a:srgbClr val="DC5924"/>
    <a:srgbClr val="B7472A"/>
    <a:srgbClr val="000000"/>
    <a:srgbClr val="FFFFFF"/>
    <a:srgbClr val="75D1FF"/>
    <a:srgbClr val="11161C"/>
    <a:srgbClr val="7F7F7F"/>
    <a:srgbClr val="F2F2F2"/>
    <a:srgbClr val="00B0F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15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4" autoAdjust="0"/>
    <p:restoredTop sz="84972" autoAdjust="0"/>
  </p:normalViewPr>
  <p:slideViewPr>
    <p:cSldViewPr snapToGrid="0">
      <p:cViewPr varScale="1">
        <p:scale>
          <a:sx n="91" d="100"/>
          <a:sy n="91" d="100"/>
        </p:scale>
        <p:origin x="-534" y="-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1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8" d="100"/>
        <a:sy n="108" d="100"/>
      </p:scale>
      <p:origin x="0" y="-1482"/>
    </p:cViewPr>
  </p:sorterViewPr>
  <p:notesViewPr>
    <p:cSldViewPr snapToGrid="0">
      <p:cViewPr varScale="1">
        <p:scale>
          <a:sx n="127" d="100"/>
          <a:sy n="127" d="100"/>
        </p:scale>
        <p:origin x="1986" y="11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317963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 rtl="0"/>
            <a:fld id="{A5484A8C-32F5-4EA2-89BC-F4F20C2F1F2B}" type="datetime1">
              <a:rPr lang="ru-RU" noProof="1" smtClean="0"/>
              <a:pPr rtl="0"/>
              <a:t>12.07.2023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5317963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 rtl="0"/>
            <a:fld id="{DBAA5490-FD59-4087-AC7E-016E8A4124C4}" type="slidenum">
              <a:rPr lang="ru-RU" noProof="1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xmlns="" val="7910926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317963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635349BE-49F4-4400-AFD2-1EF78FE6C96A}" type="datetime1">
              <a:rPr lang="ru-RU" noProof="1" smtClean="0"/>
              <a:pPr/>
              <a:t>12.07.2023</a:t>
            </a:fld>
            <a:endParaRPr lang="ru-RU" noProof="1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563813" y="887413"/>
            <a:ext cx="4260850" cy="239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rtl="0"/>
            <a:endParaRPr lang="ru-RU" noProof="1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38848" y="3418066"/>
            <a:ext cx="7510780" cy="2796600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5317963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 rtl="0"/>
            <a:fld id="{4CBCEA92-F142-4D57-B507-37BDAF44710C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xmlns="" val="14020205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pPr rtl="0"/>
              <a:t>1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xmlns="" val="2076836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pPr rtl="0"/>
              <a:t>2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xmlns="" val="1920947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pPr rtl="0"/>
              <a:t>3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xmlns="" val="2226467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pPr rtl="0"/>
              <a:t>4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xmlns="" val="1137576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 rtlCol="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" b="0" i="0" u="none" strike="noStrike" kern="0" cap="none" spc="0" normalizeH="0" noProof="1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Корпорация Майкрософт (Microsoft Corporation), 2014. Все права защищены. КОРПОРАЦИЯ МАЙКРОСОФТ НЕ ПРЕДОСТАВЛЯЕТ НИКАКИХ ГАРАНТИЙ (ЯВНЫХ, ПОДРАЗУМЕВАЕМЫХ ИЛИ ПРЕДУСМОТРЕННЫХ ЗАКОНОМ) В ОТНОШЕНИИ СВЕДЕНИЙ, СОДЕРЖАЩИХСЯ В ЭТОЙ ПРЕЗЕНТАЦИИ.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ru-RU" b="0" i="0" u="none" strike="noStrike" kern="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Дата 2">
            <a:extLst>
              <a:ext uri="{FF2B5EF4-FFF2-40B4-BE49-F238E27FC236}">
                <a16:creationId xmlns:a16="http://schemas.microsoft.com/office/drawing/2014/main" xmlns="" id="{A4914763-EB3B-4A2F-844D-3643EC294B1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317963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DD9CE136-FB4F-43C3-8121-F04CC9C6DDD6}" type="datetime8">
              <a:rPr lang="ru-RU" noProof="1" smtClean="0"/>
              <a:pPr/>
              <a:t>12.07.2023 12:08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xmlns="" val="1540269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 rtlCol="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" b="0" i="0" u="none" strike="noStrike" kern="0" cap="none" spc="0" normalizeH="0" noProof="1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Корпорация Майкрософт (Microsoft Corporation), 2014. Все права защищены. КОРПОРАЦИЯ МАЙКРОСОФТ НЕ ПРЕДОСТАВЛЯЕТ НИКАКИХ ГАРАНТИЙ (ЯВНЫХ, ПОДРАЗУМЕВАЕМЫХ ИЛИ ПРЕДУСМОТРЕННЫХ ЗАКОНОМ) В ОТНОШЕНИИ СВЕДЕНИЙ, СОДЕРЖАЩИХСЯ В ЭТОЙ ПРЕЗЕНТАЦИИ.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ru-RU" b="0" i="0" u="none" strike="noStrike" kern="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Дата 2">
            <a:extLst>
              <a:ext uri="{FF2B5EF4-FFF2-40B4-BE49-F238E27FC236}">
                <a16:creationId xmlns:a16="http://schemas.microsoft.com/office/drawing/2014/main" xmlns="" id="{A4914763-EB3B-4A2F-844D-3643EC294B1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317963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DD9CE136-FB4F-43C3-8121-F04CC9C6DDD6}" type="datetime8">
              <a:rPr lang="ru-RU" noProof="1" smtClean="0"/>
              <a:pPr/>
              <a:t>12.07.2023 12:32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xmlns="" val="1540269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 rtlCol="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" b="0" i="0" u="none" strike="noStrike" kern="0" cap="none" spc="0" normalizeH="0" noProof="1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Корпорация Майкрософт (Microsoft Corporation), 2014. Все права защищены. КОРПОРАЦИЯ МАЙКРОСОФТ НЕ ПРЕДОСТАВЛЯЕТ НИКАКИХ ГАРАНТИЙ (ЯВНЫХ, ПОДРАЗУМЕВАЕМЫХ ИЛИ ПРЕДУСМОТРЕННЫХ ЗАКОНОМ) В ОТНОШЕНИИ СВЕДЕНИЙ, СОДЕРЖАЩИХСЯ В ЭТОЙ ПРЕЗЕНТАЦИИ.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ru-RU" b="0" i="0" u="none" strike="noStrike" kern="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Дата 2">
            <a:extLst>
              <a:ext uri="{FF2B5EF4-FFF2-40B4-BE49-F238E27FC236}">
                <a16:creationId xmlns:a16="http://schemas.microsoft.com/office/drawing/2014/main" xmlns="" id="{A4914763-EB3B-4A2F-844D-3643EC294B1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317963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DD9CE136-FB4F-43C3-8121-F04CC9C6DDD6}" type="datetime8">
              <a:rPr lang="ru-RU" noProof="1" smtClean="0"/>
              <a:pPr/>
              <a:t>12.07.2023 12:45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xmlns="" val="1540269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pPr rtl="0"/>
              <a:t>11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xmlns="" val="4082687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pPr rtl="0"/>
              <a:t>14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xmlns="" val="3071167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s://nealanalytics.com/creative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hyperlink" Target="http://www.nealanalytics.com/neal-creative/templates/" TargetMode="Externa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alanalytics.com/neal-creative/templates/" TargetMode="External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s://nealanalytics.com/creative/" TargetMode="Externa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nealanalytics.com/neal-creative/templates/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0_ЗАГОЛОВОК ИЛИ ПЕРЕХО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вал 17"/>
          <p:cNvSpPr/>
          <p:nvPr userDrawn="1"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Овал 18"/>
          <p:cNvSpPr/>
          <p:nvPr userDrawn="1"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Овал 20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2" name="Овал 21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219939" y="24239"/>
            <a:ext cx="9107555" cy="4524315"/>
          </a:xfrm>
          <a:prstGeom prst="rect">
            <a:avLst/>
          </a:prstGeom>
          <a:noFill/>
        </p:spPr>
        <p:txBody>
          <a:bodyPr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3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r>
              <a:rPr lang="ru-RU" noProof="1"/>
              <a:t>ЩЕЛКНИТЕ, ЧТОБЫ ИЗМЕНИТЬ ЗАГОЛОВОК</a:t>
            </a:r>
          </a:p>
        </p:txBody>
      </p:sp>
    </p:spTree>
    <p:extLst>
      <p:ext uri="{BB962C8B-B14F-4D97-AF65-F5344CB8AC3E}">
        <p14:creationId xmlns:p14="http://schemas.microsoft.com/office/powerpoint/2010/main" xmlns="" val="2301043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Выноска с небольшим текстом (без маркера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: Фигура 13"/>
          <p:cNvSpPr/>
          <p:nvPr userDrawn="1"/>
        </p:nvSpPr>
        <p:spPr>
          <a:xfrm>
            <a:off x="129521" y="0"/>
            <a:ext cx="4741280" cy="2353474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31800"/>
            <a:ext cx="5371038" cy="2264723"/>
          </a:xfrm>
        </p:spPr>
        <p:txBody>
          <a:bodyPr wrap="square" lIns="146304" rIns="146304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3137" kern="1200" spc="0" baseline="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rtl="0"/>
            <a:r>
              <a:rPr lang="ru-RU" noProof="1"/>
              <a:t>Короткое введение</a:t>
            </a:r>
            <a:br>
              <a:rPr lang="ru-RU" noProof="1"/>
            </a:br>
            <a:r>
              <a:rPr lang="ru-RU" noProof="1"/>
              <a:t>для данных с представлением</a:t>
            </a:r>
            <a:br>
              <a:rPr lang="ru-RU" noProof="1"/>
            </a:br>
            <a:r>
              <a:rPr lang="ru-RU" noProof="1"/>
              <a:t>пунктов по одному улучшает понимание.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/>
          </p:nvPr>
        </p:nvSpPr>
        <p:spPr>
          <a:xfrm>
            <a:off x="293687" y="3436331"/>
            <a:ext cx="2286000" cy="1529137"/>
          </a:xfrm>
        </p:spPr>
        <p:txBody>
          <a:bodyPr lIns="182880" tIns="146304" rIns="182880" rtlCol="0"/>
          <a:lstStyle>
            <a:lvl1pPr marL="0" indent="0" algn="l">
              <a:buNone/>
              <a:defRPr sz="1600" b="1">
                <a:latin typeface="+mn-lt"/>
              </a:defRPr>
            </a:lvl1pPr>
            <a:lvl2pPr marL="0" indent="0" algn="l"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1200">
                <a:latin typeface="+mn-lt"/>
              </a:defRPr>
            </a:lvl3pPr>
            <a:lvl4pPr marL="0" indent="0" algn="l">
              <a:buNone/>
              <a:defRPr sz="1100">
                <a:latin typeface="+mn-lt"/>
              </a:defRPr>
            </a:lvl4pPr>
            <a:lvl5pPr marL="0" indent="0" algn="l">
              <a:buNone/>
              <a:defRPr sz="1100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55244" y="0"/>
            <a:ext cx="4083304" cy="914096"/>
          </a:xfrm>
          <a:prstGeom prst="rect">
            <a:avLst/>
          </a:prstGeom>
        </p:spPr>
        <p:txBody>
          <a:bodyPr lIns="146304" tIns="420624" rIns="146304" rtlCol="0" anchor="t" anchorCtr="0"/>
          <a:lstStyle>
            <a:lvl1pPr>
              <a:defRPr lang="en-US" sz="3200" b="0" kern="1200" spc="60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2"/>
          </p:nvPr>
        </p:nvSpPr>
        <p:spPr>
          <a:xfrm>
            <a:off x="2661017" y="3436331"/>
            <a:ext cx="2286000" cy="1529137"/>
          </a:xfrm>
        </p:spPr>
        <p:txBody>
          <a:bodyPr lIns="182880" tIns="146304" rIns="91440" rtlCol="0"/>
          <a:lstStyle>
            <a:lvl1pPr marL="0" indent="0" algn="l">
              <a:buNone/>
              <a:defRPr lang="en-US" sz="1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1200" b="1">
                <a:latin typeface="+mn-lt"/>
              </a:defRPr>
            </a:lvl3pPr>
            <a:lvl4pPr marL="0" indent="0" algn="l">
              <a:buNone/>
              <a:defRPr sz="1100" b="0">
                <a:latin typeface="+mn-lt"/>
              </a:defRPr>
            </a:lvl4pPr>
            <a:lvl5pPr marL="0" indent="0" algn="l">
              <a:buNone/>
              <a:defRPr sz="1100" b="0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3"/>
          </p:nvPr>
        </p:nvSpPr>
        <p:spPr>
          <a:xfrm>
            <a:off x="5028347" y="3436331"/>
            <a:ext cx="2286000" cy="1529137"/>
          </a:xfrm>
        </p:spPr>
        <p:txBody>
          <a:bodyPr lIns="182880" tIns="146304" rIns="91440" rtlCol="0"/>
          <a:lstStyle>
            <a:lvl1pPr marL="0" indent="0" algn="l">
              <a:buNone/>
              <a:defRPr lang="en-US" sz="1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sz="14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buNone/>
              <a:defRPr sz="1200" b="1">
                <a:latin typeface="+mn-lt"/>
              </a:defRPr>
            </a:lvl3pPr>
            <a:lvl4pPr marL="0" indent="0" algn="l">
              <a:buNone/>
              <a:defRPr sz="1100" b="0">
                <a:latin typeface="+mn-lt"/>
              </a:defRPr>
            </a:lvl4pPr>
            <a:lvl5pPr marL="0" indent="0" algn="l">
              <a:buNone/>
              <a:defRPr sz="1100" b="0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4"/>
          </p:nvPr>
        </p:nvSpPr>
        <p:spPr>
          <a:xfrm>
            <a:off x="7395677" y="3436331"/>
            <a:ext cx="2286000" cy="1529137"/>
          </a:xfrm>
        </p:spPr>
        <p:txBody>
          <a:bodyPr lIns="182880" tIns="146304" rIns="91440" rtlCol="0"/>
          <a:lstStyle>
            <a:lvl1pPr marL="0" indent="0" algn="l">
              <a:buNone/>
              <a:defRPr lang="en-US" sz="1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1200" b="1">
                <a:latin typeface="+mn-lt"/>
              </a:defRPr>
            </a:lvl3pPr>
            <a:lvl4pPr marL="0" indent="0" algn="l">
              <a:buNone/>
              <a:defRPr sz="1100" b="0">
                <a:latin typeface="+mn-lt"/>
              </a:defRPr>
            </a:lvl4pPr>
            <a:lvl5pPr marL="0" indent="0" algn="l">
              <a:buNone/>
              <a:defRPr sz="1100" b="0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15" name="Текст 8"/>
          <p:cNvSpPr>
            <a:spLocks noGrp="1"/>
          </p:cNvSpPr>
          <p:nvPr>
            <p:ph type="body" sz="quarter" idx="15"/>
          </p:nvPr>
        </p:nvSpPr>
        <p:spPr>
          <a:xfrm>
            <a:off x="9763006" y="3436331"/>
            <a:ext cx="2286000" cy="1529137"/>
          </a:xfrm>
        </p:spPr>
        <p:txBody>
          <a:bodyPr lIns="182880" tIns="146304" rIns="91440" rtlCol="0"/>
          <a:lstStyle>
            <a:lvl1pPr marL="0" indent="0" algn="l">
              <a:buNone/>
              <a:defRPr lang="en-US" sz="1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1200" b="1">
                <a:latin typeface="+mn-lt"/>
              </a:defRPr>
            </a:lvl3pPr>
            <a:lvl4pPr marL="0" indent="0" algn="l">
              <a:buNone/>
              <a:defRPr sz="1100" b="0">
                <a:latin typeface="+mn-lt"/>
              </a:defRPr>
            </a:lvl4pPr>
            <a:lvl5pPr marL="0" indent="0" algn="l">
              <a:buNone/>
              <a:defRPr sz="1100" b="0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13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xmlns="" val="215880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, 5 столбцов текста меньшего разме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1214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304800" y="2598127"/>
            <a:ext cx="3714704" cy="2524794"/>
          </a:xfrm>
        </p:spPr>
        <p:txBody>
          <a:bodyPr lIns="91440" rIns="91440" rtlCol="0"/>
          <a:lstStyle>
            <a:lvl1pPr algn="ctr">
              <a:spcAft>
                <a:spcPts val="3000"/>
              </a:spcAft>
              <a:defRPr sz="24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7" name="Объект 2"/>
          <p:cNvSpPr>
            <a:spLocks noGrp="1"/>
          </p:cNvSpPr>
          <p:nvPr>
            <p:ph idx="14"/>
          </p:nvPr>
        </p:nvSpPr>
        <p:spPr>
          <a:xfrm>
            <a:off x="4168631" y="2598128"/>
            <a:ext cx="3840480" cy="2524794"/>
          </a:xfrm>
        </p:spPr>
        <p:txBody>
          <a:bodyPr lIns="91440" rIns="91440" rtlCol="0"/>
          <a:lstStyle>
            <a:lvl1pPr algn="ctr">
              <a:defRPr lang="en-US" sz="2400" kern="120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 smtClean="0"/>
              <a:t>Образец текста</a:t>
            </a:r>
          </a:p>
          <a:p>
            <a:pPr marL="0" lvl="1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 smtClean="0"/>
              <a:t>Второй уровень</a:t>
            </a:r>
          </a:p>
          <a:p>
            <a:pPr marL="0" lvl="2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 smtClean="0"/>
              <a:t>Третий уровень</a:t>
            </a:r>
          </a:p>
          <a:p>
            <a:pPr marL="0" lvl="3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 smtClean="0"/>
              <a:t>Четвертый уровень</a:t>
            </a:r>
          </a:p>
          <a:p>
            <a:pPr marL="0" lvl="4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9" name="Объект 2"/>
          <p:cNvSpPr>
            <a:spLocks noGrp="1"/>
          </p:cNvSpPr>
          <p:nvPr>
            <p:ph idx="15"/>
          </p:nvPr>
        </p:nvSpPr>
        <p:spPr>
          <a:xfrm>
            <a:off x="8158238" y="2598128"/>
            <a:ext cx="3773077" cy="2524794"/>
          </a:xfrm>
        </p:spPr>
        <p:txBody>
          <a:bodyPr lIns="91440" rIns="91440" rtlCol="0"/>
          <a:lstStyle>
            <a:lvl1pPr algn="ctr">
              <a:defRPr lang="en-US" sz="2400" kern="120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 smtClean="0"/>
              <a:t>Образец текста</a:t>
            </a:r>
          </a:p>
          <a:p>
            <a:pPr marL="0" lvl="1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 smtClean="0"/>
              <a:t>Второй уровень</a:t>
            </a:r>
          </a:p>
          <a:p>
            <a:pPr marL="0" lvl="2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 smtClean="0"/>
              <a:t>Третий уровень</a:t>
            </a:r>
          </a:p>
          <a:p>
            <a:pPr marL="0" lvl="3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 smtClean="0"/>
              <a:t>Четвертый уровень</a:t>
            </a:r>
          </a:p>
          <a:p>
            <a:pPr marL="0" lvl="4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11" name="Полилиния: Фигура 10"/>
          <p:cNvSpPr/>
          <p:nvPr userDrawn="1"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16322" y="339408"/>
            <a:ext cx="2375877" cy="978729"/>
          </a:xfrm>
        </p:spPr>
        <p:txBody>
          <a:bodyPr rtlCol="0"/>
          <a:lstStyle>
            <a:lvl1pPr algn="ctr">
              <a:defRPr lang="en-US" sz="3200" b="0" i="0" kern="1200" spc="60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1"/>
              <a:t>ЩЕЛКНИТЕ, ЧТОБЫ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6"/>
          </p:nvPr>
        </p:nvSpPr>
        <p:spPr>
          <a:xfrm>
            <a:off x="2879003" y="419101"/>
            <a:ext cx="9084398" cy="1364786"/>
          </a:xfrm>
        </p:spPr>
        <p:txBody>
          <a:bodyPr rtlCol="0"/>
          <a:lstStyle/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17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xmlns="" val="315386595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, 5 столбцов текста меньшего разме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1214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658" y="3493674"/>
            <a:ext cx="2377440" cy="1870769"/>
          </a:xfrm>
        </p:spPr>
        <p:txBody>
          <a:bodyPr lIns="146304" rIns="146304" rtlCol="0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  <p:sp>
        <p:nvSpPr>
          <p:cNvPr id="7" name="Объект 2"/>
          <p:cNvSpPr>
            <a:spLocks noGrp="1"/>
          </p:cNvSpPr>
          <p:nvPr>
            <p:ph idx="14"/>
          </p:nvPr>
        </p:nvSpPr>
        <p:spPr>
          <a:xfrm>
            <a:off x="2483635" y="3493674"/>
            <a:ext cx="2377440" cy="1870769"/>
          </a:xfrm>
        </p:spPr>
        <p:txBody>
          <a:bodyPr lIns="146304" rIns="146304" rtlCol="0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9" name="Объект 2"/>
          <p:cNvSpPr>
            <a:spLocks noGrp="1"/>
          </p:cNvSpPr>
          <p:nvPr>
            <p:ph idx="15"/>
          </p:nvPr>
        </p:nvSpPr>
        <p:spPr>
          <a:xfrm>
            <a:off x="4898612" y="3493674"/>
            <a:ext cx="2377440" cy="1870769"/>
          </a:xfrm>
        </p:spPr>
        <p:txBody>
          <a:bodyPr lIns="146304" rIns="146304" rtlCol="0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10" name="Объект 2"/>
          <p:cNvSpPr>
            <a:spLocks noGrp="1"/>
          </p:cNvSpPr>
          <p:nvPr>
            <p:ph idx="16"/>
          </p:nvPr>
        </p:nvSpPr>
        <p:spPr>
          <a:xfrm>
            <a:off x="7313589" y="3493674"/>
            <a:ext cx="2377440" cy="1870769"/>
          </a:xfrm>
        </p:spPr>
        <p:txBody>
          <a:bodyPr lIns="146304" rIns="146304" rtlCol="0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11" name="Объект 2"/>
          <p:cNvSpPr>
            <a:spLocks noGrp="1"/>
          </p:cNvSpPr>
          <p:nvPr>
            <p:ph idx="17"/>
          </p:nvPr>
        </p:nvSpPr>
        <p:spPr>
          <a:xfrm>
            <a:off x="9728566" y="3493674"/>
            <a:ext cx="2377440" cy="1870769"/>
          </a:xfrm>
        </p:spPr>
        <p:txBody>
          <a:bodyPr lIns="146304" rIns="146304" rtlCol="0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297258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2712235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7542189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9957166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5127212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70361"/>
            <a:ext cx="12192000" cy="535531"/>
          </a:xfrm>
        </p:spPr>
        <p:txBody>
          <a:bodyPr rtlCol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1"/>
              <a:t>Образец заголовка</a:t>
            </a:r>
          </a:p>
        </p:txBody>
      </p:sp>
      <p:sp>
        <p:nvSpPr>
          <p:cNvPr id="17" name="Объект 2"/>
          <p:cNvSpPr>
            <a:spLocks noGrp="1"/>
          </p:cNvSpPr>
          <p:nvPr>
            <p:ph idx="18" hasCustomPrompt="1"/>
          </p:nvPr>
        </p:nvSpPr>
        <p:spPr>
          <a:xfrm>
            <a:off x="68658" y="2577396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#</a:t>
            </a:r>
          </a:p>
        </p:txBody>
      </p:sp>
      <p:sp>
        <p:nvSpPr>
          <p:cNvPr id="18" name="Объект 2"/>
          <p:cNvSpPr>
            <a:spLocks noGrp="1"/>
          </p:cNvSpPr>
          <p:nvPr>
            <p:ph idx="19" hasCustomPrompt="1"/>
          </p:nvPr>
        </p:nvSpPr>
        <p:spPr>
          <a:xfrm>
            <a:off x="2483635" y="2577396"/>
            <a:ext cx="2377440" cy="840230"/>
          </a:xfrm>
        </p:spPr>
        <p:txBody>
          <a:bodyPr lIns="146304" rIns="146304" rtlCol="0"/>
          <a:lstStyle>
            <a:lvl1pPr algn="ctr">
              <a:defRPr lang="en-US" sz="5400" b="1" kern="12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1"/>
              <a:t>#</a:t>
            </a:r>
          </a:p>
        </p:txBody>
      </p:sp>
      <p:sp>
        <p:nvSpPr>
          <p:cNvPr id="19" name="Объект 2"/>
          <p:cNvSpPr>
            <a:spLocks noGrp="1"/>
          </p:cNvSpPr>
          <p:nvPr>
            <p:ph idx="20" hasCustomPrompt="1"/>
          </p:nvPr>
        </p:nvSpPr>
        <p:spPr>
          <a:xfrm>
            <a:off x="4898612" y="2577396"/>
            <a:ext cx="2377440" cy="840230"/>
          </a:xfrm>
        </p:spPr>
        <p:txBody>
          <a:bodyPr vert="horz" wrap="square" lIns="146304" tIns="45720" rIns="146304" bIns="45720" rtlCol="0">
            <a:spAutoFit/>
          </a:bodyPr>
          <a:lstStyle>
            <a:lvl1pPr algn="ctr">
              <a:defRPr lang="en-US" sz="54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 algn="ctr" rtl="0"/>
            <a:r>
              <a:rPr lang="ru-RU" noProof="1"/>
              <a:t>#</a:t>
            </a:r>
          </a:p>
        </p:txBody>
      </p:sp>
      <p:sp>
        <p:nvSpPr>
          <p:cNvPr id="20" name="Объект 2"/>
          <p:cNvSpPr>
            <a:spLocks noGrp="1"/>
          </p:cNvSpPr>
          <p:nvPr>
            <p:ph idx="21" hasCustomPrompt="1"/>
          </p:nvPr>
        </p:nvSpPr>
        <p:spPr>
          <a:xfrm>
            <a:off x="7313589" y="2577396"/>
            <a:ext cx="2377440" cy="840230"/>
          </a:xfrm>
        </p:spPr>
        <p:txBody>
          <a:bodyPr vert="horz" wrap="square" lIns="146304" tIns="45720" rIns="146304" bIns="45720" rtlCol="0">
            <a:spAutoFit/>
          </a:bodyPr>
          <a:lstStyle>
            <a:lvl1pPr algn="ctr">
              <a:defRPr lang="en-US" sz="54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 algn="ctr" rtl="0"/>
            <a:r>
              <a:rPr lang="ru-RU" noProof="1"/>
              <a:t>#</a:t>
            </a:r>
          </a:p>
        </p:txBody>
      </p:sp>
      <p:sp>
        <p:nvSpPr>
          <p:cNvPr id="21" name="Объект 2"/>
          <p:cNvSpPr>
            <a:spLocks noGrp="1"/>
          </p:cNvSpPr>
          <p:nvPr>
            <p:ph idx="22" hasCustomPrompt="1"/>
          </p:nvPr>
        </p:nvSpPr>
        <p:spPr>
          <a:xfrm>
            <a:off x="9728566" y="2577396"/>
            <a:ext cx="2377440" cy="840230"/>
          </a:xfrm>
        </p:spPr>
        <p:txBody>
          <a:bodyPr vert="horz" wrap="square" lIns="146304" tIns="45720" rIns="146304" bIns="45720" rtlCol="0">
            <a:spAutoFit/>
          </a:bodyPr>
          <a:lstStyle>
            <a:lvl1pPr algn="ctr">
              <a:defRPr lang="en-US" sz="54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 algn="ctr" rtl="0"/>
            <a:r>
              <a:rPr lang="ru-RU" noProof="1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xmlns="" val="3249118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25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26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3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4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5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5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6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6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7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9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0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1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uiExpand="1" build="p">
            <p:tmplLst>
              <p:tmpl lvl="1"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8" grpId="0" uiExpand="1" build="p">
            <p:tmplLst>
              <p:tmpl lvl="1"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9" grpId="0">
            <p:tmplLst>
              <p:tmpl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0" grpId="0">
            <p:tmplLst>
              <p:tmpl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1" grpId="0">
            <p:tmplLst>
              <p:tmpl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7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9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0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1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uiExpand="1" build="p">
            <p:tmplLst>
              <p:tmpl lvl="1"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8" grpId="0" uiExpand="1" build="p">
            <p:tmplLst>
              <p:tmpl lvl="1"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9" grpId="0">
            <p:tmplLst>
              <p:tmpl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0" grpId="0">
            <p:tmplLst>
              <p:tmpl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1" grpId="0">
            <p:tmplLst>
              <p:tmpl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50-50 Правый фото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6129304" y="0"/>
            <a:ext cx="6062696" cy="6856100"/>
          </a:xfrm>
          <a:blipFill>
            <a:blip r:embed="rId2"/>
            <a:srcRect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3600" b="1" cap="none" baseline="0">
                <a:solidFill>
                  <a:srgbClr val="FFC000"/>
                </a:solidFill>
                <a:latin typeface="+mn-lt"/>
              </a:defRPr>
            </a:lvl1pPr>
          </a:lstStyle>
          <a:p>
            <a:pPr rtl="0"/>
            <a:r>
              <a:rPr lang="ru-RU" noProof="1"/>
              <a:t>Щелкните значок, чтобы добавить изображения, или перейдите в сеть...</a:t>
            </a:r>
          </a:p>
        </p:txBody>
      </p:sp>
      <p:sp>
        <p:nvSpPr>
          <p:cNvPr id="6" name="Объект 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#</a:t>
            </a:r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3428050"/>
            <a:ext cx="6129304" cy="2754087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9" name="Текст 2"/>
          <p:cNvSpPr>
            <a:spLocks noGrp="1"/>
          </p:cNvSpPr>
          <p:nvPr>
            <p:ph type="body" sz="quarter" idx="19"/>
          </p:nvPr>
        </p:nvSpPr>
        <p:spPr>
          <a:xfrm>
            <a:off x="0" y="1554163"/>
            <a:ext cx="6096000" cy="5909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ru-RU" noProof="1" smtClean="0"/>
              <a:t>Образец текста</a:t>
            </a:r>
          </a:p>
        </p:txBody>
      </p:sp>
      <p:sp>
        <p:nvSpPr>
          <p:cNvPr id="10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xmlns="" val="1465193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-50 Правый фото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6129304" y="0"/>
            <a:ext cx="6062696" cy="6856100"/>
          </a:xfrm>
          <a:blipFill>
            <a:blip r:embed="rId2"/>
            <a:srcRect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3600" b="1" cap="none" baseline="0">
                <a:solidFill>
                  <a:srgbClr val="FFC000"/>
                </a:solidFill>
                <a:latin typeface="+mn-lt"/>
              </a:defRPr>
            </a:lvl1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4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1802836" y="6484937"/>
            <a:ext cx="3877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5AE1514C-5E56-4738-A1FF-4B1CFD2A3E36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  <p:sp>
        <p:nvSpPr>
          <p:cNvPr id="6" name="Объект 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#</a:t>
            </a:r>
          </a:p>
        </p:txBody>
      </p:sp>
      <p:sp>
        <p:nvSpPr>
          <p:cNvPr id="9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3429000"/>
            <a:ext cx="6096000" cy="2594043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spcAft>
                <a:spcPts val="600"/>
              </a:spcAft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9"/>
          </p:nvPr>
        </p:nvSpPr>
        <p:spPr>
          <a:xfrm>
            <a:off x="0" y="1554163"/>
            <a:ext cx="6096000" cy="5909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ru-RU" noProof="1" smtClean="0"/>
              <a:t>Образец текста</a:t>
            </a:r>
          </a:p>
        </p:txBody>
      </p:sp>
      <p:sp>
        <p:nvSpPr>
          <p:cNvPr id="12" name="Номер слайда 7" hidden="1"/>
          <p:cNvSpPr txBox="1">
            <a:spLocks/>
          </p:cNvSpPr>
          <p:nvPr userDrawn="1"/>
        </p:nvSpPr>
        <p:spPr>
          <a:xfrm>
            <a:off x="10343911" y="6498718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4997E989-D798-4C62-8E93-3D2D613C2488}" type="slidenum">
              <a:rPr lang="ru-RU" noProof="1" smtClean="0">
                <a:solidFill>
                  <a:schemeClr val="bg1"/>
                </a:solidFill>
              </a:rPr>
              <a:pPr rtl="0"/>
              <a:t>‹#›</a:t>
            </a:fld>
            <a:endParaRPr lang="ru-RU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39579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50-50 Правый фото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6129304" y="0"/>
            <a:ext cx="6062696" cy="6856100"/>
          </a:xfrm>
          <a:blipFill>
            <a:blip r:embed="rId2"/>
            <a:srcRect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3600" b="1" cap="none" baseline="0">
                <a:solidFill>
                  <a:srgbClr val="FFC000"/>
                </a:solidFill>
                <a:latin typeface="+mn-lt"/>
              </a:defRPr>
            </a:lvl1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3429000"/>
            <a:ext cx="6129304" cy="2754087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6" name="Объект 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#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9"/>
          </p:nvPr>
        </p:nvSpPr>
        <p:spPr>
          <a:xfrm>
            <a:off x="0" y="1554163"/>
            <a:ext cx="6129304" cy="5909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ru-RU" noProof="1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xmlns="" val="1888233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50-50 Левый фотомакет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 hasCustomPrompt="1"/>
          </p:nvPr>
        </p:nvSpPr>
        <p:spPr bwMode="ltGray">
          <a:xfrm flipH="1">
            <a:off x="-1" y="0"/>
            <a:ext cx="6094444" cy="6856100"/>
          </a:xfrm>
          <a:blipFill>
            <a:blip r:embed="rId2"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1"/>
          </p:nvPr>
        </p:nvSpPr>
        <p:spPr>
          <a:xfrm>
            <a:off x="6094443" y="3425619"/>
            <a:ext cx="6097555" cy="2754087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9" name="Текст 2"/>
          <p:cNvSpPr>
            <a:spLocks noGrp="1"/>
          </p:cNvSpPr>
          <p:nvPr>
            <p:ph type="body" sz="quarter" idx="19"/>
          </p:nvPr>
        </p:nvSpPr>
        <p:spPr>
          <a:xfrm>
            <a:off x="6094443" y="1554163"/>
            <a:ext cx="6097556" cy="5909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ru-RU" noProof="1" smtClean="0"/>
              <a:t>Образец текста</a:t>
            </a:r>
          </a:p>
        </p:txBody>
      </p:sp>
      <p:sp>
        <p:nvSpPr>
          <p:cNvPr id="10" name="Объект 2"/>
          <p:cNvSpPr>
            <a:spLocks noGrp="1"/>
          </p:cNvSpPr>
          <p:nvPr>
            <p:ph idx="18" hasCustomPrompt="1"/>
          </p:nvPr>
        </p:nvSpPr>
        <p:spPr>
          <a:xfrm>
            <a:off x="7743349" y="419100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#</a:t>
            </a:r>
          </a:p>
        </p:txBody>
      </p:sp>
      <p:sp>
        <p:nvSpPr>
          <p:cNvPr id="11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xmlns="" val="179820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50-50 Левый фотомакет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6094444" cy="6856100"/>
          </a:xfrm>
          <a:blipFill>
            <a:blip r:embed="rId2"/>
            <a:srcRect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1"/>
          </p:nvPr>
        </p:nvSpPr>
        <p:spPr>
          <a:xfrm>
            <a:off x="6180534" y="3429000"/>
            <a:ext cx="6011466" cy="2754087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solidFill>
                  <a:schemeClr val="tx2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9"/>
          </p:nvPr>
        </p:nvSpPr>
        <p:spPr>
          <a:xfrm>
            <a:off x="6180534" y="1554163"/>
            <a:ext cx="5791200" cy="5909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ru-RU" noProof="1" smtClean="0"/>
              <a:t>Образец текста</a:t>
            </a:r>
          </a:p>
        </p:txBody>
      </p:sp>
      <p:sp>
        <p:nvSpPr>
          <p:cNvPr id="11" name="Объект 2"/>
          <p:cNvSpPr>
            <a:spLocks noGrp="1"/>
          </p:cNvSpPr>
          <p:nvPr>
            <p:ph idx="18" hasCustomPrompt="1"/>
          </p:nvPr>
        </p:nvSpPr>
        <p:spPr>
          <a:xfrm>
            <a:off x="7743349" y="419100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#</a:t>
            </a:r>
          </a:p>
        </p:txBody>
      </p:sp>
      <p:sp>
        <p:nvSpPr>
          <p:cNvPr id="12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xmlns="" val="24176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50-50 Левый фотомакет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 hasCustomPrompt="1"/>
          </p:nvPr>
        </p:nvSpPr>
        <p:spPr bwMode="ltGray">
          <a:xfrm flipH="1">
            <a:off x="0" y="0"/>
            <a:ext cx="6094444" cy="6856100"/>
          </a:xfrm>
          <a:blipFill>
            <a:blip r:embed="rId2"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6138266" y="3457545"/>
            <a:ext cx="6053733" cy="2754087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solidFill>
                  <a:schemeClr val="tx2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6138267" y="1554164"/>
            <a:ext cx="5875734" cy="5355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3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ru-RU" noProof="1"/>
              <a:t>Фотомакет 50/50</a:t>
            </a:r>
          </a:p>
        </p:txBody>
      </p:sp>
      <p:sp>
        <p:nvSpPr>
          <p:cNvPr id="9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xmlns="" val="16288845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50-50 Левый фотомакет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 hasCustomPrompt="1"/>
          </p:nvPr>
        </p:nvSpPr>
        <p:spPr bwMode="ltGray">
          <a:xfrm flipH="1">
            <a:off x="-1" y="0"/>
            <a:ext cx="6094444" cy="6856100"/>
          </a:xfrm>
          <a:blipFill>
            <a:blip r:embed="rId2"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6096000" y="2356398"/>
            <a:ext cx="6096000" cy="2145203"/>
          </a:xfrm>
        </p:spPr>
        <p:txBody>
          <a:bodyPr rtlCol="0" anchor="ctr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6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spcBef>
                <a:spcPts val="0"/>
              </a:spcBef>
              <a:spcAft>
                <a:spcPts val="600"/>
              </a:spcAft>
              <a:defRPr sz="2800"/>
            </a:lvl2pPr>
            <a:lvl3pPr algn="ctr">
              <a:spcBef>
                <a:spcPts val="0"/>
              </a:spcBef>
              <a:spcAft>
                <a:spcPts val="600"/>
              </a:spcAft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spcBef>
                <a:spcPts val="0"/>
              </a:spcBef>
              <a:spcAft>
                <a:spcPts val="600"/>
              </a:spcAft>
              <a:defRPr sz="2000" b="1"/>
            </a:lvl4pPr>
            <a:lvl5pPr algn="ctr">
              <a:spcBef>
                <a:spcPts val="0"/>
              </a:spcBef>
              <a:spcAft>
                <a:spcPts val="600"/>
              </a:spcAft>
              <a:defRPr sz="1800"/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9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xmlns="" val="3806054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РАЗДЕЛОВ с числом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олилиния: Фигура 18"/>
          <p:cNvSpPr/>
          <p:nvPr userDrawn="1"/>
        </p:nvSpPr>
        <p:spPr>
          <a:xfrm>
            <a:off x="3803737" y="-65233"/>
            <a:ext cx="4584526" cy="2297766"/>
          </a:xfrm>
          <a:custGeom>
            <a:avLst/>
            <a:gdLst>
              <a:gd name="connsiteX0" fmla="*/ 278 w 4584526"/>
              <a:gd name="connsiteY0" fmla="*/ 0 h 2297766"/>
              <a:gd name="connsiteX1" fmla="*/ 4584248 w 4584526"/>
              <a:gd name="connsiteY1" fmla="*/ 0 h 2297766"/>
              <a:gd name="connsiteX2" fmla="*/ 4584526 w 4584526"/>
              <a:gd name="connsiteY2" fmla="*/ 5503 h 2297766"/>
              <a:gd name="connsiteX3" fmla="*/ 2292263 w 4584526"/>
              <a:gd name="connsiteY3" fmla="*/ 2297766 h 2297766"/>
              <a:gd name="connsiteX4" fmla="*/ 0 w 4584526"/>
              <a:gd name="connsiteY4" fmla="*/ 5503 h 2297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4526" h="2297766">
                <a:moveTo>
                  <a:pt x="278" y="0"/>
                </a:moveTo>
                <a:lnTo>
                  <a:pt x="4584248" y="0"/>
                </a:lnTo>
                <a:lnTo>
                  <a:pt x="4584526" y="5503"/>
                </a:lnTo>
                <a:cubicBezTo>
                  <a:pt x="4584526" y="1271485"/>
                  <a:pt x="3558245" y="2297766"/>
                  <a:pt x="2292263" y="2297766"/>
                </a:cubicBezTo>
                <a:cubicBezTo>
                  <a:pt x="1026281" y="2297766"/>
                  <a:pt x="0" y="1271485"/>
                  <a:pt x="0" y="5503"/>
                </a:cubicBezTo>
                <a:close/>
              </a:path>
            </a:pathLst>
          </a:cu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" name="Нижний колонтитул 4"/>
          <p:cNvSpPr txBox="1">
            <a:spLocks/>
          </p:cNvSpPr>
          <p:nvPr userDrawn="1"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302995" y="3383280"/>
            <a:ext cx="11660405" cy="625641"/>
          </a:xfrm>
          <a:prstGeom prst="rect">
            <a:avLst/>
          </a:prstGeom>
        </p:spPr>
        <p:txBody>
          <a:bodyPr vert="horz" lIns="457200" tIns="45720" rIns="45720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i="0" kern="1200" spc="40" baseline="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marR="0" lvl="0" indent="0" rtl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ru-RU" noProof="1"/>
              <a:t>СТИЛЬ ОБРАЗЦА ЗАГОЛОВКА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3923323" y="186061"/>
            <a:ext cx="4376615" cy="904350"/>
          </a:xfrm>
        </p:spPr>
        <p:txBody>
          <a:bodyPr rtlCol="0"/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1400"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1"/>
              <a:t>Добавьте здесь заголовок раздела</a:t>
            </a:r>
          </a:p>
          <a:p>
            <a:pPr lvl="1" rtl="0"/>
            <a:r>
              <a:rPr lang="ru-RU" noProof="1"/>
              <a:t>1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4206240"/>
            <a:ext cx="11658600" cy="757130"/>
          </a:xfrm>
        </p:spPr>
        <p:txBody>
          <a:bodyPr lIns="457200" rIns="457200" rtlCol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2400" b="0" i="0" u="none" strike="noStrike" kern="1200" cap="none" spc="0" normalizeH="0" baseline="0">
                <a:ln>
                  <a:noFill/>
                </a:ln>
                <a:solidFill>
                  <a:srgbClr val="FFFFFF">
                    <a:lumMod val="85000"/>
                    <a:lumOff val="1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b="0" i="0" u="none" strike="noStrike" kern="1200" cap="none" spc="0" normalizeH="0" noProof="1">
                <a:ln>
                  <a:noFill/>
                </a:ln>
                <a:solidFill>
                  <a:srgbClr val="FFFFFF">
                    <a:lumMod val="85000"/>
                    <a:lumOff val="1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Добавьте краткое обобщающее предложение, посвященное заголовку или высказыванию выше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5737094" y="1007413"/>
            <a:ext cx="792205" cy="1200329"/>
          </a:xfrm>
        </p:spPr>
        <p:txBody>
          <a:bodyPr wrap="none" rtlCol="0" anchor="ctr"/>
          <a:lstStyle>
            <a:lvl1pPr algn="ctr">
              <a:defRPr kumimoji="0" lang="en-US" sz="8000" b="1" i="0" u="none" strike="noStrike" kern="120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noProof="1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xmlns="" val="2641874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50-50 Левый фотомакет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0413" cy="6858000"/>
          </a:xfrm>
          <a:blipFill>
            <a:blip r:embed="rId2"/>
            <a:stretch>
              <a:fillRect/>
            </a:stretch>
          </a:blipFill>
        </p:spPr>
        <p:txBody>
          <a:bodyPr rtlCol="0" anchor="ctr" anchorCtr="0">
            <a:noAutofit/>
          </a:bodyPr>
          <a:lstStyle>
            <a:lvl1pPr algn="r">
              <a:defRPr baseline="0"/>
            </a:lvl1pPr>
          </a:lstStyle>
          <a:p>
            <a:pPr rtl="0"/>
            <a:r>
              <a:rPr lang="ru-RU" noProof="1"/>
              <a:t>Изображение без полей</a:t>
            </a:r>
          </a:p>
        </p:txBody>
      </p:sp>
      <p:sp>
        <p:nvSpPr>
          <p:cNvPr id="7" name="Объект 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#</a:t>
            </a:r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1"/>
          </p:nvPr>
        </p:nvSpPr>
        <p:spPr>
          <a:xfrm>
            <a:off x="304800" y="3429000"/>
            <a:ext cx="5960269" cy="2754087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12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304800" y="1554164"/>
            <a:ext cx="5875734" cy="5355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3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ru-RU" noProof="1"/>
              <a:t>Заголовок</a:t>
            </a:r>
          </a:p>
        </p:txBody>
      </p:sp>
      <p:sp>
        <p:nvSpPr>
          <p:cNvPr id="13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xmlns="" val="2789140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Выноска с небольшим текстом (без маркера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12192000" cy="2974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269240" y="3367878"/>
            <a:ext cx="5192775" cy="2264723"/>
          </a:xfrm>
        </p:spPr>
        <p:txBody>
          <a:bodyPr wrap="square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3137" kern="1200" spc="0" baseline="0" dirty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rtl="0"/>
            <a:r>
              <a:rPr lang="ru-RU" noProof="1"/>
              <a:t>Короткое введение</a:t>
            </a:r>
            <a:br>
              <a:rPr lang="ru-RU" noProof="1"/>
            </a:br>
            <a:r>
              <a:rPr lang="ru-RU" noProof="1"/>
              <a:t>для данных с представлением</a:t>
            </a:r>
            <a:br>
              <a:rPr lang="ru-RU" noProof="1"/>
            </a:br>
            <a:r>
              <a:rPr lang="ru-RU" noProof="1"/>
              <a:t>пунктов по одному улучшает понимание.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/>
          </p:nvPr>
        </p:nvSpPr>
        <p:spPr>
          <a:xfrm>
            <a:off x="6253316" y="3503950"/>
            <a:ext cx="5671764" cy="1705723"/>
          </a:xfrm>
        </p:spPr>
        <p:txBody>
          <a:bodyPr rtlCol="0"/>
          <a:lstStyle>
            <a:lvl1pPr marL="0" indent="0" algn="l">
              <a:buNone/>
              <a:defRPr sz="1961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2974848"/>
          </a:xfrm>
          <a:blipFill>
            <a:blip r:embed="rId2"/>
            <a:srcRect/>
            <a:stretch>
              <a:fillRect t="-65721" r="-4798" b="-46455"/>
            </a:stretch>
          </a:blipFill>
        </p:spPr>
        <p:txBody>
          <a:bodyPr rtlCol="0" anchor="ctr" anchorCtr="0">
            <a:noAutofit/>
          </a:bodyPr>
          <a:lstStyle/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11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xmlns="" val="26691981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 lIns="91440" rtlCol="0">
            <a:noAutofit/>
          </a:bodyPr>
          <a:lstStyle>
            <a:lvl1pPr algn="ctr">
              <a:defRPr/>
            </a:lvl1pPr>
          </a:lstStyle>
          <a:p>
            <a:pPr rtl="0"/>
            <a:r>
              <a:rPr lang="ru-RU" noProof="1"/>
              <a:t>Щелкните значок, чтобы добавить фото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66652" y="2567613"/>
            <a:ext cx="8804365" cy="3748719"/>
          </a:xfrm>
          <a:prstGeom prst="rect">
            <a:avLst/>
          </a:prstGeom>
        </p:spPr>
        <p:txBody>
          <a:bodyPr rtlCol="0"/>
          <a:lstStyle>
            <a:lvl1pPr algn="l">
              <a:defRPr lang="en-US" sz="8800" b="1" i="0" kern="1200" spc="1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r>
              <a:rPr lang="ru-RU" noProof="1"/>
              <a:t>ЩЕЛКНИТЕ, ЧТОБЫ ИЗМЕНИТЬ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1581150" y="3971108"/>
            <a:ext cx="9461500" cy="1421928"/>
          </a:xfrm>
        </p:spPr>
        <p:txBody>
          <a:bodyPr rtlCol="0"/>
          <a:lstStyle>
            <a:lvl1pPr algn="l">
              <a:defRPr lang="en-US" sz="4800" b="1" i="0" kern="1200" spc="300" dirty="0" smtClean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ru-RU" noProof="1"/>
              <a:t>ИЗМЕНИТЬ 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4073567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0" y="0"/>
            <a:ext cx="12066954" cy="6858000"/>
          </a:xfrm>
        </p:spPr>
        <p:txBody>
          <a:bodyPr rtlCol="0" anchor="ctr">
            <a:no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15583958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xmlns="" val="3893648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шаг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 4">
            <a:extLst>
              <a:ext uri="{FF2B5EF4-FFF2-40B4-BE49-F238E27FC236}">
                <a16:creationId xmlns:a16="http://schemas.microsoft.com/office/drawing/2014/main" xmlns="" id="{914BDA58-9C93-4222-A4EC-4BEB46CE06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3175"/>
            <a:ext cx="12191998" cy="685164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  <p:sp>
        <p:nvSpPr>
          <p:cNvPr id="6" name="Надпись 5">
            <a:hlinkClick r:id="rId3"/>
            <a:extLst>
              <a:ext uri="{FF2B5EF4-FFF2-40B4-BE49-F238E27FC236}">
                <a16:creationId xmlns:a16="http://schemas.microsoft.com/office/drawing/2014/main" xmlns="" id="{FC5E276D-531E-45A9-B450-EFEC62CDC8DF}"/>
              </a:ext>
            </a:extLst>
          </p:cNvPr>
          <p:cNvSpPr txBox="1"/>
          <p:nvPr userDrawn="1"/>
        </p:nvSpPr>
        <p:spPr>
          <a:xfrm>
            <a:off x="4434662" y="93791"/>
            <a:ext cx="3322677" cy="3165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b="0" i="0" u="none" strike="noStrike" kern="0" cap="none" spc="0" normalizeH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Neal Creative | Щелкните, чтобы </a:t>
            </a:r>
            <a:r>
              <a:rPr lang="ru-RU" sz="1050" b="1" i="0" u="none" strike="noStrike" kern="0" cap="none" spc="0" normalizeH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узнать больше</a:t>
            </a:r>
          </a:p>
        </p:txBody>
      </p:sp>
      <p:sp>
        <p:nvSpPr>
          <p:cNvPr id="7" name="Надпись 6">
            <a:hlinkClick r:id="rId4"/>
          </p:cNvPr>
          <p:cNvSpPr txBox="1"/>
          <p:nvPr userDrawn="1"/>
        </p:nvSpPr>
        <p:spPr>
          <a:xfrm>
            <a:off x="0" y="6548363"/>
            <a:ext cx="1209664" cy="346234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noProof="1">
                <a:solidFill>
                  <a:schemeClr val="tx1"/>
                </a:solidFill>
              </a:rPr>
              <a:t>Neal Creative </a:t>
            </a:r>
            <a:r>
              <a:rPr lang="ru-RU" sz="900" kern="120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</a:t>
            </a:r>
            <a:r>
              <a:rPr lang="ru-RU" sz="1000" noProof="1">
                <a:solidFill>
                  <a:schemeClr val="tx1"/>
                </a:solidFill>
              </a:rPr>
              <a:t> </a:t>
            </a:r>
            <a:endParaRPr lang="ru-RU" sz="1000" b="1" noProof="1">
              <a:solidFill>
                <a:schemeClr val="tx1"/>
              </a:solidFill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EF273A61-5610-4355-89F3-7C90515BFCC9}"/>
              </a:ext>
            </a:extLst>
          </p:cNvPr>
          <p:cNvGrpSpPr/>
          <p:nvPr userDrawn="1"/>
        </p:nvGrpSpPr>
        <p:grpSpPr>
          <a:xfrm>
            <a:off x="5976075" y="4118082"/>
            <a:ext cx="1800444" cy="1927264"/>
            <a:chOff x="5976075" y="3634505"/>
            <a:chExt cx="1800444" cy="1927264"/>
          </a:xfrm>
        </p:grpSpPr>
        <p:pic>
          <p:nvPicPr>
            <p:cNvPr id="9" name="Рисунок 8">
              <a:extLst>
                <a:ext uri="{FF2B5EF4-FFF2-40B4-BE49-F238E27FC236}">
                  <a16:creationId xmlns:a16="http://schemas.microsoft.com/office/drawing/2014/main" xmlns="" id="{6A49345F-7A53-4131-8BB4-087032A6C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6061135" y="4282988"/>
              <a:ext cx="860601" cy="1278781"/>
            </a:xfrm>
            <a:prstGeom prst="rect">
              <a:avLst/>
            </a:prstGeom>
          </p:spPr>
        </p:pic>
        <p:sp>
          <p:nvSpPr>
            <p:cNvPr id="10" name="Надпись 9">
              <a:extLst>
                <a:ext uri="{FF2B5EF4-FFF2-40B4-BE49-F238E27FC236}">
                  <a16:creationId xmlns:a16="http://schemas.microsoft.com/office/drawing/2014/main" xmlns="" id="{5596D35F-1F19-4447-829C-790DF2B8D2DD}"/>
                </a:ext>
              </a:extLst>
            </p:cNvPr>
            <p:cNvSpPr txBox="1"/>
            <p:nvPr/>
          </p:nvSpPr>
          <p:spPr>
            <a:xfrm>
              <a:off x="5976075" y="3634505"/>
              <a:ext cx="18004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ru-RU" sz="9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СОВЕТ </a:t>
              </a:r>
              <a:r>
                <a:rPr lang="ru-RU" sz="9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│ Используйте встроенную ц</a:t>
              </a:r>
              <a:r>
                <a:rPr lang="ru-RU" sz="9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ветовую палитру с зеленым и желтым цветом для выносок и выделений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8535567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 ИЛИ ПЕРЕХО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вал 17"/>
          <p:cNvSpPr/>
          <p:nvPr userDrawn="1"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Овал 18"/>
          <p:cNvSpPr/>
          <p:nvPr userDrawn="1"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Овал 20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2" name="Овал 21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219939" y="24239"/>
            <a:ext cx="9107555" cy="4524315"/>
          </a:xfrm>
          <a:prstGeom prst="rect">
            <a:avLst/>
          </a:prstGeom>
          <a:noFill/>
        </p:spPr>
        <p:txBody>
          <a:bodyPr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3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r>
              <a:rPr lang="ru-RU" noProof="1"/>
              <a:t>ЩЕЛКНИТЕ, ЧТОБЫ ИЗМЕНИТЬ ЗАГОЛОВОК</a:t>
            </a:r>
          </a:p>
        </p:txBody>
      </p:sp>
      <p:sp>
        <p:nvSpPr>
          <p:cNvPr id="8" name="Надпись 7">
            <a:hlinkClick r:id="rId2"/>
            <a:extLst>
              <a:ext uri="{FF2B5EF4-FFF2-40B4-BE49-F238E27FC236}">
                <a16:creationId xmlns:a16="http://schemas.microsoft.com/office/drawing/2014/main" xmlns="" id="{E516C148-33F4-423B-AB9D-096AA82E12F1}"/>
              </a:ext>
            </a:extLst>
          </p:cNvPr>
          <p:cNvSpPr txBox="1"/>
          <p:nvPr userDrawn="1"/>
        </p:nvSpPr>
        <p:spPr>
          <a:xfrm>
            <a:off x="191616" y="6337795"/>
            <a:ext cx="1209664" cy="346234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noProof="1">
                <a:solidFill>
                  <a:schemeClr val="bg2">
                    <a:lumMod val="50000"/>
                  </a:schemeClr>
                </a:solidFill>
              </a:rPr>
              <a:t>Neal Creative </a:t>
            </a:r>
            <a:r>
              <a:rPr lang="ru-RU" sz="900" kern="1200" noProof="1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©</a:t>
            </a:r>
            <a:r>
              <a:rPr lang="ru-RU" sz="1000" noProof="1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ru-RU" sz="1000" b="1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66202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Выноска с небольшим текстом (без маркера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12192000" cy="2974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269240" y="3367878"/>
            <a:ext cx="5192775" cy="2264723"/>
          </a:xfrm>
        </p:spPr>
        <p:txBody>
          <a:bodyPr wrap="square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3137" kern="1200" spc="0" baseline="0" dirty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rtl="0"/>
            <a:r>
              <a:rPr lang="ru-RU" noProof="1"/>
              <a:t>Короткое введение</a:t>
            </a:r>
            <a:br>
              <a:rPr lang="ru-RU" noProof="1"/>
            </a:br>
            <a:r>
              <a:rPr lang="ru-RU" noProof="1"/>
              <a:t>для данных с представлением</a:t>
            </a:r>
            <a:br>
              <a:rPr lang="ru-RU" noProof="1"/>
            </a:br>
            <a:r>
              <a:rPr lang="ru-RU" noProof="1"/>
              <a:t>пунктов по одному улучшает понимание.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/>
          </p:nvPr>
        </p:nvSpPr>
        <p:spPr>
          <a:xfrm>
            <a:off x="6253316" y="3503950"/>
            <a:ext cx="5671764" cy="1705723"/>
          </a:xfrm>
        </p:spPr>
        <p:txBody>
          <a:bodyPr rtlCol="0"/>
          <a:lstStyle>
            <a:lvl1pPr marL="0" indent="0" algn="l">
              <a:buNone/>
              <a:defRPr sz="1961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2974848"/>
          </a:xfrm>
          <a:blipFill>
            <a:blip r:embed="rId2"/>
            <a:srcRect/>
            <a:stretch>
              <a:fillRect t="-65721" r="-4798" b="-46455"/>
            </a:stretch>
          </a:blipFill>
        </p:spPr>
        <p:txBody>
          <a:bodyPr rtlCol="0" anchor="ctr" anchorCtr="0">
            <a:noAutofit/>
          </a:bodyPr>
          <a:lstStyle/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12" name="Надпись 11">
            <a:hlinkClick r:id="rId3"/>
            <a:extLst>
              <a:ext uri="{FF2B5EF4-FFF2-40B4-BE49-F238E27FC236}">
                <a16:creationId xmlns:a16="http://schemas.microsoft.com/office/drawing/2014/main" xmlns="" id="{B2DA80A1-9E22-4BFF-8562-466123B36943}"/>
              </a:ext>
            </a:extLst>
          </p:cNvPr>
          <p:cNvSpPr txBox="1"/>
          <p:nvPr userDrawn="1"/>
        </p:nvSpPr>
        <p:spPr>
          <a:xfrm>
            <a:off x="9089198" y="6298102"/>
            <a:ext cx="3401624" cy="367873"/>
          </a:xfrm>
          <a:prstGeom prst="roundRect">
            <a:avLst>
              <a:gd name="adj" fmla="val 50000"/>
            </a:avLst>
          </a:prstGeom>
          <a:solidFill>
            <a:srgbClr val="004568"/>
          </a:solidFill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0" i="0" u="none" strike="noStrike" kern="0" cap="none" spc="0" normalizeH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Neal Creative | Щелкните, чтобы </a:t>
            </a:r>
            <a:r>
              <a:rPr lang="ru-RU" sz="1100" b="1" i="0" u="none" strike="noStrike" kern="0" cap="none" spc="0" normalizeH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узнать больше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04800" y="419099"/>
            <a:ext cx="8917577" cy="590931"/>
          </a:xfrm>
        </p:spPr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11" name="Номер слайда 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  <p:sp>
        <p:nvSpPr>
          <p:cNvPr id="13" name="Надпись 12">
            <a:hlinkClick r:id="rId4"/>
            <a:extLst>
              <a:ext uri="{FF2B5EF4-FFF2-40B4-BE49-F238E27FC236}">
                <a16:creationId xmlns:a16="http://schemas.microsoft.com/office/drawing/2014/main" xmlns="" id="{1AF511EA-044E-4300-B921-D56138FE402E}"/>
              </a:ext>
            </a:extLst>
          </p:cNvPr>
          <p:cNvSpPr txBox="1"/>
          <p:nvPr userDrawn="1"/>
        </p:nvSpPr>
        <p:spPr>
          <a:xfrm>
            <a:off x="191616" y="6337795"/>
            <a:ext cx="1209664" cy="346234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noProof="1">
                <a:solidFill>
                  <a:schemeClr val="bg1">
                    <a:lumMod val="75000"/>
                  </a:schemeClr>
                </a:solidFill>
              </a:rPr>
              <a:t>Neal Creative </a:t>
            </a:r>
            <a:r>
              <a:rPr lang="ru-RU" sz="900" kern="1200" noProof="1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©</a:t>
            </a:r>
            <a:r>
              <a:rPr lang="ru-RU" sz="1000" noProof="1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ru-RU" sz="1000" b="1" noProof="1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2340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РАЗДЕЛОВ С КОЛЬЦЕВОЙ ОСНОВО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 userDrawn="1"/>
        </p:nvSpPr>
        <p:spPr>
          <a:xfrm>
            <a:off x="2861702" y="157952"/>
            <a:ext cx="6483179" cy="64831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448777" y="2183824"/>
            <a:ext cx="5208335" cy="2431435"/>
          </a:xfrm>
          <a:prstGeom prst="rect">
            <a:avLst/>
          </a:prstGeom>
        </p:spPr>
        <p:txBody>
          <a:bodyPr rtlCol="0" anchor="ctr"/>
          <a:lstStyle>
            <a:lvl1pPr algn="ctr">
              <a:lnSpc>
                <a:spcPct val="95000"/>
              </a:lnSpc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1"/>
              <a:t>ЩЕЛКНИТЕ, ЧТОБЫ ИЗМЕНИТЬ ЗАГОЛОВОК</a:t>
            </a:r>
          </a:p>
        </p:txBody>
      </p:sp>
      <p:sp>
        <p:nvSpPr>
          <p:cNvPr id="9" name="точки"/>
          <p:cNvSpPr>
            <a:spLocks noChangeAspect="1"/>
          </p:cNvSpPr>
          <p:nvPr userDrawn="1"/>
        </p:nvSpPr>
        <p:spPr>
          <a:xfrm>
            <a:off x="3448777" y="745024"/>
            <a:ext cx="5309024" cy="5309025"/>
          </a:xfrm>
          <a:prstGeom prst="ellipse">
            <a:avLst/>
          </a:prstGeom>
          <a:noFill/>
          <a:ln w="184150" cap="rnd" cmpd="sng" algn="ctr">
            <a:solidFill>
              <a:schemeClr val="accent4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6376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емный вариант цитаты (ВЫРАВНИВАНИЕ СЛЕВА)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5"/>
            <a:ext cx="11658600" cy="1089529"/>
          </a:xfrm>
        </p:spPr>
        <p:txBody>
          <a:bodyPr rtlCol="0" anchor="ctr"/>
          <a:lstStyle>
            <a:lvl1pPr marL="231775" indent="-231775" algn="l">
              <a:spcBef>
                <a:spcPts val="0"/>
              </a:spcBef>
              <a:defRPr sz="3600" b="0" baseline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 marL="109538" indent="0" algn="l">
              <a:spcBef>
                <a:spcPts val="0"/>
              </a:spcBef>
              <a:defRPr sz="36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</a:lstStyle>
          <a:p>
            <a:pPr lvl="0" rtl="0"/>
            <a:r>
              <a:rPr lang="ru-RU" noProof="1"/>
              <a:t>"ЦИТАТА".</a:t>
            </a:r>
          </a:p>
          <a:p>
            <a:pPr lvl="1" rtl="0"/>
            <a:r>
              <a:rPr lang="ru-RU" noProof="1"/>
              <a:t> ПОЛУЖИРНЫЙ</a:t>
            </a:r>
          </a:p>
        </p:txBody>
      </p:sp>
      <p:sp>
        <p:nvSpPr>
          <p:cNvPr id="7" name="Полилиния: Фигура 6"/>
          <p:cNvSpPr/>
          <p:nvPr userDrawn="1"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3865562" y="5276808"/>
            <a:ext cx="8097838" cy="369332"/>
          </a:xfrm>
        </p:spPr>
        <p:txBody>
          <a:bodyPr rtlCol="0"/>
          <a:lstStyle>
            <a:lvl1pPr algn="r"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ru-RU" noProof="1"/>
              <a:t>— Имя и компанию или источник можно разместить здесь</a:t>
            </a:r>
          </a:p>
        </p:txBody>
      </p:sp>
    </p:spTree>
    <p:extLst>
      <p:ext uri="{BB962C8B-B14F-4D97-AF65-F5344CB8AC3E}">
        <p14:creationId xmlns:p14="http://schemas.microsoft.com/office/powerpoint/2010/main" xmlns="" val="3266280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мный вариант цитаты (ПО ЦЕНТРУ)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5"/>
            <a:ext cx="11658600" cy="1089529"/>
          </a:xfrm>
        </p:spPr>
        <p:txBody>
          <a:bodyPr rtlCol="0" anchor="ctr"/>
          <a:lstStyle>
            <a:lvl1pPr algn="ctr">
              <a:spcBef>
                <a:spcPts val="0"/>
              </a:spcBef>
              <a:defRPr sz="3600" b="0" baseline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 algn="ctr">
              <a:spcBef>
                <a:spcPts val="0"/>
              </a:spcBef>
              <a:defRPr sz="36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</a:lstStyle>
          <a:p>
            <a:pPr lvl="0" rtl="0"/>
            <a:r>
              <a:rPr lang="ru-RU" noProof="1"/>
              <a:t>"ЦИТАТА".</a:t>
            </a:r>
          </a:p>
          <a:p>
            <a:pPr lvl="1" rtl="0"/>
            <a:r>
              <a:rPr lang="ru-RU" noProof="1"/>
              <a:t>ПОЛУЖИРНЫЙ</a:t>
            </a:r>
          </a:p>
        </p:txBody>
      </p:sp>
      <p:sp>
        <p:nvSpPr>
          <p:cNvPr id="7" name="Полилиния: Фигура 6"/>
          <p:cNvSpPr/>
          <p:nvPr userDrawn="1"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3865562" y="5276808"/>
            <a:ext cx="8097838" cy="369332"/>
          </a:xfrm>
        </p:spPr>
        <p:txBody>
          <a:bodyPr rtlCol="0"/>
          <a:lstStyle>
            <a:lvl1pPr algn="r"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ru-RU" noProof="1"/>
              <a:t>— Имя и компанию или источник можно разместить здесь</a:t>
            </a:r>
          </a:p>
        </p:txBody>
      </p:sp>
    </p:spTree>
    <p:extLst>
      <p:ext uri="{BB962C8B-B14F-4D97-AF65-F5344CB8AC3E}">
        <p14:creationId xmlns:p14="http://schemas.microsoft.com/office/powerpoint/2010/main" xmlns="" val="3031631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емный вариант цитаты (ВЫРАВНИВАНИЕ СЛЕВА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5"/>
            <a:ext cx="11658600" cy="1089529"/>
          </a:xfrm>
        </p:spPr>
        <p:txBody>
          <a:bodyPr rtlCol="0" anchor="ctr"/>
          <a:lstStyle>
            <a:lvl1pPr marL="231775" indent="-231775" algn="l">
              <a:spcBef>
                <a:spcPts val="0"/>
              </a:spcBef>
              <a:defRPr sz="3600" b="0" baseline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 marL="109538" indent="0" algn="l">
              <a:spcBef>
                <a:spcPts val="0"/>
              </a:spcBef>
              <a:defRPr sz="36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</a:lstStyle>
          <a:p>
            <a:pPr lvl="0" rtl="0"/>
            <a:r>
              <a:rPr lang="ru-RU" noProof="1"/>
              <a:t>"ЦИТАТА".</a:t>
            </a:r>
          </a:p>
          <a:p>
            <a:pPr lvl="1" rtl="0"/>
            <a:r>
              <a:rPr lang="ru-RU" noProof="1"/>
              <a:t> ПОЛУЖИРНЫЙ</a:t>
            </a:r>
          </a:p>
        </p:txBody>
      </p:sp>
      <p:sp>
        <p:nvSpPr>
          <p:cNvPr id="7" name="Полилиния: Фигура 6"/>
          <p:cNvSpPr/>
          <p:nvPr userDrawn="1"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3865562" y="5276808"/>
            <a:ext cx="8097838" cy="369332"/>
          </a:xfrm>
        </p:spPr>
        <p:txBody>
          <a:bodyPr rtlCol="0"/>
          <a:lstStyle>
            <a:lvl1pPr algn="r">
              <a:spcBef>
                <a:spcPts val="0"/>
              </a:spcBef>
              <a:defRPr sz="2000" b="0"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ru-RU" noProof="1"/>
              <a:t>— Имя и компанию или источник можно разместить здесь</a:t>
            </a:r>
          </a:p>
        </p:txBody>
      </p:sp>
    </p:spTree>
    <p:extLst>
      <p:ext uri="{BB962C8B-B14F-4D97-AF65-F5344CB8AC3E}">
        <p14:creationId xmlns:p14="http://schemas.microsoft.com/office/powerpoint/2010/main" xmlns="" val="2075739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ветлый вариант цитаты (ПО ЦЕНТР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адпись 8"/>
          <p:cNvSpPr txBox="1"/>
          <p:nvPr userDrawn="1"/>
        </p:nvSpPr>
        <p:spPr>
          <a:xfrm>
            <a:off x="5648960" y="419100"/>
            <a:ext cx="8940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ru-RU" sz="11500" noProof="1">
                <a:solidFill>
                  <a:schemeClr val="accent4"/>
                </a:solidFill>
                <a:latin typeface="Arial Black" panose="020B0A04020102020204" pitchFamily="34" charset="0"/>
              </a:rPr>
              <a:t>“</a:t>
            </a:r>
            <a:endParaRPr lang="ru-RU" sz="2800" noProof="1">
              <a:solidFill>
                <a:schemeClr val="accent4"/>
              </a:solidFill>
            </a:endParaRPr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3408362" y="5335071"/>
            <a:ext cx="8097838" cy="369332"/>
          </a:xfrm>
        </p:spPr>
        <p:txBody>
          <a:bodyPr rtlCol="0"/>
          <a:lstStyle>
            <a:lvl1pPr algn="r">
              <a:spcBef>
                <a:spcPts val="0"/>
              </a:spcBef>
              <a:defRPr sz="2000">
                <a:solidFill>
                  <a:schemeClr val="tx2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ru-RU" noProof="1"/>
              <a:t>— Имя и компанию или источник можно разместить здесь</a:t>
            </a:r>
          </a:p>
        </p:txBody>
      </p:sp>
      <p:sp>
        <p:nvSpPr>
          <p:cNvPr id="6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5"/>
            <a:ext cx="11658600" cy="1089529"/>
          </a:xfrm>
        </p:spPr>
        <p:txBody>
          <a:bodyPr rtlCol="0" anchor="ctr"/>
          <a:lstStyle>
            <a:lvl1pPr algn="ctr">
              <a:spcBef>
                <a:spcPts val="0"/>
              </a:spcBef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ctr">
              <a:spcBef>
                <a:spcPts val="0"/>
              </a:spcBef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</a:lstStyle>
          <a:p>
            <a:pPr lvl="0" rtl="0"/>
            <a:r>
              <a:rPr lang="ru-RU" noProof="1"/>
              <a:t>"ЦИТАТА".</a:t>
            </a:r>
          </a:p>
          <a:p>
            <a:pPr lvl="1" rtl="0"/>
            <a:r>
              <a:rPr lang="ru-RU" noProof="1"/>
              <a:t>ПОЛУЖИРНЫЙ</a:t>
            </a:r>
          </a:p>
        </p:txBody>
      </p:sp>
      <p:sp>
        <p:nvSpPr>
          <p:cNvPr id="7" name="Номер слайда 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xmlns="" val="2460922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мная выноска с небольшим текстом (без маркера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2597273"/>
            <a:ext cx="4868985" cy="1643527"/>
          </a:xfrm>
        </p:spPr>
        <p:txBody>
          <a:bodyPr wrap="square" lIns="91440" rIns="91440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2800" b="0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rtl="0"/>
            <a:r>
              <a:rPr lang="ru-RU" noProof="1"/>
              <a:t>Короткое введение</a:t>
            </a:r>
            <a:br>
              <a:rPr lang="ru-RU" noProof="1"/>
            </a:br>
            <a:r>
              <a:rPr lang="ru-RU" noProof="1"/>
              <a:t>для данных с представлением</a:t>
            </a:r>
            <a:br>
              <a:rPr lang="ru-RU" noProof="1"/>
            </a:br>
            <a:r>
              <a:rPr lang="ru-RU" noProof="1"/>
              <a:t>пунктов по одному улучшает понимание.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/>
          </p:nvPr>
        </p:nvSpPr>
        <p:spPr>
          <a:xfrm>
            <a:off x="6096000" y="419100"/>
            <a:ext cx="5671764" cy="1843069"/>
          </a:xfrm>
        </p:spPr>
        <p:txBody>
          <a:bodyPr rtlCol="0"/>
          <a:lstStyle>
            <a:lvl1pPr marL="0" indent="0" algn="l">
              <a:buNone/>
              <a:defRPr sz="22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1pPr>
            <a:lvl2pPr marL="0" indent="0" algn="l">
              <a:buNone/>
              <a:defRPr sz="20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  <a:lvl3pPr marL="0" indent="0" algn="l">
              <a:buNone/>
              <a:defRPr sz="18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3pPr>
            <a:lvl4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4pPr>
            <a:lvl5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55244" y="0"/>
            <a:ext cx="4083304" cy="914096"/>
          </a:xfrm>
          <a:prstGeom prst="rect">
            <a:avLst/>
          </a:prstGeom>
        </p:spPr>
        <p:txBody>
          <a:bodyPr lIns="146304" tIns="420624" rIns="146304" rtlCol="0" anchor="t" anchorCtr="0"/>
          <a:lstStyle>
            <a:lvl1pPr algn="ctr">
              <a:defRPr lang="en-US" sz="3200" b="0" kern="1200" spc="60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2"/>
          </p:nvPr>
        </p:nvSpPr>
        <p:spPr>
          <a:xfrm>
            <a:off x="6096000" y="2599498"/>
            <a:ext cx="5671764" cy="1843069"/>
          </a:xfrm>
        </p:spPr>
        <p:txBody>
          <a:bodyPr rtlCol="0"/>
          <a:lstStyle>
            <a:lvl1pPr marL="0" indent="0" algn="l">
              <a:buNone/>
              <a:defRPr sz="22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1pPr>
            <a:lvl2pPr marL="0" indent="0" algn="l">
              <a:buNone/>
              <a:defRPr sz="20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  <a:lvl3pPr marL="0" indent="0" algn="l">
              <a:buNone/>
              <a:defRPr sz="18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3pPr>
            <a:lvl4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4pPr>
            <a:lvl5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3"/>
          </p:nvPr>
        </p:nvSpPr>
        <p:spPr>
          <a:xfrm>
            <a:off x="6096000" y="4779896"/>
            <a:ext cx="5671764" cy="1843069"/>
          </a:xfrm>
        </p:spPr>
        <p:txBody>
          <a:bodyPr rtlCol="0"/>
          <a:lstStyle>
            <a:lvl1pPr marL="0" indent="0" algn="l">
              <a:buNone/>
              <a:defRPr sz="22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1pPr>
            <a:lvl2pPr marL="0" indent="0" algn="l">
              <a:buNone/>
              <a:defRPr sz="20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  <a:lvl3pPr marL="0" indent="0" algn="l">
              <a:buNone/>
              <a:defRPr sz="18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3pPr>
            <a:lvl4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4pPr>
            <a:lvl5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xmlns="" val="3029200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Выноска с небольшим текстом (без маркера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: Фигура 13"/>
          <p:cNvSpPr/>
          <p:nvPr userDrawn="1"/>
        </p:nvSpPr>
        <p:spPr>
          <a:xfrm>
            <a:off x="129521" y="0"/>
            <a:ext cx="4741280" cy="2353474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2472751"/>
            <a:ext cx="4566001" cy="2031325"/>
          </a:xfrm>
        </p:spPr>
        <p:txBody>
          <a:bodyPr wrap="square" lIns="91440" rIns="91440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2800" b="0" kern="1200" spc="0" baseline="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rtl="0"/>
            <a:r>
              <a:rPr lang="ru-RU" noProof="1"/>
              <a:t>Короткое введение</a:t>
            </a:r>
            <a:br>
              <a:rPr lang="ru-RU" noProof="1"/>
            </a:br>
            <a:r>
              <a:rPr lang="ru-RU" noProof="1"/>
              <a:t>для данных с представлением</a:t>
            </a:r>
            <a:br>
              <a:rPr lang="ru-RU" noProof="1"/>
            </a:br>
            <a:r>
              <a:rPr lang="ru-RU" noProof="1"/>
              <a:t>пунктов по одному улучшает понимание.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/>
          </p:nvPr>
        </p:nvSpPr>
        <p:spPr>
          <a:xfrm>
            <a:off x="6096000" y="419100"/>
            <a:ext cx="5671764" cy="1705723"/>
          </a:xfrm>
        </p:spPr>
        <p:txBody>
          <a:bodyPr rtlCol="0"/>
          <a:lstStyle>
            <a:lvl1pPr marL="0" indent="0" algn="l">
              <a:buNone/>
              <a:defRPr sz="2200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5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1750600" y="6484937"/>
            <a:ext cx="42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5AE1514C-5E56-4738-A1FF-4B1CFD2A3E36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55244" y="0"/>
            <a:ext cx="4083304" cy="914096"/>
          </a:xfrm>
          <a:prstGeom prst="rect">
            <a:avLst/>
          </a:prstGeom>
        </p:spPr>
        <p:txBody>
          <a:bodyPr lIns="146304" tIns="420624" rIns="146304" rtlCol="0" anchor="t" anchorCtr="0"/>
          <a:lstStyle>
            <a:lvl1pPr>
              <a:defRPr lang="en-US" sz="3200" b="0" kern="1200" spc="60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2"/>
          </p:nvPr>
        </p:nvSpPr>
        <p:spPr>
          <a:xfrm>
            <a:off x="6096000" y="2697329"/>
            <a:ext cx="5671764" cy="1705723"/>
          </a:xfrm>
        </p:spPr>
        <p:txBody>
          <a:bodyPr rtlCol="0"/>
          <a:lstStyle>
            <a:lvl1pPr marL="0" indent="0" algn="l">
              <a:buNone/>
              <a:defRPr sz="2200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3"/>
          </p:nvPr>
        </p:nvSpPr>
        <p:spPr>
          <a:xfrm>
            <a:off x="6096000" y="4975558"/>
            <a:ext cx="5671764" cy="1705723"/>
          </a:xfrm>
        </p:spPr>
        <p:txBody>
          <a:bodyPr rtlCol="0"/>
          <a:lstStyle>
            <a:lvl1pPr marL="0" indent="0" algn="l">
              <a:buNone/>
              <a:defRPr sz="2200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xmlns="" val="266067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0.03178 0.00047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>
        <p:tmplLst>
          <p:tmpl lvl="1">
            <p:tnLst>
              <p:par>
                <p:cTn presetID="63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-4.375E-6 -4.07407E-6 L 0.03178 0.00047 " pathEditMode="relative" rAng="0" ptsTypes="AA">
                      <p:cBhvr>
                        <p:cTn dur="750" fill="hold"/>
                        <p:tgtEl>
                          <p:spTgt spid="4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1589" y="23"/>
                    </p:animMotion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304800" y="1275347"/>
            <a:ext cx="11658600" cy="187076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4800" y="419100"/>
            <a:ext cx="11658600" cy="5909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xmlns="" val="3860510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12" r:id="rId2"/>
    <p:sldLayoutId id="2147483672" r:id="rId3"/>
    <p:sldLayoutId id="2147483749" r:id="rId4"/>
    <p:sldLayoutId id="2147483750" r:id="rId5"/>
    <p:sldLayoutId id="2147483752" r:id="rId6"/>
    <p:sldLayoutId id="2147483674" r:id="rId7"/>
    <p:sldLayoutId id="2147483720" r:id="rId8"/>
    <p:sldLayoutId id="2147483721" r:id="rId9"/>
    <p:sldLayoutId id="2147483732" r:id="rId10"/>
    <p:sldLayoutId id="2147483730" r:id="rId11"/>
    <p:sldLayoutId id="2147483716" r:id="rId12"/>
    <p:sldLayoutId id="2147483735" r:id="rId13"/>
    <p:sldLayoutId id="2147483700" r:id="rId14"/>
    <p:sldLayoutId id="2147483734" r:id="rId15"/>
    <p:sldLayoutId id="2147483701" r:id="rId16"/>
    <p:sldLayoutId id="2147483736" r:id="rId17"/>
    <p:sldLayoutId id="2147483733" r:id="rId18"/>
    <p:sldLayoutId id="2147483741" r:id="rId19"/>
    <p:sldLayoutId id="2147483727" r:id="rId20"/>
    <p:sldLayoutId id="2147483719" r:id="rId21"/>
    <p:sldLayoutId id="2147483655" r:id="rId22"/>
    <p:sldLayoutId id="2147483748" r:id="rId23"/>
    <p:sldLayoutId id="2147483753" r:id="rId24"/>
    <p:sldLayoutId id="2147483747" r:id="rId25"/>
    <p:sldLayoutId id="2147483745" r:id="rId26"/>
    <p:sldLayoutId id="2147483737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0" i="0" kern="1200" spc="300" dirty="0">
          <a:gradFill>
            <a:gsLst>
              <a:gs pos="15000">
                <a:schemeClr val="tx1"/>
              </a:gs>
              <a:gs pos="47000">
                <a:schemeClr val="tx1"/>
              </a:gs>
            </a:gsLst>
            <a:lin ang="5400000" scaled="1"/>
          </a:gradFill>
          <a:latin typeface="Segoe UI Semibold" panose="020B0702040204020203" pitchFamily="34" charset="0"/>
          <a:ea typeface="+mn-ea"/>
          <a:cs typeface="Segoe UI Semibold" panose="020B07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1" kern="1200">
          <a:gradFill>
            <a:gsLst>
              <a:gs pos="15000">
                <a:schemeClr val="tx1"/>
              </a:gs>
              <a:gs pos="47000">
                <a:schemeClr val="tx1"/>
              </a:gs>
            </a:gsLst>
            <a:lin ang="5400000" scaled="1"/>
          </a:gra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None/>
        <a:defRPr sz="20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92" userDrawn="1">
          <p15:clr>
            <a:srgbClr val="F26B43"/>
          </p15:clr>
        </p15:guide>
        <p15:guide id="4" pos="7536" userDrawn="1">
          <p15:clr>
            <a:srgbClr val="F26B43"/>
          </p15:clr>
        </p15:guide>
        <p15:guide id="5" orient="horz" pos="264" userDrawn="1">
          <p15:clr>
            <a:srgbClr val="F26B43"/>
          </p15:clr>
        </p15:guide>
        <p15:guide id="6" orient="horz" pos="792" userDrawn="1">
          <p15:clr>
            <a:srgbClr val="F26B43"/>
          </p15:clr>
        </p15:guide>
        <p15:guide id="7" orient="horz" pos="42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6" name="Прямоугольник 45"/>
          <p:cNvSpPr/>
          <p:nvPr/>
        </p:nvSpPr>
        <p:spPr>
          <a:xfrm flipH="1">
            <a:off x="0" y="0"/>
            <a:ext cx="12192000" cy="10510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</a:pPr>
            <a:r>
              <a:rPr lang="ru-RU" sz="2400" b="1" dirty="0" smtClean="0"/>
              <a:t>МБУ «Дом культуры </a:t>
            </a:r>
          </a:p>
          <a:p>
            <a:pPr lvl="0" algn="ctr">
              <a:lnSpc>
                <a:spcPct val="90000"/>
              </a:lnSpc>
            </a:pPr>
            <a:r>
              <a:rPr lang="ru-RU" sz="2400" b="1" dirty="0" smtClean="0"/>
              <a:t>Острогожского муниципального района» </a:t>
            </a:r>
          </a:p>
          <a:p>
            <a:pPr lvl="0" algn="ctr">
              <a:lnSpc>
                <a:spcPct val="90000"/>
              </a:lnSpc>
            </a:pPr>
            <a:r>
              <a:rPr lang="ru-RU" sz="2400" b="1" dirty="0" smtClean="0"/>
              <a:t>Воронежской </a:t>
            </a:r>
            <a:r>
              <a:rPr lang="ru-RU" sz="2400" b="1" dirty="0"/>
              <a:t>области</a:t>
            </a:r>
            <a:endParaRPr lang="ru-RU" sz="2400" noProof="1">
              <a:gradFill>
                <a:gsLst>
                  <a:gs pos="0">
                    <a:srgbClr val="75D1FF">
                      <a:lumMod val="5000"/>
                      <a:lumOff val="9500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1679957" y="3280601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87847" y="2461199"/>
            <a:ext cx="9465444" cy="1006429"/>
          </a:xfrm>
        </p:spPr>
        <p:txBody>
          <a:bodyPr rtlCol="0"/>
          <a:lstStyle/>
          <a:p>
            <a:r>
              <a:rPr lang="ru-RU" sz="6600" noProof="1" smtClean="0"/>
              <a:t>Волонтерский клуб</a:t>
            </a:r>
            <a:endParaRPr lang="ru-RU" sz="6600" noProof="1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1396266" y="3336262"/>
            <a:ext cx="9461500" cy="757130"/>
          </a:xfrm>
        </p:spPr>
        <p:txBody>
          <a:bodyPr rtlCol="0"/>
          <a:lstStyle/>
          <a:p>
            <a:r>
              <a:rPr lang="ru-RU" dirty="0"/>
              <a:t> «Творим </a:t>
            </a:r>
            <a:r>
              <a:rPr lang="ru-RU" dirty="0" smtClean="0"/>
              <a:t>добро»</a:t>
            </a:r>
            <a:endParaRPr lang="ru-RU" noProof="1"/>
          </a:p>
        </p:txBody>
      </p:sp>
      <p:sp>
        <p:nvSpPr>
          <p:cNvPr id="19" name="Полилиния: Фигура 18"/>
          <p:cNvSpPr/>
          <p:nvPr/>
        </p:nvSpPr>
        <p:spPr>
          <a:xfrm>
            <a:off x="7066536" y="4361548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pPr rtl="0"/>
              <a:t>1</a:t>
            </a:fld>
            <a:endParaRPr lang="ru-RU" noProof="1"/>
          </a:p>
        </p:txBody>
      </p:sp>
      <p:pic>
        <p:nvPicPr>
          <p:cNvPr id="17" name="Рисунок 16" descr="https://sun9-19.userapi.com/impg/iPSravVRyZoZiKKl1RTapRA7r_KdQixGOpwilg/OJKdYHzdvT4.jpg?size=600x450&amp;quality=96&amp;sign=350721665423ccc57e94d4a3e6f94d87&amp;type=album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53297" y="5486400"/>
            <a:ext cx="2102462" cy="123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788325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6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6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46" grpId="0" animBg="1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5AE1514C-5E56-4738-A1FF-4B1CFD2A3E36}" type="slidenum">
              <a:rPr lang="ru-RU" noProof="1" smtClean="0"/>
              <a:pPr rtl="0"/>
              <a:t>10</a:t>
            </a:fld>
            <a:endParaRPr lang="ru-RU" noProof="1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https://sun9-6.userapi.com/impg/uaGRPqttrKJi86nvz8T62TRx_s0RgtJluIfOtA/zB--srqls6k.jpg?size=1280x960&amp;quality=95&amp;sign=2dcf7d54615c52f997838bd02f3d5123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01545" cy="2701159"/>
          </a:xfrm>
          <a:prstGeom prst="rect">
            <a:avLst/>
          </a:prstGeom>
          <a:noFill/>
        </p:spPr>
      </p:pic>
      <p:pic>
        <p:nvPicPr>
          <p:cNvPr id="3076" name="Picture 4" descr="https://sun9-10.userapi.com/impg/9-U-zoeteJuhDBlC9sP5S6DSy8C_ENlr3Va8Og/y12mnOutfyo.jpg?size=810x1080&amp;quality=95&amp;sign=420aac6138cd0e39a49afc598b8c902e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48501" y="0"/>
            <a:ext cx="5143500" cy="6858000"/>
          </a:xfrm>
          <a:prstGeom prst="rect">
            <a:avLst/>
          </a:prstGeom>
          <a:noFill/>
        </p:spPr>
      </p:pic>
      <p:pic>
        <p:nvPicPr>
          <p:cNvPr id="3078" name="Picture 6" descr="https://sun9-35.userapi.com/impg/zs-qd3bobMXE4MmzPV2PNa_1arqL158fn8uLMQ/A09MycBZUIg.jpg?size=1280x963&amp;quality=95&amp;sign=0b97f2a89ac3d98d1013adfe7ae2da6c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59289" y="1"/>
            <a:ext cx="3590324" cy="2701158"/>
          </a:xfrm>
          <a:prstGeom prst="rect">
            <a:avLst/>
          </a:prstGeom>
          <a:noFill/>
        </p:spPr>
      </p:pic>
      <p:pic>
        <p:nvPicPr>
          <p:cNvPr id="3082" name="Picture 10" descr="https://sun9-1.userapi.com/impg/7nzcnl6Ns7whR26Pm1EtjTBlUs-3W0jFOG4zEg/7iq411TrDaI.jpg?size=1280x960&amp;quality=95&amp;sign=fbf59ad2187e4f7e3a80a094358588d4&amp;type=album"/>
          <p:cNvPicPr>
            <a:picLocks noChangeAspect="1" noChangeArrowheads="1"/>
          </p:cNvPicPr>
          <p:nvPr/>
        </p:nvPicPr>
        <p:blipFill>
          <a:blip r:embed="rId5"/>
          <a:srcRect b="19403"/>
          <a:stretch>
            <a:fillRect/>
          </a:stretch>
        </p:blipFill>
        <p:spPr bwMode="auto">
          <a:xfrm>
            <a:off x="0" y="2601311"/>
            <a:ext cx="7041930" cy="42566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29"/>
          <p:cNvSpPr>
            <a:spLocks noGrp="1"/>
          </p:cNvSpPr>
          <p:nvPr>
            <p:ph type="body" sz="quarter" idx="11"/>
          </p:nvPr>
        </p:nvSpPr>
        <p:spPr>
          <a:xfrm>
            <a:off x="6094443" y="3425619"/>
            <a:ext cx="6097555" cy="590931"/>
          </a:xfrm>
        </p:spPr>
        <p:txBody>
          <a:bodyPr rtlCol="0"/>
          <a:lstStyle/>
          <a:p>
            <a:pPr rtl="0">
              <a:spcAft>
                <a:spcPts val="1200"/>
              </a:spcAft>
            </a:pPr>
            <a:endParaRPr lang="ru-RU" noProof="1"/>
          </a:p>
        </p:txBody>
      </p:sp>
      <p:sp>
        <p:nvSpPr>
          <p:cNvPr id="22" name="Текст 21"/>
          <p:cNvSpPr>
            <a:spLocks noGrp="1"/>
          </p:cNvSpPr>
          <p:nvPr>
            <p:ph type="body" sz="quarter" idx="19"/>
          </p:nvPr>
        </p:nvSpPr>
        <p:spPr>
          <a:xfrm>
            <a:off x="5963592" y="157655"/>
            <a:ext cx="6097556" cy="1671145"/>
          </a:xfrm>
        </p:spPr>
        <p:txBody>
          <a:bodyPr rtlCol="0"/>
          <a:lstStyle/>
          <a:p>
            <a:pPr rtl="0"/>
            <a:r>
              <a:rPr lang="ru-RU" noProof="1" smtClean="0"/>
              <a:t>Наша главная победа </a:t>
            </a:r>
          </a:p>
          <a:p>
            <a:pPr rtl="0"/>
            <a:r>
              <a:rPr lang="ru-RU" noProof="1" smtClean="0"/>
              <a:t>и в СМИ</a:t>
            </a:r>
            <a:endParaRPr lang="ru-RU" noProof="1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pPr rtl="0"/>
              <a:t>11</a:t>
            </a:fld>
            <a:endParaRPr lang="ru-RU" noProof="1"/>
          </a:p>
        </p:txBody>
      </p:sp>
      <p:pic>
        <p:nvPicPr>
          <p:cNvPr id="2050" name="Picture 2" descr="https://sun9-80.userapi.com/impg/Egi8f3CPrACnITuOZCg_AbC_z_X1FQ3fhJ30XA/0gyMqVisBNw.jpg?size=808x1080&amp;quality=95&amp;sign=c59e69bb79cdba4d05343d883206d120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598"/>
          <a:stretch/>
        </p:blipFill>
        <p:spPr bwMode="auto">
          <a:xfrm>
            <a:off x="-17580" y="-37595"/>
            <a:ext cx="5829055" cy="688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25.userapi.com/impg/yYSZbVU345CEYPffNKlmLjIIj-b6Ztsd38dDZw/E81vYF2HmQg.jpg?size=1280x963&amp;quality=95&amp;sign=235e9b911cf7e45a5aeb216e6222c3f1&amp;type=album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4443" y="2276930"/>
            <a:ext cx="5835854" cy="439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09291647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9"/>
          </p:nvPr>
        </p:nvSpPr>
        <p:spPr>
          <a:xfrm>
            <a:off x="160774" y="3012390"/>
            <a:ext cx="3819525" cy="674031"/>
          </a:xfrm>
        </p:spPr>
        <p:txBody>
          <a:bodyPr/>
          <a:lstStyle/>
          <a:p>
            <a:r>
              <a:rPr lang="ru-RU" sz="1400" b="1" dirty="0" smtClean="0">
                <a:latin typeface="Arial Black" panose="020B0A04020102020204" pitchFamily="34" charset="0"/>
              </a:rPr>
              <a:t>Наши награды дипломы, грамоты, благодарности и благодарственные письма</a:t>
            </a:r>
            <a:endParaRPr lang="ru-RU" sz="1400" b="1" dirty="0">
              <a:latin typeface="Arial Black" panose="020B0A040201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997E989-D798-4C62-8E93-3D2D613C2488}" type="slidenum">
              <a:rPr lang="ru-RU" noProof="1" smtClean="0"/>
              <a:pPr rtl="0"/>
              <a:t>12</a:t>
            </a:fld>
            <a:endParaRPr lang="ru-RU" noProof="1"/>
          </a:p>
        </p:txBody>
      </p:sp>
      <p:sp>
        <p:nvSpPr>
          <p:cNvPr id="11" name="Текст 3"/>
          <p:cNvSpPr txBox="1">
            <a:spLocks/>
          </p:cNvSpPr>
          <p:nvPr/>
        </p:nvSpPr>
        <p:spPr>
          <a:xfrm>
            <a:off x="9109259" y="3487310"/>
            <a:ext cx="2812639" cy="2862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kern="1200">
                <a:gradFill>
                  <a:gsLst>
                    <a:gs pos="15000">
                      <a:schemeClr val="tx1"/>
                    </a:gs>
                    <a:gs pos="47000">
                      <a:schemeClr val="tx1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latin typeface="Arial Black" panose="020B0A04020102020204" pitchFamily="34" charset="0"/>
              </a:rPr>
              <a:t>и</a:t>
            </a:r>
            <a:r>
              <a:rPr lang="ru-RU" sz="1400" b="1" dirty="0" smtClean="0">
                <a:latin typeface="Arial Black" panose="020B0A04020102020204" pitchFamily="34" charset="0"/>
              </a:rPr>
              <a:t> даже медали</a:t>
            </a:r>
            <a:endParaRPr lang="ru-RU" sz="1400" b="1" dirty="0">
              <a:latin typeface="Arial Black" panose="020B0A04020102020204" pitchFamily="34" charset="0"/>
            </a:endParaRPr>
          </a:p>
        </p:txBody>
      </p:sp>
      <p:pic>
        <p:nvPicPr>
          <p:cNvPr id="15" name="Рисунок 14" descr="https://sun9-72.userapi.com/impg/dLI5KdKGCbLAy6ktKdXUIa6FWZxBj7Q2PhZdlQ/Qz6dVgLq3L8.jpg?size=1280x963&amp;quality=95&amp;sign=fedb12af58834501d2696f7d704774b1&amp;type=album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999" y="148885"/>
            <a:ext cx="3625807" cy="2806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acer\AppData\Local\Microsoft\Windows\INetCache\Content.Word\Дерябин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733" y="3786225"/>
            <a:ext cx="3895812" cy="2892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s://sun9-47.userapi.com/impg/5sTZPzHOh0bNoJv2SSMikYvHKg4ZH86sVCaUeQ/BONa9tAKSTE.jpg?size=1280x963&amp;quality=95&amp;sign=d4f0bb01b6647d1ba387b46fb7a84602&amp;type=album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1057" y="125094"/>
            <a:ext cx="4772630" cy="2887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s://sun9-11.userapi.com/impf/7Xp5bI--a_aXh3vqqz66-SS3N7Eg4u0NXQCUYA/HenGz0wnPkE.jpg?size=960x1280&amp;quality=96&amp;sign=22e3c8520ee4152b59280caebe466854&amp;type=album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5976" y="3174983"/>
            <a:ext cx="2942658" cy="3675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https://sun9-7.userapi.com/impg/oHln-Tu5i1sYYKBRn5k9AYJ1m2wfEP7Qyc8Xww/vCHQdZK2hn4.jpg?size=813x1080&amp;quality=95&amp;sign=293594379d62f371e26acf33b5c1bbb7&amp;type=album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19726" y="125095"/>
            <a:ext cx="2586600" cy="3280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https://sun9-79.userapi.com/impg/YKiqPaqkd4v5o-7IAHbaXAxumP-MPvzOqN5duA/yx-89AJFyh0.jpg?size=1280x940&amp;quality=95&amp;sign=28139b4c4c5e85e7b4a2a3cd979a5b92&amp;type=album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9443" y="3813399"/>
            <a:ext cx="3886200" cy="28536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823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9"/>
          </p:nvPr>
        </p:nvSpPr>
        <p:spPr>
          <a:xfrm>
            <a:off x="423533" y="4619893"/>
            <a:ext cx="4631943" cy="1089529"/>
          </a:xfrm>
        </p:spPr>
        <p:txBody>
          <a:bodyPr/>
          <a:lstStyle/>
          <a:p>
            <a:r>
              <a:rPr lang="ru-RU" b="1" dirty="0" smtClean="0">
                <a:latin typeface="Arial Black" panose="020B0A04020102020204" pitchFamily="34" charset="0"/>
              </a:rPr>
              <a:t>Мы в интернете</a:t>
            </a:r>
            <a:endParaRPr lang="ru-RU" b="1" dirty="0">
              <a:latin typeface="Arial Black" panose="020B0A040201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997E989-D798-4C62-8E93-3D2D613C2488}" type="slidenum">
              <a:rPr lang="ru-RU" noProof="1" smtClean="0"/>
              <a:pPr rtl="0"/>
              <a:t>13</a:t>
            </a:fld>
            <a:endParaRPr lang="ru-RU" noProof="1"/>
          </a:p>
        </p:txBody>
      </p:sp>
      <p:sp>
        <p:nvSpPr>
          <p:cNvPr id="11" name="Текст 3"/>
          <p:cNvSpPr txBox="1">
            <a:spLocks/>
          </p:cNvSpPr>
          <p:nvPr/>
        </p:nvSpPr>
        <p:spPr>
          <a:xfrm>
            <a:off x="5402317" y="4619893"/>
            <a:ext cx="6095999" cy="5355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kern="1200">
                <a:gradFill>
                  <a:gsLst>
                    <a:gs pos="15000">
                      <a:schemeClr val="tx1"/>
                    </a:gs>
                    <a:gs pos="47000">
                      <a:schemeClr val="tx1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latin typeface="Arial Black" panose="020B0A04020102020204" pitchFamily="34" charset="0"/>
              </a:rPr>
              <a:t>и социальных сетях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0620" y="441777"/>
            <a:ext cx="3497974" cy="34979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9829" y="287078"/>
            <a:ext cx="3807373" cy="38073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533" y="587296"/>
            <a:ext cx="3341946" cy="334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7401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6" name="Прямоугольник 45"/>
          <p:cNvSpPr/>
          <p:nvPr/>
        </p:nvSpPr>
        <p:spPr>
          <a:xfrm flipH="1">
            <a:off x="151661" y="689859"/>
            <a:ext cx="7867731" cy="23371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</a:pPr>
            <a:r>
              <a:rPr lang="ru-RU" sz="6000" b="1" dirty="0" smtClean="0"/>
              <a:t>СПАСИБО за внимание</a:t>
            </a:r>
            <a:endParaRPr lang="ru-RU" sz="6000" noProof="1">
              <a:gradFill>
                <a:gsLst>
                  <a:gs pos="0">
                    <a:srgbClr val="75D1FF">
                      <a:lumMod val="5000"/>
                      <a:lumOff val="9500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1679957" y="3280601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7066536" y="4361548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pPr rtl="0"/>
              <a:t>14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xmlns="" val="1563894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6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6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46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316322" y="339408"/>
            <a:ext cx="2375877" cy="452432"/>
          </a:xfrm>
        </p:spPr>
        <p:txBody>
          <a:bodyPr rtlCol="0"/>
          <a:lstStyle/>
          <a:p>
            <a:pPr rtl="0"/>
            <a:endParaRPr lang="ru-RU" sz="2600" noProof="1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6"/>
          </p:nvPr>
        </p:nvSpPr>
        <p:spPr>
          <a:xfrm>
            <a:off x="704193" y="1450427"/>
            <a:ext cx="10668000" cy="4081117"/>
          </a:xfrm>
        </p:spPr>
        <p:txBody>
          <a:bodyPr rtlCol="0"/>
          <a:lstStyle/>
          <a:p>
            <a:pPr algn="ctr"/>
            <a:r>
              <a:rPr lang="ru-RU" sz="3200" dirty="0"/>
              <a:t>Добровольческая (волонтерская) деятельность – это форма социального служения, осуществляемая по свободному волеизъявлению граждан, направленная на бескорыстное оказание социально значимых услуг на местном, районном, областном, всероссийском или международном уровнях, способствующая личностному росту и развитию выполняющих эту деятельность граждан (добровольцев).  </a:t>
            </a:r>
          </a:p>
        </p:txBody>
      </p:sp>
      <p:sp>
        <p:nvSpPr>
          <p:cNvPr id="42" name="Номер слайда 41"/>
          <p:cNvSpPr>
            <a:spLocks noGrp="1"/>
          </p:cNvSpPr>
          <p:nvPr>
            <p:ph type="sldNum" sz="quarter" idx="4"/>
          </p:nvPr>
        </p:nvSpPr>
        <p:spPr>
          <a:xfrm>
            <a:off x="11682114" y="6464808"/>
            <a:ext cx="498402" cy="365125"/>
          </a:xfrm>
        </p:spPr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pPr rtl="0"/>
              <a:t>2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xmlns="" val="31107168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Текст 17"/>
          <p:cNvSpPr>
            <a:spLocks noGrp="1"/>
          </p:cNvSpPr>
          <p:nvPr>
            <p:ph type="body" sz="quarter" idx="13"/>
          </p:nvPr>
        </p:nvSpPr>
        <p:spPr>
          <a:xfrm>
            <a:off x="304800" y="2165131"/>
            <a:ext cx="11887200" cy="4081117"/>
          </a:xfrm>
        </p:spPr>
        <p:txBody>
          <a:bodyPr rtlCol="0"/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Волонтерский клуб имеет 4 </a:t>
            </a:r>
            <a:r>
              <a:rPr lang="ru-RU" dirty="0">
                <a:latin typeface="Arial Black" panose="020B0A04020102020204" pitchFamily="34" charset="0"/>
              </a:rPr>
              <a:t>блока творческой реализации, по компетентным направлениям для каждого отдельно взятого добровольца:</a:t>
            </a:r>
          </a:p>
          <a:p>
            <a:pPr algn="ctr"/>
            <a:r>
              <a:rPr lang="ru-RU" dirty="0">
                <a:latin typeface="Arial Black" panose="020B0A04020102020204" pitchFamily="34" charset="0"/>
              </a:rPr>
              <a:t>1 блок «Милосердие»</a:t>
            </a:r>
          </a:p>
          <a:p>
            <a:pPr algn="ctr"/>
            <a:r>
              <a:rPr lang="ru-RU" dirty="0">
                <a:latin typeface="Arial Black" panose="020B0A04020102020204" pitchFamily="34" charset="0"/>
              </a:rPr>
              <a:t>2 блок «Спорт и здоровый образ жизни»</a:t>
            </a:r>
          </a:p>
          <a:p>
            <a:pPr algn="ctr"/>
            <a:r>
              <a:rPr lang="ru-RU" dirty="0">
                <a:latin typeface="Arial Black" panose="020B0A04020102020204" pitchFamily="34" charset="0"/>
              </a:rPr>
              <a:t>3 блок «Творческий блок»</a:t>
            </a:r>
          </a:p>
          <a:p>
            <a:pPr algn="ctr"/>
            <a:r>
              <a:rPr lang="ru-RU" dirty="0">
                <a:latin typeface="Arial Black" panose="020B0A04020102020204" pitchFamily="34" charset="0"/>
              </a:rPr>
              <a:t>4 блок «Экология»</a:t>
            </a:r>
            <a:endParaRPr lang="ru-RU" sz="3200" noProof="1">
              <a:latin typeface="Arial Black" panose="020B0A040201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760200" y="6465888"/>
            <a:ext cx="4318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ru-RU" noProof="1" dirty="0" smtClean="0"/>
              <a:pPr rtl="0"/>
              <a:t>3</a:t>
            </a:fld>
            <a:endParaRPr lang="ru-RU" noProof="1"/>
          </a:p>
        </p:txBody>
      </p:sp>
      <p:sp>
        <p:nvSpPr>
          <p:cNvPr id="9" name="Надпись 8"/>
          <p:cNvSpPr txBox="1"/>
          <p:nvPr/>
        </p:nvSpPr>
        <p:spPr>
          <a:xfrm>
            <a:off x="1112688" y="243410"/>
            <a:ext cx="670312" cy="580653"/>
          </a:xfrm>
          <a:custGeom>
            <a:avLst/>
            <a:gdLst>
              <a:gd name="connsiteX0" fmla="*/ 603423 w 670312"/>
              <a:gd name="connsiteY0" fmla="*/ 0 h 580653"/>
              <a:gd name="connsiteX1" fmla="*/ 670312 w 670312"/>
              <a:gd name="connsiteY1" fmla="*/ 126662 h 580653"/>
              <a:gd name="connsiteX2" fmla="*/ 557170 w 670312"/>
              <a:gd name="connsiteY2" fmla="*/ 203157 h 580653"/>
              <a:gd name="connsiteX3" fmla="*/ 522302 w 670312"/>
              <a:gd name="connsiteY3" fmla="*/ 293172 h 580653"/>
              <a:gd name="connsiteX4" fmla="*/ 670312 w 670312"/>
              <a:gd name="connsiteY4" fmla="*/ 293172 h 580653"/>
              <a:gd name="connsiteX5" fmla="*/ 670312 w 670312"/>
              <a:gd name="connsiteY5" fmla="*/ 580653 h 580653"/>
              <a:gd name="connsiteX6" fmla="*/ 360772 w 670312"/>
              <a:gd name="connsiteY6" fmla="*/ 580653 h 580653"/>
              <a:gd name="connsiteX7" fmla="*/ 360772 w 670312"/>
              <a:gd name="connsiteY7" fmla="*/ 342272 h 580653"/>
              <a:gd name="connsiteX8" fmla="*/ 415564 w 670312"/>
              <a:gd name="connsiteY8" fmla="*/ 134489 h 580653"/>
              <a:gd name="connsiteX9" fmla="*/ 603423 w 670312"/>
              <a:gd name="connsiteY9" fmla="*/ 0 h 580653"/>
              <a:gd name="connsiteX10" fmla="*/ 242650 w 670312"/>
              <a:gd name="connsiteY10" fmla="*/ 0 h 580653"/>
              <a:gd name="connsiteX11" fmla="*/ 309539 w 670312"/>
              <a:gd name="connsiteY11" fmla="*/ 126662 h 580653"/>
              <a:gd name="connsiteX12" fmla="*/ 196397 w 670312"/>
              <a:gd name="connsiteY12" fmla="*/ 203157 h 580653"/>
              <a:gd name="connsiteX13" fmla="*/ 161530 w 670312"/>
              <a:gd name="connsiteY13" fmla="*/ 293172 h 580653"/>
              <a:gd name="connsiteX14" fmla="*/ 309539 w 670312"/>
              <a:gd name="connsiteY14" fmla="*/ 293172 h 580653"/>
              <a:gd name="connsiteX15" fmla="*/ 309539 w 670312"/>
              <a:gd name="connsiteY15" fmla="*/ 580653 h 580653"/>
              <a:gd name="connsiteX16" fmla="*/ 0 w 670312"/>
              <a:gd name="connsiteY16" fmla="*/ 580653 h 580653"/>
              <a:gd name="connsiteX17" fmla="*/ 0 w 670312"/>
              <a:gd name="connsiteY17" fmla="*/ 342272 h 580653"/>
              <a:gd name="connsiteX18" fmla="*/ 54792 w 670312"/>
              <a:gd name="connsiteY18" fmla="*/ 134489 h 580653"/>
              <a:gd name="connsiteX19" fmla="*/ 242650 w 670312"/>
              <a:gd name="connsiteY19" fmla="*/ 0 h 580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0312" h="580653">
                <a:moveTo>
                  <a:pt x="603423" y="0"/>
                </a:moveTo>
                <a:lnTo>
                  <a:pt x="670312" y="126662"/>
                </a:lnTo>
                <a:cubicBezTo>
                  <a:pt x="615757" y="152279"/>
                  <a:pt x="578043" y="177777"/>
                  <a:pt x="557170" y="203157"/>
                </a:cubicBezTo>
                <a:cubicBezTo>
                  <a:pt x="536297" y="228537"/>
                  <a:pt x="524674" y="258542"/>
                  <a:pt x="522302" y="293172"/>
                </a:cubicBezTo>
                <a:lnTo>
                  <a:pt x="670312" y="293172"/>
                </a:lnTo>
                <a:lnTo>
                  <a:pt x="670312" y="580653"/>
                </a:lnTo>
                <a:lnTo>
                  <a:pt x="360772" y="580653"/>
                </a:lnTo>
                <a:lnTo>
                  <a:pt x="360772" y="342272"/>
                </a:lnTo>
                <a:cubicBezTo>
                  <a:pt x="360772" y="254510"/>
                  <a:pt x="379036" y="185249"/>
                  <a:pt x="415564" y="134489"/>
                </a:cubicBezTo>
                <a:cubicBezTo>
                  <a:pt x="452092" y="83729"/>
                  <a:pt x="514712" y="38900"/>
                  <a:pt x="603423" y="0"/>
                </a:cubicBezTo>
                <a:close/>
                <a:moveTo>
                  <a:pt x="242650" y="0"/>
                </a:moveTo>
                <a:lnTo>
                  <a:pt x="309539" y="126662"/>
                </a:lnTo>
                <a:cubicBezTo>
                  <a:pt x="254985" y="152279"/>
                  <a:pt x="217271" y="177777"/>
                  <a:pt x="196397" y="203157"/>
                </a:cubicBezTo>
                <a:cubicBezTo>
                  <a:pt x="175524" y="228537"/>
                  <a:pt x="163902" y="258542"/>
                  <a:pt x="161530" y="293172"/>
                </a:cubicBezTo>
                <a:lnTo>
                  <a:pt x="309539" y="293172"/>
                </a:lnTo>
                <a:lnTo>
                  <a:pt x="309539" y="580653"/>
                </a:lnTo>
                <a:lnTo>
                  <a:pt x="0" y="580653"/>
                </a:lnTo>
                <a:lnTo>
                  <a:pt x="0" y="342272"/>
                </a:lnTo>
                <a:cubicBezTo>
                  <a:pt x="0" y="254510"/>
                  <a:pt x="18264" y="185249"/>
                  <a:pt x="54792" y="134489"/>
                </a:cubicBezTo>
                <a:cubicBezTo>
                  <a:pt x="91320" y="83729"/>
                  <a:pt x="153940" y="38900"/>
                  <a:pt x="2426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ru-RU" sz="2800" noProof="1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3024733" y="392111"/>
            <a:ext cx="8589197" cy="923330"/>
          </a:xfrm>
        </p:spPr>
        <p:txBody>
          <a:bodyPr/>
          <a:lstStyle/>
          <a:p>
            <a:r>
              <a:rPr lang="ru-RU" dirty="0" smtClean="0"/>
              <a:t>Муниципальное бюджетное учреждение </a:t>
            </a:r>
          </a:p>
          <a:p>
            <a:r>
              <a:rPr lang="ru-RU" dirty="0" smtClean="0"/>
              <a:t>«ДОМ КУЛЬТУРЫ Острогожского муниципального района» Воронежской области</a:t>
            </a:r>
            <a:endParaRPr lang="ru-RU" dirty="0"/>
          </a:p>
        </p:txBody>
      </p:sp>
      <p:pic>
        <p:nvPicPr>
          <p:cNvPr id="6" name="Рисунок 5" descr="https://sun9-19.userapi.com/impg/iPSravVRyZoZiKKl1RTapRA7r_KdQixGOpwilg/OJKdYHzdvT4.jpg?size=600x450&amp;quality=96&amp;sign=350721665423ccc57e94d4a3e6f94d87&amp;type=album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78510" y="5854262"/>
            <a:ext cx="1356229" cy="8683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3761056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Полилиния: Фигура 64"/>
          <p:cNvSpPr>
            <a:spLocks noChangeAspect="1"/>
          </p:cNvSpPr>
          <p:nvPr/>
        </p:nvSpPr>
        <p:spPr>
          <a:xfrm>
            <a:off x="232519" y="-2693505"/>
            <a:ext cx="4045191" cy="4045191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/>
          </p:nvPr>
        </p:nvSpPr>
        <p:spPr>
          <a:xfrm>
            <a:off x="430923" y="630620"/>
            <a:ext cx="6011917" cy="6173998"/>
          </a:xfrm>
        </p:spPr>
        <p:txBody>
          <a:bodyPr rtlCol="0"/>
          <a:lstStyle/>
          <a:p>
            <a:pPr algn="just"/>
            <a:r>
              <a:rPr lang="ru-RU" b="1" u="sng" dirty="0" smtClean="0">
                <a:latin typeface="Constantia" pitchFamily="18" charset="0"/>
              </a:rPr>
              <a:t>Задачи клуба:</a:t>
            </a:r>
          </a:p>
          <a:p>
            <a:pPr algn="just"/>
            <a:endParaRPr lang="ru-RU" sz="2000" b="1" u="sng" dirty="0" smtClean="0">
              <a:latin typeface="Constantia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2000" dirty="0" smtClean="0">
                <a:latin typeface="Constantia" pitchFamily="18" charset="0"/>
              </a:rPr>
              <a:t>- </a:t>
            </a:r>
            <a:r>
              <a:rPr lang="ru-RU" sz="2000" dirty="0" smtClean="0">
                <a:latin typeface="Constantia" pitchFamily="18" charset="0"/>
              </a:rPr>
              <a:t>воспитание </a:t>
            </a:r>
            <a:r>
              <a:rPr lang="ru-RU" sz="2000" dirty="0" smtClean="0">
                <a:latin typeface="Constantia" pitchFamily="18" charset="0"/>
              </a:rPr>
              <a:t>гражданских и патриотических чувств, духовного и социально-культурного поведения людей;</a:t>
            </a:r>
          </a:p>
          <a:p>
            <a:pPr algn="just">
              <a:spcBef>
                <a:spcPts val="0"/>
              </a:spcBef>
            </a:pPr>
            <a:r>
              <a:rPr lang="ru-RU" sz="2000" dirty="0" smtClean="0">
                <a:latin typeface="Constantia" pitchFamily="18" charset="0"/>
              </a:rPr>
              <a:t>- </a:t>
            </a:r>
            <a:r>
              <a:rPr lang="ru-RU" sz="2000" dirty="0" smtClean="0">
                <a:latin typeface="Constantia" pitchFamily="18" charset="0"/>
              </a:rPr>
              <a:t>поддержка </a:t>
            </a:r>
            <a:r>
              <a:rPr lang="ru-RU" sz="2000" dirty="0" smtClean="0">
                <a:latin typeface="Constantia" pitchFamily="18" charset="0"/>
              </a:rPr>
              <a:t>социальных инициатив, направленных на – распространение гуманизма, милосердия, человеколюбия и сострадания;</a:t>
            </a:r>
          </a:p>
          <a:p>
            <a:pPr algn="just">
              <a:spcBef>
                <a:spcPts val="0"/>
              </a:spcBef>
            </a:pPr>
            <a:r>
              <a:rPr lang="ru-RU" sz="2000" dirty="0" smtClean="0">
                <a:latin typeface="Constantia" pitchFamily="18" charset="0"/>
              </a:rPr>
              <a:t>- </a:t>
            </a:r>
            <a:r>
              <a:rPr lang="ru-RU" sz="2000" dirty="0" smtClean="0">
                <a:latin typeface="Constantia" pitchFamily="18" charset="0"/>
              </a:rPr>
              <a:t>развитие </a:t>
            </a:r>
            <a:r>
              <a:rPr lang="ru-RU" sz="2000" dirty="0" smtClean="0">
                <a:latin typeface="Constantia" pitchFamily="18" charset="0"/>
              </a:rPr>
              <a:t>социальной активности детей и подростков, молодежи и взрослых, с помощью самостоятельности и ответственности, коммуникативных умений и навыков;</a:t>
            </a:r>
          </a:p>
          <a:p>
            <a:pPr algn="just">
              <a:spcBef>
                <a:spcPts val="0"/>
              </a:spcBef>
            </a:pPr>
            <a:r>
              <a:rPr lang="ru-RU" sz="2000" dirty="0" smtClean="0">
                <a:latin typeface="Constantia" pitchFamily="18" charset="0"/>
              </a:rPr>
              <a:t>- </a:t>
            </a:r>
            <a:r>
              <a:rPr lang="ru-RU" sz="2000" dirty="0" smtClean="0">
                <a:latin typeface="Constantia" pitchFamily="18" charset="0"/>
              </a:rPr>
              <a:t>предоставление </a:t>
            </a:r>
            <a:r>
              <a:rPr lang="ru-RU" sz="2000" dirty="0" smtClean="0">
                <a:latin typeface="Constantia" pitchFamily="18" charset="0"/>
              </a:rPr>
              <a:t>возможности для самореализации развития организаторских качеств детей и подростков, молодежи и взрослых посредством участия в планировании, организации и проведении социально значимых дел, акций, мероприятий;</a:t>
            </a:r>
          </a:p>
          <a:p>
            <a:pPr algn="just">
              <a:spcBef>
                <a:spcPts val="0"/>
              </a:spcBef>
            </a:pPr>
            <a:r>
              <a:rPr lang="ru-RU" sz="2000" dirty="0" smtClean="0">
                <a:latin typeface="Constantia" pitchFamily="18" charset="0"/>
              </a:rPr>
              <a:t>- </a:t>
            </a:r>
            <a:r>
              <a:rPr lang="ru-RU" sz="2000" dirty="0" smtClean="0">
                <a:latin typeface="Constantia" pitchFamily="18" charset="0"/>
              </a:rPr>
              <a:t>поддержка </a:t>
            </a:r>
            <a:r>
              <a:rPr lang="ru-RU" sz="2000" dirty="0" smtClean="0">
                <a:latin typeface="Constantia" pitchFamily="18" charset="0"/>
              </a:rPr>
              <a:t>волонтерской деятельности со стороны местных властей и общества;</a:t>
            </a:r>
          </a:p>
          <a:p>
            <a:pPr algn="just">
              <a:spcBef>
                <a:spcPts val="0"/>
              </a:spcBef>
            </a:pPr>
            <a:r>
              <a:rPr lang="ru-RU" sz="2000" dirty="0" smtClean="0">
                <a:latin typeface="Constantia" pitchFamily="18" charset="0"/>
              </a:rPr>
              <a:t>- </a:t>
            </a:r>
            <a:r>
              <a:rPr lang="ru-RU" sz="2000" dirty="0" smtClean="0">
                <a:latin typeface="Constantia" pitchFamily="18" charset="0"/>
              </a:rPr>
              <a:t>пропаганда </a:t>
            </a:r>
            <a:r>
              <a:rPr lang="ru-RU" sz="2000" dirty="0" smtClean="0">
                <a:latin typeface="Constantia" pitchFamily="18" charset="0"/>
              </a:rPr>
              <a:t>здорового образа жизни.</a:t>
            </a:r>
            <a:endParaRPr lang="ru-RU" sz="2000" b="1" dirty="0" smtClean="0">
              <a:latin typeface="Constantia" pitchFamily="18" charset="0"/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1"/>
          </p:nvPr>
        </p:nvSpPr>
        <p:spPr>
          <a:xfrm>
            <a:off x="6611007" y="419100"/>
            <a:ext cx="5433847" cy="3572260"/>
          </a:xfrm>
        </p:spPr>
        <p:txBody>
          <a:bodyPr rtlCol="0"/>
          <a:lstStyle/>
          <a:p>
            <a:r>
              <a:rPr lang="ru-RU" u="sng" dirty="0"/>
              <a:t>Основные целевые </a:t>
            </a:r>
            <a:r>
              <a:rPr lang="ru-RU" u="sng" dirty="0" smtClean="0"/>
              <a:t>группы:</a:t>
            </a:r>
            <a:endParaRPr lang="ru-RU" u="sng" dirty="0" smtClean="0"/>
          </a:p>
          <a:p>
            <a:pPr algn="just"/>
            <a:r>
              <a:rPr lang="ru-RU" b="0" dirty="0"/>
              <a:t>Возрастная категория от </a:t>
            </a:r>
            <a:r>
              <a:rPr lang="ru-RU" b="0" dirty="0" smtClean="0"/>
              <a:t>3 </a:t>
            </a:r>
            <a:r>
              <a:rPr lang="ru-RU" b="0" dirty="0"/>
              <a:t>лет до бесконечности, люди проживающие в нашем районе и не только, социальный статус не важен, в </a:t>
            </a:r>
            <a:r>
              <a:rPr lang="ru-RU" b="0" dirty="0" smtClean="0"/>
              <a:t>клубе принимают участие </a:t>
            </a:r>
            <a:r>
              <a:rPr lang="ru-RU" b="0" dirty="0"/>
              <a:t>даже люди с ограниченными возможностями здоровья, есть различные виды заданий, которые могут выполнять все и под каждого желающего участвовать в волонтерской деятельности подбираются посильные задачи.</a:t>
            </a:r>
            <a:endParaRPr lang="ru-RU" b="0" noProof="1"/>
          </a:p>
        </p:txBody>
      </p:sp>
      <p:sp>
        <p:nvSpPr>
          <p:cNvPr id="32" name="Заголовок 31"/>
          <p:cNvSpPr>
            <a:spLocks noGrp="1"/>
          </p:cNvSpPr>
          <p:nvPr>
            <p:ph type="title"/>
          </p:nvPr>
        </p:nvSpPr>
        <p:spPr>
          <a:xfrm>
            <a:off x="555244" y="-304801"/>
            <a:ext cx="3365115" cy="903891"/>
          </a:xfrm>
        </p:spPr>
        <p:txBody>
          <a:bodyPr rtlCol="0"/>
          <a:lstStyle/>
          <a:p>
            <a:pPr rtl="0"/>
            <a:r>
              <a:rPr lang="ru-RU" b="1" noProof="1" smtClean="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Constantia" pitchFamily="18" charset="0"/>
              </a:rPr>
              <a:t>О </a:t>
            </a:r>
            <a:r>
              <a:rPr lang="ru-RU" b="1" noProof="1" smtClean="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Constantia" pitchFamily="18" charset="0"/>
              </a:rPr>
              <a:t>нас</a:t>
            </a:r>
            <a:endParaRPr lang="ru-RU" b="1" noProof="1">
              <a:gradFill>
                <a:gsLst>
                  <a:gs pos="15000">
                    <a:schemeClr val="bg1"/>
                  </a:gs>
                  <a:gs pos="47000">
                    <a:schemeClr val="bg1"/>
                  </a:gs>
                </a:gsLst>
                <a:lin ang="5400000" scaled="1"/>
              </a:gradFill>
              <a:latin typeface="Constantia" pitchFamily="18" charset="0"/>
            </a:endParaRPr>
          </a:p>
        </p:txBody>
      </p:sp>
      <p:sp>
        <p:nvSpPr>
          <p:cNvPr id="21" name="Текст 20"/>
          <p:cNvSpPr>
            <a:spLocks noGrp="1"/>
          </p:cNvSpPr>
          <p:nvPr>
            <p:ph type="body" sz="quarter" idx="12"/>
          </p:nvPr>
        </p:nvSpPr>
        <p:spPr>
          <a:xfrm>
            <a:off x="6695090" y="4477407"/>
            <a:ext cx="5370786" cy="2048766"/>
          </a:xfrm>
        </p:spPr>
        <p:txBody>
          <a:bodyPr rtlCol="0"/>
          <a:lstStyle/>
          <a:p>
            <a:r>
              <a:rPr lang="ru-RU" u="sng" dirty="0"/>
              <a:t>Основная цель </a:t>
            </a:r>
            <a:r>
              <a:rPr lang="ru-RU" u="sng" dirty="0" smtClean="0"/>
              <a:t>:</a:t>
            </a:r>
            <a:endParaRPr lang="ru-RU" u="sng" dirty="0" smtClean="0"/>
          </a:p>
          <a:p>
            <a:pPr algn="just"/>
            <a:r>
              <a:rPr lang="ru-RU" b="0" dirty="0"/>
              <a:t>Вовлечение людей в волонтерскую деятельность с целью пропаганды духовных и патриотических ценностей, профилактики асоциального поведения, формирования культуры.</a:t>
            </a:r>
            <a:endParaRPr lang="ru-RU" b="0" noProof="1"/>
          </a:p>
        </p:txBody>
      </p:sp>
    </p:spTree>
    <p:extLst>
      <p:ext uri="{BB962C8B-B14F-4D97-AF65-F5344CB8AC3E}">
        <p14:creationId xmlns:p14="http://schemas.microsoft.com/office/powerpoint/2010/main" xmlns="" val="221804989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35 4.81481E-6 L -4.79167E-6 4.81481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4" grpId="1" build="p"/>
      <p:bldP spid="15" grpId="0"/>
      <p:bldP spid="32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9"/>
          </p:nvPr>
        </p:nvSpPr>
        <p:spPr>
          <a:xfrm>
            <a:off x="160774" y="3012390"/>
            <a:ext cx="3819525" cy="1061829"/>
          </a:xfrm>
        </p:spPr>
        <p:txBody>
          <a:bodyPr/>
          <a:lstStyle/>
          <a:p>
            <a:r>
              <a:rPr lang="ru-RU" sz="1400" b="1" dirty="0" smtClean="0">
                <a:latin typeface="Arial Black" panose="020B0A04020102020204" pitchFamily="34" charset="0"/>
              </a:rPr>
              <a:t>Участие в различных акция, конкурсах, фестивалях Международного, Всероссийского, областного и районного уровня, в том числе благотворительных</a:t>
            </a:r>
            <a:endParaRPr lang="ru-RU" sz="1400" b="1" dirty="0">
              <a:latin typeface="Arial Black" panose="020B0A040201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997E989-D798-4C62-8E93-3D2D613C2488}" type="slidenum">
              <a:rPr lang="ru-RU" noProof="1" smtClean="0"/>
              <a:pPr rtl="0"/>
              <a:t>5</a:t>
            </a:fld>
            <a:endParaRPr lang="ru-RU" noProof="1"/>
          </a:p>
        </p:txBody>
      </p:sp>
      <p:pic>
        <p:nvPicPr>
          <p:cNvPr id="7" name="Рисунок 6" descr="https://sun9-18.userapi.com/impg/IgltkK99EFsur_Su8pPZ6Zn1XTH0kx2uy30RMw/i_9-JthWU_o.jpg?size=1280x958&amp;quality=95&amp;sign=a856b6f728161fde1796739cb048e30b&amp;type=album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775" y="125095"/>
            <a:ext cx="3819525" cy="2858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440" y="113400"/>
            <a:ext cx="3765505" cy="2821757"/>
          </a:xfrm>
          <a:prstGeom prst="rect">
            <a:avLst/>
          </a:prstGeom>
        </p:spPr>
      </p:pic>
      <p:sp>
        <p:nvSpPr>
          <p:cNvPr id="9" name="Текст 3"/>
          <p:cNvSpPr txBox="1">
            <a:spLocks/>
          </p:cNvSpPr>
          <p:nvPr/>
        </p:nvSpPr>
        <p:spPr>
          <a:xfrm>
            <a:off x="3745537" y="2964317"/>
            <a:ext cx="4887310" cy="7571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kern="1200">
                <a:gradFill>
                  <a:gsLst>
                    <a:gs pos="15000">
                      <a:schemeClr val="tx1"/>
                    </a:gs>
                    <a:gs pos="47000">
                      <a:schemeClr val="tx1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latin typeface="Arial Black" panose="020B0A04020102020204" pitchFamily="34" charset="0"/>
              </a:rPr>
              <a:t>Участие в различных </a:t>
            </a:r>
            <a:r>
              <a:rPr lang="ru-RU" sz="1200" b="1" dirty="0">
                <a:latin typeface="Arial Black" panose="020B0A04020102020204" pitchFamily="34" charset="0"/>
              </a:rPr>
              <a:t>э</a:t>
            </a:r>
            <a:r>
              <a:rPr lang="ru-RU" sz="1200" b="1" dirty="0" smtClean="0">
                <a:latin typeface="Arial Black" panose="020B0A04020102020204" pitchFamily="34" charset="0"/>
              </a:rPr>
              <a:t>кологических акция Международного, Всероссийского, областного и районного уровня. Благоустройство территорий и памятных мест.</a:t>
            </a:r>
            <a:endParaRPr lang="ru-RU" sz="1200" b="1" dirty="0">
              <a:latin typeface="Arial Black" panose="020B0A04020102020204" pitchFamily="34" charset="0"/>
            </a:endParaRPr>
          </a:p>
        </p:txBody>
      </p:sp>
      <p:pic>
        <p:nvPicPr>
          <p:cNvPr id="10" name="Рисунок 9" descr="https://sun9-70.userapi.com/impg/NiQPRN_dDZF7jwp5gT3HsP9wVOeYgXvtj6eMYw/bUYqPAafi7E.jpg?size=1280x963&amp;quality=95&amp;sign=fb7f5165ffcf3752b235743c467a70f3&amp;type=album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83207" y="125095"/>
            <a:ext cx="3385387" cy="281006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Текст 3"/>
          <p:cNvSpPr txBox="1">
            <a:spLocks/>
          </p:cNvSpPr>
          <p:nvPr/>
        </p:nvSpPr>
        <p:spPr>
          <a:xfrm>
            <a:off x="8110772" y="2954991"/>
            <a:ext cx="3819525" cy="6740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kern="1200">
                <a:gradFill>
                  <a:gsLst>
                    <a:gs pos="15000">
                      <a:schemeClr val="tx1"/>
                    </a:gs>
                    <a:gs pos="47000">
                      <a:schemeClr val="tx1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latin typeface="Arial Black" panose="020B0A04020102020204" pitchFamily="34" charset="0"/>
              </a:rPr>
              <a:t>Помощь в организации и проведении мероприятий различного уровня</a:t>
            </a:r>
            <a:endParaRPr lang="ru-RU" sz="1400" b="1" dirty="0">
              <a:latin typeface="Arial Black" panose="020B0A040201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3207" y="3786225"/>
            <a:ext cx="3724979" cy="2804403"/>
          </a:xfrm>
          <a:prstGeom prst="rect">
            <a:avLst/>
          </a:prstGeom>
        </p:spPr>
      </p:pic>
      <p:pic>
        <p:nvPicPr>
          <p:cNvPr id="13" name="Рисунок 12" descr="https://sun9-80.userapi.com/impg/2jR0SSywrJ5la5JPNelP62Ehn20C9XR2da0u2Q/FPb5xBR10YU.jpg?size=1280x960&amp;quality=95&amp;sign=cf61a2e336178db775b2c8e8daeb2b27&amp;type=album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2121" y="3786225"/>
            <a:ext cx="3647272" cy="2840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sun9-84.userapi.com/impg/jIoTGLqtHJFmEuN50PZh4RSKLsazFWjnibcPGA/6GEQY1z6DIY.jpg?size=1280x853&amp;quality=95&amp;sign=475c2fcc25a020cee063840bafbb0e14&amp;type=album"/>
          <p:cNvPicPr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10"/>
          <a:stretch/>
        </p:blipFill>
        <p:spPr bwMode="auto">
          <a:xfrm>
            <a:off x="332167" y="4109544"/>
            <a:ext cx="3808909" cy="2481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301541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11814411" y="6484937"/>
            <a:ext cx="387743" cy="365125"/>
          </a:xfrm>
        </p:spPr>
        <p:txBody>
          <a:bodyPr rtlCol="0"/>
          <a:lstStyle/>
          <a:p>
            <a:pPr rtl="0"/>
            <a:fld id="{5AE1514C-5E56-4738-A1FF-4B1CFD2A3E36}" type="slidenum">
              <a:rPr lang="ru-RU" sz="1200" noProof="1" smtClean="0"/>
              <a:pPr rtl="0"/>
              <a:t>6</a:t>
            </a:fld>
            <a:endParaRPr lang="ru-RU" sz="1200" noProof="1"/>
          </a:p>
        </p:txBody>
      </p:sp>
      <p:sp>
        <p:nvSpPr>
          <p:cNvPr id="42" name="Текст 41"/>
          <p:cNvSpPr>
            <a:spLocks noGrp="1"/>
          </p:cNvSpPr>
          <p:nvPr>
            <p:ph type="body" sz="quarter" idx="11"/>
          </p:nvPr>
        </p:nvSpPr>
        <p:spPr>
          <a:xfrm>
            <a:off x="0" y="3429000"/>
            <a:ext cx="6096000" cy="590931"/>
          </a:xfrm>
        </p:spPr>
        <p:txBody>
          <a:bodyPr rtlCol="0"/>
          <a:lstStyle/>
          <a:p>
            <a:pPr rtl="0">
              <a:spcAft>
                <a:spcPts val="1200"/>
              </a:spcAft>
            </a:pPr>
            <a:endParaRPr lang="ru-RU" noProof="1"/>
          </a:p>
        </p:txBody>
      </p:sp>
      <p:sp>
        <p:nvSpPr>
          <p:cNvPr id="21" name="Текст 20"/>
          <p:cNvSpPr>
            <a:spLocks noGrp="1"/>
          </p:cNvSpPr>
          <p:nvPr>
            <p:ph type="body" sz="quarter" idx="19"/>
          </p:nvPr>
        </p:nvSpPr>
        <p:spPr>
          <a:xfrm>
            <a:off x="0" y="1554163"/>
            <a:ext cx="6096000" cy="480131"/>
          </a:xfrm>
        </p:spPr>
        <p:txBody>
          <a:bodyPr rtlCol="0"/>
          <a:lstStyle/>
          <a:p>
            <a:pPr rtl="0"/>
            <a:endParaRPr lang="ru-RU" sz="2800" b="1" noProof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Picture 4" descr="https://sun9-52.userapi.com/impg/XNo2msZd5OdTqy94HfMaBtGkKjjMhtGX20tisw/DmTSpvbt7bc.jpg?size=1280x591&amp;quality=95&amp;sign=e0e8f3ee58effde22ab222d10ad4d299&amp;type=albu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09548" cy="290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51.userapi.com/impg/Bi6Xo86FBTDsZ5Z6MZ9YaymusoVUQhg1A8fRdA/e2u59uOVTgk.jpg?size=1280x963&amp;quality=95&amp;sign=0ac7dbaf7531a9f5afd396c2456e86f1&amp;type=album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225" b="14476"/>
          <a:stretch/>
        </p:blipFill>
        <p:spPr bwMode="auto">
          <a:xfrm>
            <a:off x="8550577" y="1"/>
            <a:ext cx="3641423" cy="239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OBMEN\ДЕРЯБИНА ТАТЬЯНА\волонтеры\фото\XtXB9k9lYm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" y="2879834"/>
            <a:ext cx="5967251" cy="3978167"/>
          </a:xfrm>
          <a:prstGeom prst="rect">
            <a:avLst/>
          </a:prstGeom>
          <a:noFill/>
        </p:spPr>
      </p:pic>
      <p:pic>
        <p:nvPicPr>
          <p:cNvPr id="3" name="Picture 4" descr="G:\OBMEN\ДЕРЯБИНА ТАТЬЯНА\волонтеры\Отчет Острогожск ДК Волонтеры культуры июнь\Волонтеры на выезде в г.Воронеже.jpg"/>
          <p:cNvPicPr>
            <a:picLocks noChangeAspect="1" noChangeArrowheads="1"/>
          </p:cNvPicPr>
          <p:nvPr/>
        </p:nvPicPr>
        <p:blipFill>
          <a:blip r:embed="rId6" cstate="print"/>
          <a:srcRect r="16428"/>
          <a:stretch>
            <a:fillRect/>
          </a:stretch>
        </p:blipFill>
        <p:spPr bwMode="auto">
          <a:xfrm>
            <a:off x="5896302" y="0"/>
            <a:ext cx="2963031" cy="2659117"/>
          </a:xfrm>
          <a:prstGeom prst="rect">
            <a:avLst/>
          </a:prstGeom>
          <a:noFill/>
        </p:spPr>
      </p:pic>
      <p:pic>
        <p:nvPicPr>
          <p:cNvPr id="1029" name="Picture 5" descr="G:\OBMEN\ДЕРЯБИНА ТАТЬЯНА\волонтеры\Отчет Острогожск ДК Волонтеры культуры июнь\Волонтеры Культуры Острогожского ДК на открытии Набережной.JPG"/>
          <p:cNvPicPr>
            <a:picLocks noChangeAspect="1" noChangeArrowheads="1"/>
          </p:cNvPicPr>
          <p:nvPr/>
        </p:nvPicPr>
        <p:blipFill>
          <a:blip r:embed="rId7" cstate="print"/>
          <a:srcRect l="4259" t="16160" r="12963" b="6519"/>
          <a:stretch>
            <a:fillRect/>
          </a:stretch>
        </p:blipFill>
        <p:spPr bwMode="auto">
          <a:xfrm>
            <a:off x="5906815" y="2454916"/>
            <a:ext cx="6285186" cy="44030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41306458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11814411" y="6484937"/>
            <a:ext cx="387743" cy="365125"/>
          </a:xfrm>
        </p:spPr>
        <p:txBody>
          <a:bodyPr rtlCol="0"/>
          <a:lstStyle/>
          <a:p>
            <a:pPr rtl="0"/>
            <a:fld id="{5AE1514C-5E56-4738-A1FF-4B1CFD2A3E36}" type="slidenum">
              <a:rPr lang="ru-RU" sz="1200" noProof="1" smtClean="0"/>
              <a:pPr rtl="0"/>
              <a:t>7</a:t>
            </a:fld>
            <a:endParaRPr lang="ru-RU" sz="1200" noProof="1"/>
          </a:p>
        </p:txBody>
      </p:sp>
      <p:sp>
        <p:nvSpPr>
          <p:cNvPr id="42" name="Текст 41"/>
          <p:cNvSpPr>
            <a:spLocks noGrp="1"/>
          </p:cNvSpPr>
          <p:nvPr>
            <p:ph type="body" sz="quarter" idx="11"/>
          </p:nvPr>
        </p:nvSpPr>
        <p:spPr>
          <a:xfrm>
            <a:off x="0" y="3429000"/>
            <a:ext cx="6096000" cy="590931"/>
          </a:xfrm>
        </p:spPr>
        <p:txBody>
          <a:bodyPr rtlCol="0"/>
          <a:lstStyle/>
          <a:p>
            <a:pPr rtl="0">
              <a:spcAft>
                <a:spcPts val="1200"/>
              </a:spcAft>
            </a:pPr>
            <a:endParaRPr lang="ru-RU" noProof="1"/>
          </a:p>
        </p:txBody>
      </p:sp>
      <p:sp>
        <p:nvSpPr>
          <p:cNvPr id="21" name="Текст 20"/>
          <p:cNvSpPr>
            <a:spLocks noGrp="1"/>
          </p:cNvSpPr>
          <p:nvPr>
            <p:ph type="body" sz="quarter" idx="19"/>
          </p:nvPr>
        </p:nvSpPr>
        <p:spPr>
          <a:xfrm>
            <a:off x="0" y="1554163"/>
            <a:ext cx="6096000" cy="480131"/>
          </a:xfrm>
        </p:spPr>
        <p:txBody>
          <a:bodyPr rtlCol="0"/>
          <a:lstStyle/>
          <a:p>
            <a:pPr rtl="0"/>
            <a:endParaRPr lang="ru-RU" sz="2800" b="1" noProof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Picture 4" descr="https://sun9-52.userapi.com/impg/XNo2msZd5OdTqy94HfMaBtGkKjjMhtGX20tisw/DmTSpvbt7bc.jpg?size=1280x591&amp;quality=95&amp;sign=e0e8f3ee58effde22ab222d10ad4d299&amp;type=album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3867806" cy="290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51.userapi.com/impg/Bi6Xo86FBTDsZ5Z6MZ9YaymusoVUQhg1A8fRdA/e2u59uOVTgk.jpg?size=1280x963&amp;quality=95&amp;sign=0ac7dbaf7531a9f5afd396c2456e86f1&amp;type=album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852948" y="0"/>
            <a:ext cx="4339052" cy="289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OBMEN\ДЕРЯБИНА ТАТЬЯНА\волонтеры\фото\XtXB9k9lYmE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-2" y="2716924"/>
            <a:ext cx="6211615" cy="4141077"/>
          </a:xfrm>
          <a:prstGeom prst="rect">
            <a:avLst/>
          </a:prstGeom>
          <a:noFill/>
        </p:spPr>
      </p:pic>
      <p:pic>
        <p:nvPicPr>
          <p:cNvPr id="3" name="Picture 4" descr="G:\OBMEN\ДЕРЯБИНА ТАТЬЯНА\волонтеры\Отчет Острогожск ДК Волонтеры культуры июнь\Волонтеры на выезде в г.Воронеже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846783" y="-1"/>
            <a:ext cx="4046485" cy="2697657"/>
          </a:xfrm>
          <a:prstGeom prst="rect">
            <a:avLst/>
          </a:prstGeom>
          <a:noFill/>
        </p:spPr>
      </p:pic>
      <p:pic>
        <p:nvPicPr>
          <p:cNvPr id="1029" name="Picture 5" descr="G:\OBMEN\ДЕРЯБИНА ТАТЬЯНА\волонтеры\Отчет Острогожск ДК Волонтеры культуры июнь\Волонтеры Культуры Острогожского ДК на открытии Набережной.JP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6211614" y="2688020"/>
            <a:ext cx="5980386" cy="41699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41306458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11814411" y="6484937"/>
            <a:ext cx="387743" cy="365125"/>
          </a:xfrm>
        </p:spPr>
        <p:txBody>
          <a:bodyPr rtlCol="0"/>
          <a:lstStyle/>
          <a:p>
            <a:pPr rtl="0"/>
            <a:fld id="{5AE1514C-5E56-4738-A1FF-4B1CFD2A3E36}" type="slidenum">
              <a:rPr lang="ru-RU" sz="1200" noProof="1" smtClean="0"/>
              <a:pPr rtl="0"/>
              <a:t>8</a:t>
            </a:fld>
            <a:endParaRPr lang="ru-RU" sz="1200" noProof="1"/>
          </a:p>
        </p:txBody>
      </p:sp>
      <p:sp>
        <p:nvSpPr>
          <p:cNvPr id="42" name="Текст 41"/>
          <p:cNvSpPr>
            <a:spLocks noGrp="1"/>
          </p:cNvSpPr>
          <p:nvPr>
            <p:ph type="body" sz="quarter" idx="11"/>
          </p:nvPr>
        </p:nvSpPr>
        <p:spPr>
          <a:xfrm>
            <a:off x="0" y="3429000"/>
            <a:ext cx="6096000" cy="590931"/>
          </a:xfrm>
        </p:spPr>
        <p:txBody>
          <a:bodyPr rtlCol="0"/>
          <a:lstStyle/>
          <a:p>
            <a:pPr rtl="0">
              <a:spcAft>
                <a:spcPts val="1200"/>
              </a:spcAft>
            </a:pPr>
            <a:endParaRPr lang="ru-RU" noProof="1"/>
          </a:p>
        </p:txBody>
      </p:sp>
      <p:sp>
        <p:nvSpPr>
          <p:cNvPr id="21" name="Текст 20"/>
          <p:cNvSpPr>
            <a:spLocks noGrp="1"/>
          </p:cNvSpPr>
          <p:nvPr>
            <p:ph type="body" sz="quarter" idx="19"/>
          </p:nvPr>
        </p:nvSpPr>
        <p:spPr>
          <a:xfrm>
            <a:off x="0" y="1554163"/>
            <a:ext cx="6096000" cy="480131"/>
          </a:xfrm>
        </p:spPr>
        <p:txBody>
          <a:bodyPr rtlCol="0"/>
          <a:lstStyle/>
          <a:p>
            <a:pPr rtl="0"/>
            <a:endParaRPr lang="ru-RU" sz="2800" b="1" noProof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30" name="Picture 6" descr="https://sun9-51.userapi.com/impg/Bi6Xo86FBTDsZ5Z6MZ9YaymusoVUQhg1A8fRdA/e2u59uOVTgk.jpg?size=1280x963&amp;quality=95&amp;sign=0ac7dbaf7531a9f5afd396c2456e86f1&amp;type=album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926288" y="0"/>
            <a:ext cx="5265712" cy="394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OBMEN\ДЕРЯБИНА ТАТЬЯНА\волонтеры\фото\XtXB9k9lYmE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3951890"/>
            <a:ext cx="3874813" cy="2906110"/>
          </a:xfrm>
          <a:prstGeom prst="rect">
            <a:avLst/>
          </a:prstGeom>
          <a:noFill/>
        </p:spPr>
      </p:pic>
      <p:pic>
        <p:nvPicPr>
          <p:cNvPr id="3" name="Picture 4" descr="G:\OBMEN\ДЕРЯБИНА ТАТЬЯНА\волонтеры\Отчет Острогожск ДК Волонтеры культуры июнь\Волонтеры на выезде в г.Воронеже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896707" y="3923640"/>
            <a:ext cx="3912479" cy="2934360"/>
          </a:xfrm>
          <a:prstGeom prst="rect">
            <a:avLst/>
          </a:prstGeom>
          <a:noFill/>
        </p:spPr>
      </p:pic>
      <p:pic>
        <p:nvPicPr>
          <p:cNvPr id="1029" name="Picture 5" descr="G:\OBMEN\ДЕРЯБИНА ТАТЬЯНА\волонтеры\Отчет Острогожск ДК Волонтеры культуры июнь\Волонтеры Культуры Острогожского ДК на открытии Набережной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798676" y="3929118"/>
            <a:ext cx="4393323" cy="2928882"/>
          </a:xfrm>
          <a:prstGeom prst="rect">
            <a:avLst/>
          </a:prstGeom>
          <a:noFill/>
        </p:spPr>
      </p:pic>
      <p:pic>
        <p:nvPicPr>
          <p:cNvPr id="10" name="Picture 2" descr="https://sun9-33.userapi.com/impg/GryXPxJcVS9F5D62JPzBVZN4yZZwRTrlWEVwxw/ihTNTeFLiVY.jpg?size=1280x720&amp;quality=95&amp;sign=5e0ad63ad56f592779897c2050694973&amp;type=album"/>
          <p:cNvPicPr>
            <a:picLocks noChangeAspect="1" noChangeArrowheads="1"/>
          </p:cNvPicPr>
          <p:nvPr/>
        </p:nvPicPr>
        <p:blipFill>
          <a:blip r:embed="rId7"/>
          <a:srcRect r="6965" b="12903"/>
          <a:stretch>
            <a:fillRect/>
          </a:stretch>
        </p:blipFill>
        <p:spPr bwMode="auto">
          <a:xfrm>
            <a:off x="-1" y="-1"/>
            <a:ext cx="6985666" cy="39729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41306458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s://sun9-52.userapi.com/impg/XNo2msZd5OdTqy94HfMaBtGkKjjMhtGX20tisw/DmTSpvbt7bc.jpg?size=1280x591&amp;quality=95&amp;sign=e0e8f3ee58effde22ab222d10ad4d299&amp;type=album"/>
          <p:cNvPicPr>
            <a:picLocks noChangeAspect="1" noChangeArrowheads="1"/>
          </p:cNvPicPr>
          <p:nvPr/>
        </p:nvPicPr>
        <p:blipFill>
          <a:blip r:embed="rId2"/>
          <a:srcRect l="13262" t="32317"/>
          <a:stretch>
            <a:fillRect/>
          </a:stretch>
        </p:blipFill>
        <p:spPr bwMode="auto">
          <a:xfrm>
            <a:off x="-1300" y="0"/>
            <a:ext cx="4941162" cy="318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5AE1514C-5E56-4738-A1FF-4B1CFD2A3E36}" type="slidenum">
              <a:rPr lang="ru-RU" noProof="1" smtClean="0"/>
              <a:pPr rtl="0"/>
              <a:t>9</a:t>
            </a:fld>
            <a:endParaRPr lang="ru-RU" noProof="1"/>
          </a:p>
        </p:txBody>
      </p:sp>
      <p:pic>
        <p:nvPicPr>
          <p:cNvPr id="2054" name="Picture 6" descr="https://sun9-17.userapi.com/impg/hI6v2rQO1TcRgp0js0upWxwmOk2nJthYxP7Naw/WOIWohhp7q8.jpg?size=807x607&amp;quality=95&amp;sign=ae18726919f0401fde22d90bd232485a&amp;c_uniq_tag=pjkqsiz7wo9r11HnJXcTj5M7MiWZ0DLuyWqmw4WodhE&amp;type=album"/>
          <p:cNvPicPr>
            <a:picLocks noChangeAspect="1" noChangeArrowheads="1"/>
          </p:cNvPicPr>
          <p:nvPr/>
        </p:nvPicPr>
        <p:blipFill>
          <a:blip r:embed="rId3"/>
          <a:srcRect l="10144" r="8329"/>
          <a:stretch>
            <a:fillRect/>
          </a:stretch>
        </p:blipFill>
        <p:spPr bwMode="auto">
          <a:xfrm>
            <a:off x="8797159" y="0"/>
            <a:ext cx="3394841" cy="3132083"/>
          </a:xfrm>
          <a:prstGeom prst="rect">
            <a:avLst/>
          </a:prstGeom>
          <a:noFill/>
        </p:spPr>
      </p:pic>
      <p:pic>
        <p:nvPicPr>
          <p:cNvPr id="2056" name="Picture 8" descr="https://sun9-49.userapi.com/impg/x4YDM86n_0zkVvinpEH87b_vcBFYw-HegVYIGA/ryAJNMYnA40.jpg?size=1280x963&amp;quality=95&amp;sign=bfb2dd69d4e5007a2a51a72b7046df1c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7959" y="3090041"/>
            <a:ext cx="4614041" cy="3767959"/>
          </a:xfrm>
          <a:prstGeom prst="rect">
            <a:avLst/>
          </a:prstGeom>
          <a:noFill/>
        </p:spPr>
      </p:pic>
      <p:pic>
        <p:nvPicPr>
          <p:cNvPr id="2060" name="Picture 12" descr="https://sun9-71.userapi.com/impg/RyVKHzYdZqAOzt_6wqcL2Re5SiwkmEY0vhZ7bw/ypoDxXv-0O8.jpg?size=1280x960&amp;quality=95&amp;sign=10b4531a9f287a6f958df5343c446f23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9253" y="0"/>
            <a:ext cx="4173009" cy="3129757"/>
          </a:xfrm>
          <a:prstGeom prst="rect">
            <a:avLst/>
          </a:prstGeom>
          <a:noFill/>
        </p:spPr>
      </p:pic>
      <p:pic>
        <p:nvPicPr>
          <p:cNvPr id="2052" name="Picture 4" descr="https://sun9-49.userapi.com/impg/FmKjWS_-dgD0MFnaRg8LZvUF7FvcaGlgYb9L-g/sXLH7m16P-Q.jpg?size=1280x960&amp;quality=95&amp;sign=78392733be25a9a70fe1c98082c2e7eb&amp;type=album"/>
          <p:cNvPicPr>
            <a:picLocks noChangeAspect="1" noChangeArrowheads="1"/>
          </p:cNvPicPr>
          <p:nvPr/>
        </p:nvPicPr>
        <p:blipFill>
          <a:blip r:embed="rId6"/>
          <a:srcRect t="20205" b="25110"/>
          <a:stretch>
            <a:fillRect/>
          </a:stretch>
        </p:blipFill>
        <p:spPr bwMode="auto">
          <a:xfrm>
            <a:off x="-1" y="3132083"/>
            <a:ext cx="7957079" cy="37259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Создание истории Neal Creative">
  <a:themeElements>
    <a:clrScheme name="Neal Analytics 2">
      <a:dk1>
        <a:srgbClr val="000000"/>
      </a:dk1>
      <a:lt1>
        <a:srgbClr val="FFFFFF"/>
      </a:lt1>
      <a:dk2>
        <a:srgbClr val="0074AF"/>
      </a:dk2>
      <a:lt2>
        <a:srgbClr val="00B0F0"/>
      </a:lt2>
      <a:accent1>
        <a:srgbClr val="75D1FF"/>
      </a:accent1>
      <a:accent2>
        <a:srgbClr val="004568"/>
      </a:accent2>
      <a:accent3>
        <a:srgbClr val="92D050"/>
      </a:accent3>
      <a:accent4>
        <a:srgbClr val="FFC000"/>
      </a:accent4>
      <a:accent5>
        <a:srgbClr val="004568"/>
      </a:accent5>
      <a:accent6>
        <a:srgbClr val="0074AF"/>
      </a:accent6>
      <a:hlink>
        <a:srgbClr val="43C0FF"/>
      </a:hlink>
      <a:folHlink>
        <a:srgbClr val="75D1FF"/>
      </a:folHlink>
    </a:clrScheme>
    <a:fontScheme name="MICROSOFT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38384585_TF16401425" id="{4FFF853C-F0E9-4B05-9CA1-10297EE6468B}" vid="{02125B37-770C-4DA6-8E58-EF00A86C7FC3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480f6609812271f56e53f2aff71704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b48d77c16982ba2890c3fe2b4c067b2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1C2FF92-1ACE-4D23-9586-85906FF02F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D2E6351-E64A-42DD-A554-7DF752222129}">
  <ds:schemaRefs>
    <ds:schemaRef ds:uri="http://schemas.microsoft.com/office/2006/documentManagement/types"/>
    <ds:schemaRef ds:uri="http://schemas.microsoft.com/office/2006/metadata/properties"/>
    <ds:schemaRef ds:uri="16c05727-aa75-4e4a-9b5f-8a80a1165891"/>
    <ds:schemaRef ds:uri="http://schemas.microsoft.com/office/infopath/2007/PartnerControls"/>
    <ds:schemaRef ds:uri="http://purl.org/dc/terms/"/>
    <ds:schemaRef ds:uri="http://purl.org/dc/dcmitype/"/>
    <ds:schemaRef ds:uri="http://schemas.openxmlformats.org/package/2006/metadata/core-properties"/>
    <ds:schemaRef ds:uri="71af3243-3dd4-4a8d-8c0d-dd76da1f02a5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530CA71C-6B24-463C-853F-076A02E27CB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Эффективные презентации</Template>
  <TotalTime>0</TotalTime>
  <Words>571</Words>
  <Application>Microsoft Office PowerPoint</Application>
  <PresentationFormat>Произвольный</PresentationFormat>
  <Paragraphs>66</Paragraphs>
  <Slides>14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Создание истории Neal Creative</vt:lpstr>
      <vt:lpstr>Волонтерский клуб</vt:lpstr>
      <vt:lpstr>Слайд 2</vt:lpstr>
      <vt:lpstr>Слайд 3</vt:lpstr>
      <vt:lpstr>О нас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2023-02-06T12:37:21Z</dcterms:created>
  <dcterms:modified xsi:type="dcterms:W3CDTF">2023-07-12T09:58:13Z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