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3"/>
  </p:handoutMasterIdLst>
  <p:sldIdLst>
    <p:sldId id="287" r:id="rId2"/>
    <p:sldId id="291" r:id="rId3"/>
    <p:sldId id="281" r:id="rId4"/>
    <p:sldId id="300" r:id="rId5"/>
    <p:sldId id="282" r:id="rId6"/>
    <p:sldId id="290" r:id="rId7"/>
    <p:sldId id="286" r:id="rId8"/>
    <p:sldId id="284" r:id="rId9"/>
    <p:sldId id="283" r:id="rId10"/>
    <p:sldId id="276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736"/>
    <a:srgbClr val="CA0C79"/>
    <a:srgbClr val="E8E812"/>
    <a:srgbClr val="823E82"/>
    <a:srgbClr val="A90BA1"/>
    <a:srgbClr val="129481"/>
    <a:srgbClr val="173A8D"/>
    <a:srgbClr val="0F2741"/>
    <a:srgbClr val="003374"/>
    <a:srgbClr val="C9A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43" autoAdjust="0"/>
    <p:restoredTop sz="99644" autoAdjust="0"/>
  </p:normalViewPr>
  <p:slideViewPr>
    <p:cSldViewPr snapToGrid="0">
      <p:cViewPr>
        <p:scale>
          <a:sx n="70" d="100"/>
          <a:sy n="70" d="100"/>
        </p:scale>
        <p:origin x="-1242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2D3162-F8C9-4048-AD50-6AC72248FA6A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38AABB22-6AD2-433F-8576-844626193BE6}">
      <dgm:prSet phldrT="[Текст]"/>
      <dgm:spPr/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Социальное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волонтерство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C6EAF87A-F542-4FCD-AFFD-F710E21F1715}" type="parTrans" cxnId="{40AB953B-F6F3-4548-A456-675331F545B7}">
      <dgm:prSet/>
      <dgm:spPr/>
      <dgm:t>
        <a:bodyPr/>
        <a:lstStyle/>
        <a:p>
          <a:endParaRPr lang="ru-RU"/>
        </a:p>
      </dgm:t>
    </dgm:pt>
    <dgm:pt modelId="{AD6AC732-87AB-453E-90E4-689B8FCFB3DD}" type="sibTrans" cxnId="{40AB953B-F6F3-4548-A456-675331F545B7}">
      <dgm:prSet/>
      <dgm:spPr/>
      <dgm:t>
        <a:bodyPr/>
        <a:lstStyle/>
        <a:p>
          <a:endParaRPr lang="ru-RU"/>
        </a:p>
      </dgm:t>
    </dgm:pt>
    <dgm:pt modelId="{E0685BA1-BB8A-4AB2-A7D1-8FD1B2798802}">
      <dgm:prSet phldrT="[Текст]"/>
      <dgm:spPr/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Событийное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волонтерство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D7A301F6-6483-4EB8-B523-9AF5D6CA7EAF}" type="parTrans" cxnId="{9B8DDE3B-6C2E-4EF5-88A5-01AC0AEA1C9B}">
      <dgm:prSet/>
      <dgm:spPr/>
      <dgm:t>
        <a:bodyPr/>
        <a:lstStyle/>
        <a:p>
          <a:endParaRPr lang="ru-RU"/>
        </a:p>
      </dgm:t>
    </dgm:pt>
    <dgm:pt modelId="{340FBF01-56F0-4ADE-B743-9EE559C00D17}" type="sibTrans" cxnId="{9B8DDE3B-6C2E-4EF5-88A5-01AC0AEA1C9B}">
      <dgm:prSet/>
      <dgm:spPr/>
      <dgm:t>
        <a:bodyPr/>
        <a:lstStyle/>
        <a:p>
          <a:endParaRPr lang="ru-RU"/>
        </a:p>
      </dgm:t>
    </dgm:pt>
    <dgm:pt modelId="{56A26A31-2EEA-4988-87CA-D7DE89B1ABAE}">
      <dgm:prSet phldrT="[Текст]"/>
      <dgm:spPr/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Экологическое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волонтерство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F0997AB6-8F7F-454E-B716-E8ECB7832B17}" type="parTrans" cxnId="{7D4F6332-601F-43ED-B8D1-BD7459037AA9}">
      <dgm:prSet/>
      <dgm:spPr/>
      <dgm:t>
        <a:bodyPr/>
        <a:lstStyle/>
        <a:p>
          <a:endParaRPr lang="ru-RU"/>
        </a:p>
      </dgm:t>
    </dgm:pt>
    <dgm:pt modelId="{661FEC0B-3D3E-4752-A77D-D2650CEC93AB}" type="sibTrans" cxnId="{7D4F6332-601F-43ED-B8D1-BD7459037AA9}">
      <dgm:prSet/>
      <dgm:spPr/>
      <dgm:t>
        <a:bodyPr/>
        <a:lstStyle/>
        <a:p>
          <a:endParaRPr lang="ru-RU"/>
        </a:p>
      </dgm:t>
    </dgm:pt>
    <dgm:pt modelId="{1ECDD224-ADA2-4990-AE55-D5CE79BE684A}">
      <dgm:prSet phldrT="[Текст]"/>
      <dgm:spPr/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Спортивное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волонтерство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9042B907-9F79-4522-9902-7342E1E2D310}" type="parTrans" cxnId="{B78F8363-2879-4871-9AE4-40508A7342E3}">
      <dgm:prSet/>
      <dgm:spPr/>
      <dgm:t>
        <a:bodyPr/>
        <a:lstStyle/>
        <a:p>
          <a:endParaRPr lang="ru-RU"/>
        </a:p>
      </dgm:t>
    </dgm:pt>
    <dgm:pt modelId="{0B5FD264-DAF1-42D8-9F6F-5E5510FA1777}" type="sibTrans" cxnId="{B78F8363-2879-4871-9AE4-40508A7342E3}">
      <dgm:prSet/>
      <dgm:spPr/>
      <dgm:t>
        <a:bodyPr/>
        <a:lstStyle/>
        <a:p>
          <a:endParaRPr lang="ru-RU"/>
        </a:p>
      </dgm:t>
    </dgm:pt>
    <dgm:pt modelId="{4DEE50D1-E8DD-4148-A7DC-BC76FDF29F62}">
      <dgm:prSet phldrT="[Текст]"/>
      <dgm:spPr/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Культурное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волонтерство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075F1B0F-ABAF-42BE-9EAE-7E2E22E6C5FD}" type="parTrans" cxnId="{5F26CF67-C3E6-4F08-A2ED-188AC6BF7655}">
      <dgm:prSet/>
      <dgm:spPr/>
      <dgm:t>
        <a:bodyPr/>
        <a:lstStyle/>
        <a:p>
          <a:endParaRPr lang="ru-RU"/>
        </a:p>
      </dgm:t>
    </dgm:pt>
    <dgm:pt modelId="{894462FC-68C2-428E-80FC-CF944D97D54F}" type="sibTrans" cxnId="{5F26CF67-C3E6-4F08-A2ED-188AC6BF7655}">
      <dgm:prSet/>
      <dgm:spPr/>
      <dgm:t>
        <a:bodyPr/>
        <a:lstStyle/>
        <a:p>
          <a:endParaRPr lang="ru-RU"/>
        </a:p>
      </dgm:t>
    </dgm:pt>
    <dgm:pt modelId="{E6382502-9397-48B4-9FCD-A11F8F97012C}" type="pres">
      <dgm:prSet presAssocID="{EE2D3162-F8C9-4048-AD50-6AC72248FA6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974DEF-4DC5-468F-A2A9-9D9184C2C42B}" type="pres">
      <dgm:prSet presAssocID="{38AABB22-6AD2-433F-8576-844626193BE6}" presName="parentText" presStyleLbl="node1" presStyleIdx="0" presStyleCnt="5" custLinFactY="-33092" custLinFactNeighborX="-139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23A294-D8FF-4CC5-BF6C-B8BB172AD2AB}" type="pres">
      <dgm:prSet presAssocID="{AD6AC732-87AB-453E-90E4-689B8FCFB3DD}" presName="spacer" presStyleCnt="0"/>
      <dgm:spPr/>
    </dgm:pt>
    <dgm:pt modelId="{D6B76DF1-C267-433A-BDA8-ECF57C2DB036}" type="pres">
      <dgm:prSet presAssocID="{E0685BA1-BB8A-4AB2-A7D1-8FD1B279880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A050CE-6104-46B3-8390-1470F3978B9A}" type="pres">
      <dgm:prSet presAssocID="{340FBF01-56F0-4ADE-B743-9EE559C00D17}" presName="spacer" presStyleCnt="0"/>
      <dgm:spPr/>
    </dgm:pt>
    <dgm:pt modelId="{8854EB6F-953B-4A13-8EE9-871FFF1C42D8}" type="pres">
      <dgm:prSet presAssocID="{56A26A31-2EEA-4988-87CA-D7DE89B1ABAE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D1D730-1C2C-4727-8856-B1EF0B8B1EDC}" type="pres">
      <dgm:prSet presAssocID="{661FEC0B-3D3E-4752-A77D-D2650CEC93AB}" presName="spacer" presStyleCnt="0"/>
      <dgm:spPr/>
    </dgm:pt>
    <dgm:pt modelId="{4B58C139-CDDB-482E-89F5-A3CF96B49DE1}" type="pres">
      <dgm:prSet presAssocID="{1ECDD224-ADA2-4990-AE55-D5CE79BE684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2E6D3F-CFE1-4B73-B539-56B560BE8F88}" type="pres">
      <dgm:prSet presAssocID="{0B5FD264-DAF1-42D8-9F6F-5E5510FA1777}" presName="spacer" presStyleCnt="0"/>
      <dgm:spPr/>
    </dgm:pt>
    <dgm:pt modelId="{5D51A4A1-9DFD-4D6E-AE73-903AEC95C125}" type="pres">
      <dgm:prSet presAssocID="{4DEE50D1-E8DD-4148-A7DC-BC76FDF29F6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D75DD2-3925-44F5-B12C-D0C9C3382354}" type="presOf" srcId="{4DEE50D1-E8DD-4148-A7DC-BC76FDF29F62}" destId="{5D51A4A1-9DFD-4D6E-AE73-903AEC95C125}" srcOrd="0" destOrd="0" presId="urn:microsoft.com/office/officeart/2005/8/layout/vList2"/>
    <dgm:cxn modelId="{9417CA00-C88E-49F5-B4A5-5FCEE7E8E2A9}" type="presOf" srcId="{EE2D3162-F8C9-4048-AD50-6AC72248FA6A}" destId="{E6382502-9397-48B4-9FCD-A11F8F97012C}" srcOrd="0" destOrd="0" presId="urn:microsoft.com/office/officeart/2005/8/layout/vList2"/>
    <dgm:cxn modelId="{00FE6610-9A6C-4859-8769-40EEE55629CB}" type="presOf" srcId="{E0685BA1-BB8A-4AB2-A7D1-8FD1B2798802}" destId="{D6B76DF1-C267-433A-BDA8-ECF57C2DB036}" srcOrd="0" destOrd="0" presId="urn:microsoft.com/office/officeart/2005/8/layout/vList2"/>
    <dgm:cxn modelId="{9B8DDE3B-6C2E-4EF5-88A5-01AC0AEA1C9B}" srcId="{EE2D3162-F8C9-4048-AD50-6AC72248FA6A}" destId="{E0685BA1-BB8A-4AB2-A7D1-8FD1B2798802}" srcOrd="1" destOrd="0" parTransId="{D7A301F6-6483-4EB8-B523-9AF5D6CA7EAF}" sibTransId="{340FBF01-56F0-4ADE-B743-9EE559C00D17}"/>
    <dgm:cxn modelId="{40AB953B-F6F3-4548-A456-675331F545B7}" srcId="{EE2D3162-F8C9-4048-AD50-6AC72248FA6A}" destId="{38AABB22-6AD2-433F-8576-844626193BE6}" srcOrd="0" destOrd="0" parTransId="{C6EAF87A-F542-4FCD-AFFD-F710E21F1715}" sibTransId="{AD6AC732-87AB-453E-90E4-689B8FCFB3DD}"/>
    <dgm:cxn modelId="{B78F8363-2879-4871-9AE4-40508A7342E3}" srcId="{EE2D3162-F8C9-4048-AD50-6AC72248FA6A}" destId="{1ECDD224-ADA2-4990-AE55-D5CE79BE684A}" srcOrd="3" destOrd="0" parTransId="{9042B907-9F79-4522-9902-7342E1E2D310}" sibTransId="{0B5FD264-DAF1-42D8-9F6F-5E5510FA1777}"/>
    <dgm:cxn modelId="{5F26CF67-C3E6-4F08-A2ED-188AC6BF7655}" srcId="{EE2D3162-F8C9-4048-AD50-6AC72248FA6A}" destId="{4DEE50D1-E8DD-4148-A7DC-BC76FDF29F62}" srcOrd="4" destOrd="0" parTransId="{075F1B0F-ABAF-42BE-9EAE-7E2E22E6C5FD}" sibTransId="{894462FC-68C2-428E-80FC-CF944D97D54F}"/>
    <dgm:cxn modelId="{7D4F6332-601F-43ED-B8D1-BD7459037AA9}" srcId="{EE2D3162-F8C9-4048-AD50-6AC72248FA6A}" destId="{56A26A31-2EEA-4988-87CA-D7DE89B1ABAE}" srcOrd="2" destOrd="0" parTransId="{F0997AB6-8F7F-454E-B716-E8ECB7832B17}" sibTransId="{661FEC0B-3D3E-4752-A77D-D2650CEC93AB}"/>
    <dgm:cxn modelId="{029BD921-EA7B-44EB-A819-34B648A7950A}" type="presOf" srcId="{56A26A31-2EEA-4988-87CA-D7DE89B1ABAE}" destId="{8854EB6F-953B-4A13-8EE9-871FFF1C42D8}" srcOrd="0" destOrd="0" presId="urn:microsoft.com/office/officeart/2005/8/layout/vList2"/>
    <dgm:cxn modelId="{C92B89C4-379D-49BF-9320-EFC2E0677E99}" type="presOf" srcId="{38AABB22-6AD2-433F-8576-844626193BE6}" destId="{19974DEF-4DC5-468F-A2A9-9D9184C2C42B}" srcOrd="0" destOrd="0" presId="urn:microsoft.com/office/officeart/2005/8/layout/vList2"/>
    <dgm:cxn modelId="{DA70060D-F30D-473B-A23B-DD00F53B2E8D}" type="presOf" srcId="{1ECDD224-ADA2-4990-AE55-D5CE79BE684A}" destId="{4B58C139-CDDB-482E-89F5-A3CF96B49DE1}" srcOrd="0" destOrd="0" presId="urn:microsoft.com/office/officeart/2005/8/layout/vList2"/>
    <dgm:cxn modelId="{7DC3F407-5619-4772-9F2A-336E4234C7EF}" type="presParOf" srcId="{E6382502-9397-48B4-9FCD-A11F8F97012C}" destId="{19974DEF-4DC5-468F-A2A9-9D9184C2C42B}" srcOrd="0" destOrd="0" presId="urn:microsoft.com/office/officeart/2005/8/layout/vList2"/>
    <dgm:cxn modelId="{835FF901-5C52-4E5A-8A6B-70E8CAB2878A}" type="presParOf" srcId="{E6382502-9397-48B4-9FCD-A11F8F97012C}" destId="{8323A294-D8FF-4CC5-BF6C-B8BB172AD2AB}" srcOrd="1" destOrd="0" presId="urn:microsoft.com/office/officeart/2005/8/layout/vList2"/>
    <dgm:cxn modelId="{D5C108D2-AF49-4745-BC77-5F0F52994A5D}" type="presParOf" srcId="{E6382502-9397-48B4-9FCD-A11F8F97012C}" destId="{D6B76DF1-C267-433A-BDA8-ECF57C2DB036}" srcOrd="2" destOrd="0" presId="urn:microsoft.com/office/officeart/2005/8/layout/vList2"/>
    <dgm:cxn modelId="{DA8C848B-7188-4612-9DA6-0607DEE69AD6}" type="presParOf" srcId="{E6382502-9397-48B4-9FCD-A11F8F97012C}" destId="{C5A050CE-6104-46B3-8390-1470F3978B9A}" srcOrd="3" destOrd="0" presId="urn:microsoft.com/office/officeart/2005/8/layout/vList2"/>
    <dgm:cxn modelId="{94E09E84-1155-4FAD-B047-FC879126BD4B}" type="presParOf" srcId="{E6382502-9397-48B4-9FCD-A11F8F97012C}" destId="{8854EB6F-953B-4A13-8EE9-871FFF1C42D8}" srcOrd="4" destOrd="0" presId="urn:microsoft.com/office/officeart/2005/8/layout/vList2"/>
    <dgm:cxn modelId="{6D66C633-C61D-47BB-9601-1D59860734D8}" type="presParOf" srcId="{E6382502-9397-48B4-9FCD-A11F8F97012C}" destId="{FED1D730-1C2C-4727-8856-B1EF0B8B1EDC}" srcOrd="5" destOrd="0" presId="urn:microsoft.com/office/officeart/2005/8/layout/vList2"/>
    <dgm:cxn modelId="{FF337F1D-9998-464E-B171-2E06512EED0C}" type="presParOf" srcId="{E6382502-9397-48B4-9FCD-A11F8F97012C}" destId="{4B58C139-CDDB-482E-89F5-A3CF96B49DE1}" srcOrd="6" destOrd="0" presId="urn:microsoft.com/office/officeart/2005/8/layout/vList2"/>
    <dgm:cxn modelId="{D1FD8D6A-631E-49F8-8E4A-18D4081D5381}" type="presParOf" srcId="{E6382502-9397-48B4-9FCD-A11F8F97012C}" destId="{F22E6D3F-CFE1-4B73-B539-56B560BE8F88}" srcOrd="7" destOrd="0" presId="urn:microsoft.com/office/officeart/2005/8/layout/vList2"/>
    <dgm:cxn modelId="{F5D6BE8A-576F-4CB7-ABE0-6AEDE6C04B02}" type="presParOf" srcId="{E6382502-9397-48B4-9FCD-A11F8F97012C}" destId="{5D51A4A1-9DFD-4D6E-AE73-903AEC95C12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33B774-4EB0-4698-90F6-5761214CA606}" type="doc">
      <dgm:prSet loTypeId="urn:microsoft.com/office/officeart/2005/8/layout/chevron2" loCatId="process" qsTypeId="urn:microsoft.com/office/officeart/2005/8/quickstyle/3d2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8F255CDC-F3DC-4FDF-ABA5-5E45BBCFC378}">
      <dgm:prSet phldrT="[Текст]" phldr="1"/>
      <dgm:spPr/>
      <dgm:t>
        <a:bodyPr/>
        <a:lstStyle/>
        <a:p>
          <a:endParaRPr lang="ru-RU" dirty="0"/>
        </a:p>
      </dgm:t>
    </dgm:pt>
    <dgm:pt modelId="{7D96732D-1E08-485E-830E-0BA4BD2109B6}" type="parTrans" cxnId="{E7BA08B4-A2D5-4AFD-9ECD-9E98D309EA73}">
      <dgm:prSet/>
      <dgm:spPr/>
      <dgm:t>
        <a:bodyPr/>
        <a:lstStyle/>
        <a:p>
          <a:endParaRPr lang="ru-RU"/>
        </a:p>
      </dgm:t>
    </dgm:pt>
    <dgm:pt modelId="{63554617-EF88-45C1-9BD1-A9A17371B83E}" type="sibTrans" cxnId="{E7BA08B4-A2D5-4AFD-9ECD-9E98D309EA73}">
      <dgm:prSet/>
      <dgm:spPr/>
      <dgm:t>
        <a:bodyPr/>
        <a:lstStyle/>
        <a:p>
          <a:endParaRPr lang="ru-RU"/>
        </a:p>
      </dgm:t>
    </dgm:pt>
    <dgm:pt modelId="{1A8617A0-4DC0-4B4D-B841-D674EDB188D6}">
      <dgm:prSet phldrT="[Текст]" custT="1"/>
      <dgm:spPr/>
      <dgm:t>
        <a:bodyPr/>
        <a:lstStyle/>
        <a:p>
          <a:r>
            <a:rPr lang="ru-RU" sz="1800" b="1" dirty="0" err="1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Иммерсивное</a:t>
          </a:r>
          <a:r>
            <a:rPr lang="ru-RU" sz="18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событие «Полночь»</a:t>
          </a:r>
          <a:endParaRPr lang="ru-RU" sz="1800" b="1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088C8DFB-FC39-4B72-AED8-4411E87E5882}" type="parTrans" cxnId="{4EC55617-11FB-4FCB-818E-0F2C628C9B28}">
      <dgm:prSet/>
      <dgm:spPr/>
      <dgm:t>
        <a:bodyPr/>
        <a:lstStyle/>
        <a:p>
          <a:endParaRPr lang="ru-RU"/>
        </a:p>
      </dgm:t>
    </dgm:pt>
    <dgm:pt modelId="{597616E6-3E53-43F9-AF43-5AFD890BBF44}" type="sibTrans" cxnId="{4EC55617-11FB-4FCB-818E-0F2C628C9B28}">
      <dgm:prSet/>
      <dgm:spPr/>
      <dgm:t>
        <a:bodyPr/>
        <a:lstStyle/>
        <a:p>
          <a:endParaRPr lang="ru-RU"/>
        </a:p>
      </dgm:t>
    </dgm:pt>
    <dgm:pt modelId="{84B93393-8DE7-4461-B2FE-0CF8F73D7C1B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Фестиваль этнической культуры коренных народов Крайнего севера «Большой </a:t>
          </a:r>
          <a:r>
            <a:rPr lang="ru-RU" sz="1800" b="1" dirty="0" err="1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Аргиш</a:t>
          </a:r>
          <a:r>
            <a:rPr lang="ru-RU" sz="18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»</a:t>
          </a:r>
          <a:endParaRPr lang="ru-RU" sz="1800" b="1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894D31A1-C4D9-40D2-A7A5-148BB4205211}" type="parTrans" cxnId="{48C755B0-3CD6-4130-B4E1-A47B45B031B5}">
      <dgm:prSet/>
      <dgm:spPr/>
      <dgm:t>
        <a:bodyPr/>
        <a:lstStyle/>
        <a:p>
          <a:endParaRPr lang="ru-RU"/>
        </a:p>
      </dgm:t>
    </dgm:pt>
    <dgm:pt modelId="{4E152AB7-A8A5-43B0-A0E8-5071E7FE5ECA}" type="sibTrans" cxnId="{48C755B0-3CD6-4130-B4E1-A47B45B031B5}">
      <dgm:prSet/>
      <dgm:spPr/>
      <dgm:t>
        <a:bodyPr/>
        <a:lstStyle/>
        <a:p>
          <a:endParaRPr lang="ru-RU"/>
        </a:p>
      </dgm:t>
    </dgm:pt>
    <dgm:pt modelId="{E81E2AA4-1CA1-4A58-894A-493CD9A828D5}">
      <dgm:prSet/>
      <dgm:spPr/>
      <dgm:t>
        <a:bodyPr/>
        <a:lstStyle/>
        <a:p>
          <a:endParaRPr lang="ru-RU" dirty="0"/>
        </a:p>
      </dgm:t>
    </dgm:pt>
    <dgm:pt modelId="{39DBC136-1A63-49AA-8E0F-B79B8F6056ED}" type="parTrans" cxnId="{9F6D4672-8BE2-4790-8FD2-D4A80292F795}">
      <dgm:prSet/>
      <dgm:spPr/>
      <dgm:t>
        <a:bodyPr/>
        <a:lstStyle/>
        <a:p>
          <a:endParaRPr lang="ru-RU"/>
        </a:p>
      </dgm:t>
    </dgm:pt>
    <dgm:pt modelId="{01069A2D-528A-4E16-96F9-AB19D8E40D93}" type="sibTrans" cxnId="{9F6D4672-8BE2-4790-8FD2-D4A80292F795}">
      <dgm:prSet/>
      <dgm:spPr/>
      <dgm:t>
        <a:bodyPr/>
        <a:lstStyle/>
        <a:p>
          <a:endParaRPr lang="ru-RU"/>
        </a:p>
      </dgm:t>
    </dgm:pt>
    <dgm:pt modelId="{0663179E-746B-418B-A4FA-D53600EDE12B}">
      <dgm:prSet custT="1"/>
      <dgm:spPr/>
      <dgm:t>
        <a:bodyPr/>
        <a:lstStyle/>
        <a:p>
          <a:r>
            <a:rPr lang="ru-RU" sz="18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Городской фольклорный праздник «Сударыня Масленица»</a:t>
          </a:r>
          <a:endParaRPr lang="ru-RU" sz="1400" b="1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9AA3BF23-903E-4989-8FBD-0FE64295675C}" type="parTrans" cxnId="{A5CF7317-4A54-4F02-A8DD-AF717BA218E6}">
      <dgm:prSet/>
      <dgm:spPr/>
      <dgm:t>
        <a:bodyPr/>
        <a:lstStyle/>
        <a:p>
          <a:endParaRPr lang="ru-RU"/>
        </a:p>
      </dgm:t>
    </dgm:pt>
    <dgm:pt modelId="{33C6C86E-DDA5-4873-8E4E-92D460AEAED9}" type="sibTrans" cxnId="{A5CF7317-4A54-4F02-A8DD-AF717BA218E6}">
      <dgm:prSet/>
      <dgm:spPr/>
      <dgm:t>
        <a:bodyPr/>
        <a:lstStyle/>
        <a:p>
          <a:endParaRPr lang="ru-RU"/>
        </a:p>
      </dgm:t>
    </dgm:pt>
    <dgm:pt modelId="{9033A3C5-AA89-4168-B7A1-9E6AC1818776}">
      <dgm:prSet/>
      <dgm:spPr/>
      <dgm:t>
        <a:bodyPr/>
        <a:lstStyle/>
        <a:p>
          <a:endParaRPr lang="ru-RU" dirty="0"/>
        </a:p>
      </dgm:t>
    </dgm:pt>
    <dgm:pt modelId="{EE161B0E-A44B-4923-A20C-8E7166072889}" type="parTrans" cxnId="{0044C227-62C8-4D1B-95EE-7A0B86F62AFD}">
      <dgm:prSet/>
      <dgm:spPr/>
      <dgm:t>
        <a:bodyPr/>
        <a:lstStyle/>
        <a:p>
          <a:endParaRPr lang="ru-RU"/>
        </a:p>
      </dgm:t>
    </dgm:pt>
    <dgm:pt modelId="{FE9FC391-E71A-4F65-8A00-23740497177E}" type="sibTrans" cxnId="{0044C227-62C8-4D1B-95EE-7A0B86F62AFD}">
      <dgm:prSet/>
      <dgm:spPr/>
      <dgm:t>
        <a:bodyPr/>
        <a:lstStyle/>
        <a:p>
          <a:endParaRPr lang="ru-RU"/>
        </a:p>
      </dgm:t>
    </dgm:pt>
    <dgm:pt modelId="{0F8A6593-DCD2-4F76-90C2-EC4AD4CCFA8A}">
      <dgm:prSet/>
      <dgm:spPr/>
      <dgm:t>
        <a:bodyPr/>
        <a:lstStyle/>
        <a:p>
          <a:endParaRPr lang="ru-RU" dirty="0"/>
        </a:p>
      </dgm:t>
    </dgm:pt>
    <dgm:pt modelId="{1B2E652B-E993-447F-90CD-98BC586C13F5}" type="parTrans" cxnId="{FD48B231-EC7E-44C3-B7A1-5DBF2B0F37B2}">
      <dgm:prSet/>
      <dgm:spPr/>
      <dgm:t>
        <a:bodyPr/>
        <a:lstStyle/>
        <a:p>
          <a:endParaRPr lang="ru-RU"/>
        </a:p>
      </dgm:t>
    </dgm:pt>
    <dgm:pt modelId="{D95EF45B-62CB-4D49-8372-B4BA61BA1FBF}" type="sibTrans" cxnId="{FD48B231-EC7E-44C3-B7A1-5DBF2B0F37B2}">
      <dgm:prSet/>
      <dgm:spPr/>
      <dgm:t>
        <a:bodyPr/>
        <a:lstStyle/>
        <a:p>
          <a:endParaRPr lang="ru-RU"/>
        </a:p>
      </dgm:t>
    </dgm:pt>
    <dgm:pt modelId="{6965B0DB-6D8F-4DF4-A2E7-2D4FF323C82C}">
      <dgm:prSet/>
      <dgm:spPr/>
      <dgm:t>
        <a:bodyPr/>
        <a:lstStyle/>
        <a:p>
          <a:endParaRPr lang="ru-RU"/>
        </a:p>
      </dgm:t>
    </dgm:pt>
    <dgm:pt modelId="{0CA4B02F-8361-45E1-8AB6-8472DCD6B31A}" type="parTrans" cxnId="{1A44A0C8-8BA7-453F-9BEC-71D5F4DF45F0}">
      <dgm:prSet/>
      <dgm:spPr/>
      <dgm:t>
        <a:bodyPr/>
        <a:lstStyle/>
        <a:p>
          <a:endParaRPr lang="ru-RU"/>
        </a:p>
      </dgm:t>
    </dgm:pt>
    <dgm:pt modelId="{B90E2DF2-C51E-4497-B135-FD388F1484C6}" type="sibTrans" cxnId="{1A44A0C8-8BA7-453F-9BEC-71D5F4DF45F0}">
      <dgm:prSet/>
      <dgm:spPr/>
      <dgm:t>
        <a:bodyPr/>
        <a:lstStyle/>
        <a:p>
          <a:endParaRPr lang="ru-RU"/>
        </a:p>
      </dgm:t>
    </dgm:pt>
    <dgm:pt modelId="{F8E89374-D7FA-466B-ABC6-23C4F151F5FA}">
      <dgm:prSet phldrT="[Текст]" phldr="1"/>
      <dgm:spPr/>
      <dgm:t>
        <a:bodyPr/>
        <a:lstStyle/>
        <a:p>
          <a:endParaRPr lang="ru-RU" dirty="0"/>
        </a:p>
      </dgm:t>
    </dgm:pt>
    <dgm:pt modelId="{CBA5F14A-2651-4429-A8C7-D713651FD500}" type="sibTrans" cxnId="{C68A15A0-FBB4-486C-8DF3-DBB5AE762D6E}">
      <dgm:prSet/>
      <dgm:spPr/>
      <dgm:t>
        <a:bodyPr/>
        <a:lstStyle/>
        <a:p>
          <a:endParaRPr lang="ru-RU"/>
        </a:p>
      </dgm:t>
    </dgm:pt>
    <dgm:pt modelId="{2704EEFC-FF6C-400E-9E80-013BB80A81A9}" type="parTrans" cxnId="{C68A15A0-FBB4-486C-8DF3-DBB5AE762D6E}">
      <dgm:prSet/>
      <dgm:spPr/>
      <dgm:t>
        <a:bodyPr/>
        <a:lstStyle/>
        <a:p>
          <a:endParaRPr lang="ru-RU"/>
        </a:p>
      </dgm:t>
    </dgm:pt>
    <dgm:pt modelId="{AF587CFA-BDCA-4A38-A245-E1F590A8A248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Событие «Солнце 0202» посвященное появлению солнца после полярной ночи</a:t>
          </a:r>
          <a:endParaRPr lang="ru-RU" sz="1800" b="1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CAAF16-7F69-4F53-8107-16AAACA87EF4}" type="sibTrans" cxnId="{46CF6234-265A-4C3F-9B17-EAE9C44F32CA}">
      <dgm:prSet/>
      <dgm:spPr/>
      <dgm:t>
        <a:bodyPr/>
        <a:lstStyle/>
        <a:p>
          <a:endParaRPr lang="ru-RU"/>
        </a:p>
      </dgm:t>
    </dgm:pt>
    <dgm:pt modelId="{C7004A76-C4B0-4051-91FD-9DBF8E2AFE7E}" type="parTrans" cxnId="{46CF6234-265A-4C3F-9B17-EAE9C44F32CA}">
      <dgm:prSet/>
      <dgm:spPr/>
      <dgm:t>
        <a:bodyPr/>
        <a:lstStyle/>
        <a:p>
          <a:endParaRPr lang="ru-RU"/>
        </a:p>
      </dgm:t>
    </dgm:pt>
    <dgm:pt modelId="{2F6ABBCD-6F15-49D8-8237-3D9AA93CC677}">
      <dgm:prSet custT="1"/>
      <dgm:spPr/>
      <dgm:t>
        <a:bodyPr/>
        <a:lstStyle/>
        <a:p>
          <a:r>
            <a:rPr lang="ru-RU" sz="18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Фестиваль «Северная ягода»</a:t>
          </a:r>
          <a:endParaRPr lang="ru-RU" sz="1800" b="1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E9DFDC-0478-441D-B01C-C46B45DCDFBE}" type="parTrans" cxnId="{757FED5C-DD48-4F19-A5D3-19B7D4144510}">
      <dgm:prSet/>
      <dgm:spPr/>
      <dgm:t>
        <a:bodyPr/>
        <a:lstStyle/>
        <a:p>
          <a:endParaRPr lang="ru-RU"/>
        </a:p>
      </dgm:t>
    </dgm:pt>
    <dgm:pt modelId="{0CF5F3C5-7553-4C85-A83B-7CB057765EED}" type="sibTrans" cxnId="{757FED5C-DD48-4F19-A5D3-19B7D4144510}">
      <dgm:prSet/>
      <dgm:spPr/>
      <dgm:t>
        <a:bodyPr/>
        <a:lstStyle/>
        <a:p>
          <a:endParaRPr lang="ru-RU"/>
        </a:p>
      </dgm:t>
    </dgm:pt>
    <dgm:pt modelId="{EA3FF48D-D55A-4A3D-9BEC-011194C18572}">
      <dgm:prSet custT="1"/>
      <dgm:spPr/>
      <dgm:t>
        <a:bodyPr/>
        <a:lstStyle/>
        <a:p>
          <a:r>
            <a:rPr lang="ru-RU" sz="18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Городской фестиваль  национальных культур «Край – наш общий дом»</a:t>
          </a:r>
          <a:endParaRPr lang="ru-RU" sz="1800" b="1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3142BE-9EEA-48A1-ACBC-D6F836C584B5}" type="parTrans" cxnId="{7F2C0B97-E456-4188-87B9-9E187068389D}">
      <dgm:prSet/>
      <dgm:spPr/>
      <dgm:t>
        <a:bodyPr/>
        <a:lstStyle/>
        <a:p>
          <a:endParaRPr lang="ru-RU"/>
        </a:p>
      </dgm:t>
    </dgm:pt>
    <dgm:pt modelId="{22BA4C6C-F91A-4497-813D-61CEDD46268C}" type="sibTrans" cxnId="{7F2C0B97-E456-4188-87B9-9E187068389D}">
      <dgm:prSet/>
      <dgm:spPr/>
      <dgm:t>
        <a:bodyPr/>
        <a:lstStyle/>
        <a:p>
          <a:endParaRPr lang="ru-RU"/>
        </a:p>
      </dgm:t>
    </dgm:pt>
    <dgm:pt modelId="{617B1E3C-0789-4EEA-B863-87B4B6130899}">
      <dgm:prSet custT="1"/>
      <dgm:spPr/>
      <dgm:t>
        <a:bodyPr/>
        <a:lstStyle/>
        <a:p>
          <a:r>
            <a:rPr lang="ru-RU" sz="18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Городской фестиваль активного образа</a:t>
          </a:r>
          <a:endParaRPr lang="ru-RU" sz="1800" b="1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D2BD5F65-FA8A-4184-A30F-7A221C0A858A}" type="parTrans" cxnId="{2AFE8BF8-EF66-4CC9-B5BB-BB6712199742}">
      <dgm:prSet/>
      <dgm:spPr/>
      <dgm:t>
        <a:bodyPr/>
        <a:lstStyle/>
        <a:p>
          <a:endParaRPr lang="ru-RU"/>
        </a:p>
      </dgm:t>
    </dgm:pt>
    <dgm:pt modelId="{E3CE3F15-5E9D-4FEB-985D-EF1A0D80E0BF}" type="sibTrans" cxnId="{2AFE8BF8-EF66-4CC9-B5BB-BB6712199742}">
      <dgm:prSet/>
      <dgm:spPr/>
      <dgm:t>
        <a:bodyPr/>
        <a:lstStyle/>
        <a:p>
          <a:endParaRPr lang="ru-RU"/>
        </a:p>
      </dgm:t>
    </dgm:pt>
    <dgm:pt modelId="{F89D6D69-ABE8-40D4-AEAE-7582915F766C}">
      <dgm:prSet/>
      <dgm:spPr/>
      <dgm:t>
        <a:bodyPr/>
        <a:lstStyle/>
        <a:p>
          <a:endParaRPr lang="ru-RU"/>
        </a:p>
      </dgm:t>
    </dgm:pt>
    <dgm:pt modelId="{A91499A2-EDEE-4F08-BA1E-01233CD42792}" type="parTrans" cxnId="{D65C46C1-B762-4A2B-B578-33A75DE756DA}">
      <dgm:prSet/>
      <dgm:spPr/>
      <dgm:t>
        <a:bodyPr/>
        <a:lstStyle/>
        <a:p>
          <a:endParaRPr lang="ru-RU"/>
        </a:p>
      </dgm:t>
    </dgm:pt>
    <dgm:pt modelId="{147A63E6-A89C-4878-BC40-CB483E989139}" type="sibTrans" cxnId="{D65C46C1-B762-4A2B-B578-33A75DE756DA}">
      <dgm:prSet/>
      <dgm:spPr/>
      <dgm:t>
        <a:bodyPr/>
        <a:lstStyle/>
        <a:p>
          <a:endParaRPr lang="ru-RU"/>
        </a:p>
      </dgm:t>
    </dgm:pt>
    <dgm:pt modelId="{15C006E4-4125-4263-AAB1-07008CC55BA3}">
      <dgm:prSet custT="1"/>
      <dgm:spPr/>
      <dgm:t>
        <a:bodyPr/>
        <a:lstStyle/>
        <a:p>
          <a:r>
            <a:rPr lang="ru-RU" sz="18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Всероссийская акция «Ночь музеев»</a:t>
          </a:r>
          <a:endParaRPr lang="ru-RU" sz="1800" b="1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1C1FB018-8441-4801-90DD-4046C7890F78}" type="parTrans" cxnId="{DEEDD7DE-1D1E-454C-937E-6B345B37BAC8}">
      <dgm:prSet/>
      <dgm:spPr/>
      <dgm:t>
        <a:bodyPr/>
        <a:lstStyle/>
        <a:p>
          <a:endParaRPr lang="ru-RU"/>
        </a:p>
      </dgm:t>
    </dgm:pt>
    <dgm:pt modelId="{436D4034-E14B-45DC-A207-4D1DAA683C78}" type="sibTrans" cxnId="{DEEDD7DE-1D1E-454C-937E-6B345B37BAC8}">
      <dgm:prSet/>
      <dgm:spPr/>
      <dgm:t>
        <a:bodyPr/>
        <a:lstStyle/>
        <a:p>
          <a:endParaRPr lang="ru-RU"/>
        </a:p>
      </dgm:t>
    </dgm:pt>
    <dgm:pt modelId="{4735311B-79F1-450E-AA7F-EA31526BAE54}">
      <dgm:prSet phldrT="[Текст]" phldr="1"/>
      <dgm:spPr/>
      <dgm:t>
        <a:bodyPr/>
        <a:lstStyle/>
        <a:p>
          <a:endParaRPr lang="ru-RU" dirty="0"/>
        </a:p>
      </dgm:t>
    </dgm:pt>
    <dgm:pt modelId="{CC269B3D-35D9-406E-ADE0-07D0A2B09A77}" type="sibTrans" cxnId="{C5C6622B-1E68-4553-B5B1-653E1A59358D}">
      <dgm:prSet/>
      <dgm:spPr/>
      <dgm:t>
        <a:bodyPr/>
        <a:lstStyle/>
        <a:p>
          <a:endParaRPr lang="ru-RU"/>
        </a:p>
      </dgm:t>
    </dgm:pt>
    <dgm:pt modelId="{0E07FCEF-515E-4ACA-9D9A-6CA90F35396E}" type="parTrans" cxnId="{C5C6622B-1E68-4553-B5B1-653E1A59358D}">
      <dgm:prSet/>
      <dgm:spPr/>
      <dgm:t>
        <a:bodyPr/>
        <a:lstStyle/>
        <a:p>
          <a:endParaRPr lang="ru-RU"/>
        </a:p>
      </dgm:t>
    </dgm:pt>
    <dgm:pt modelId="{FCB03647-96E1-4C53-B11E-962E47C651F9}">
      <dgm:prSet custT="1"/>
      <dgm:spPr/>
      <dgm:t>
        <a:bodyPr/>
        <a:lstStyle/>
        <a:p>
          <a:r>
            <a:rPr lang="ru-RU" sz="18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жизни и полезных привычек «Пикник»</a:t>
          </a:r>
          <a:endParaRPr lang="ru-RU" sz="1800" b="1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BEB73780-463B-433A-A005-AB761D24C0A9}" type="parTrans" cxnId="{EBBC6D9B-ADD1-43D0-91AB-1FDC3AD4BA4B}">
      <dgm:prSet/>
      <dgm:spPr/>
      <dgm:t>
        <a:bodyPr/>
        <a:lstStyle/>
        <a:p>
          <a:endParaRPr lang="ru-RU"/>
        </a:p>
      </dgm:t>
    </dgm:pt>
    <dgm:pt modelId="{CD8B7CBB-D71B-4F75-9FA7-DA55095B2864}" type="sibTrans" cxnId="{EBBC6D9B-ADD1-43D0-91AB-1FDC3AD4BA4B}">
      <dgm:prSet/>
      <dgm:spPr/>
      <dgm:t>
        <a:bodyPr/>
        <a:lstStyle/>
        <a:p>
          <a:endParaRPr lang="ru-RU"/>
        </a:p>
      </dgm:t>
    </dgm:pt>
    <dgm:pt modelId="{BDFE503B-9BBE-462C-B54A-E8884CA32EA8}" type="pres">
      <dgm:prSet presAssocID="{5633B774-4EB0-4698-90F6-5761214CA60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6552AD-A79A-4699-AFC4-5D4B7BFA4E6A}" type="pres">
      <dgm:prSet presAssocID="{4735311B-79F1-450E-AA7F-EA31526BAE54}" presName="composite" presStyleCnt="0"/>
      <dgm:spPr/>
      <dgm:t>
        <a:bodyPr/>
        <a:lstStyle/>
        <a:p>
          <a:endParaRPr lang="ru-RU"/>
        </a:p>
      </dgm:t>
    </dgm:pt>
    <dgm:pt modelId="{785C8070-29F5-41F5-BAB4-2B67C579F6DD}" type="pres">
      <dgm:prSet presAssocID="{4735311B-79F1-450E-AA7F-EA31526BAE54}" presName="parentText" presStyleLbl="align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3B656B-6FB9-46A5-86F8-5684DF67517E}" type="pres">
      <dgm:prSet presAssocID="{4735311B-79F1-450E-AA7F-EA31526BAE54}" presName="descendantText" presStyleLbl="alignAcc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36CC49-074A-4955-B1F3-27151E7B1E91}" type="pres">
      <dgm:prSet presAssocID="{CC269B3D-35D9-406E-ADE0-07D0A2B09A77}" presName="sp" presStyleCnt="0"/>
      <dgm:spPr/>
      <dgm:t>
        <a:bodyPr/>
        <a:lstStyle/>
        <a:p>
          <a:endParaRPr lang="ru-RU"/>
        </a:p>
      </dgm:t>
    </dgm:pt>
    <dgm:pt modelId="{B582A3F0-9B03-481C-A8DE-3319A32DF2B8}" type="pres">
      <dgm:prSet presAssocID="{8F255CDC-F3DC-4FDF-ABA5-5E45BBCFC378}" presName="composite" presStyleCnt="0"/>
      <dgm:spPr/>
      <dgm:t>
        <a:bodyPr/>
        <a:lstStyle/>
        <a:p>
          <a:endParaRPr lang="ru-RU"/>
        </a:p>
      </dgm:t>
    </dgm:pt>
    <dgm:pt modelId="{79674820-60F9-4518-A6FF-1BDB1606DEE2}" type="pres">
      <dgm:prSet presAssocID="{8F255CDC-F3DC-4FDF-ABA5-5E45BBCFC378}" presName="parentText" presStyleLbl="align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90326E-4F29-413C-B521-C46B1C278422}" type="pres">
      <dgm:prSet presAssocID="{8F255CDC-F3DC-4FDF-ABA5-5E45BBCFC378}" presName="descendantText" presStyleLbl="alignAcc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7F6FB1-E509-4BD4-B5FA-90B6AC903F0A}" type="pres">
      <dgm:prSet presAssocID="{63554617-EF88-45C1-9BD1-A9A17371B83E}" presName="sp" presStyleCnt="0"/>
      <dgm:spPr/>
      <dgm:t>
        <a:bodyPr/>
        <a:lstStyle/>
        <a:p>
          <a:endParaRPr lang="ru-RU"/>
        </a:p>
      </dgm:t>
    </dgm:pt>
    <dgm:pt modelId="{68EEC116-C55A-41A2-A21D-EE92847E992D}" type="pres">
      <dgm:prSet presAssocID="{F8E89374-D7FA-466B-ABC6-23C4F151F5FA}" presName="composite" presStyleCnt="0"/>
      <dgm:spPr/>
      <dgm:t>
        <a:bodyPr/>
        <a:lstStyle/>
        <a:p>
          <a:endParaRPr lang="ru-RU"/>
        </a:p>
      </dgm:t>
    </dgm:pt>
    <dgm:pt modelId="{7C5D1C44-D94F-4B88-8C41-4681AB61AC7A}" type="pres">
      <dgm:prSet presAssocID="{F8E89374-D7FA-466B-ABC6-23C4F151F5FA}" presName="parentText" presStyleLbl="alignNode1" presStyleIdx="2" presStyleCnt="8" custLinFactNeighborX="0" custLinFactNeighborY="156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A99144-6F5C-4631-A455-9705C3B2BE8F}" type="pres">
      <dgm:prSet presAssocID="{F8E89374-D7FA-466B-ABC6-23C4F151F5FA}" presName="descendantText" presStyleLbl="alignAcc1" presStyleIdx="2" presStyleCnt="8" custLinFactNeighborX="-383" custLinFactNeighborY="70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FAB8ED-F83D-45DE-84D5-46ADAF01045E}" type="pres">
      <dgm:prSet presAssocID="{CBA5F14A-2651-4429-A8C7-D713651FD500}" presName="sp" presStyleCnt="0"/>
      <dgm:spPr/>
      <dgm:t>
        <a:bodyPr/>
        <a:lstStyle/>
        <a:p>
          <a:endParaRPr lang="ru-RU"/>
        </a:p>
      </dgm:t>
    </dgm:pt>
    <dgm:pt modelId="{2684A9C6-E42B-44E6-B335-17696390418C}" type="pres">
      <dgm:prSet presAssocID="{9033A3C5-AA89-4168-B7A1-9E6AC1818776}" presName="composite" presStyleCnt="0"/>
      <dgm:spPr/>
      <dgm:t>
        <a:bodyPr/>
        <a:lstStyle/>
        <a:p>
          <a:endParaRPr lang="ru-RU"/>
        </a:p>
      </dgm:t>
    </dgm:pt>
    <dgm:pt modelId="{E873F130-A209-465A-9E8D-596DB2D0B280}" type="pres">
      <dgm:prSet presAssocID="{9033A3C5-AA89-4168-B7A1-9E6AC1818776}" presName="parentText" presStyleLbl="align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068607-081A-48B7-952C-B01FB3C36554}" type="pres">
      <dgm:prSet presAssocID="{9033A3C5-AA89-4168-B7A1-9E6AC1818776}" presName="descendantText" presStyleLbl="alignAcc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AF98B3-39EC-4B0F-B80E-92DAF52E12F2}" type="pres">
      <dgm:prSet presAssocID="{FE9FC391-E71A-4F65-8A00-23740497177E}" presName="sp" presStyleCnt="0"/>
      <dgm:spPr/>
      <dgm:t>
        <a:bodyPr/>
        <a:lstStyle/>
        <a:p>
          <a:endParaRPr lang="ru-RU"/>
        </a:p>
      </dgm:t>
    </dgm:pt>
    <dgm:pt modelId="{43A6F38C-DAA9-4D96-B6F2-5A4E974CCE03}" type="pres">
      <dgm:prSet presAssocID="{E81E2AA4-1CA1-4A58-894A-493CD9A828D5}" presName="composite" presStyleCnt="0"/>
      <dgm:spPr/>
      <dgm:t>
        <a:bodyPr/>
        <a:lstStyle/>
        <a:p>
          <a:endParaRPr lang="ru-RU"/>
        </a:p>
      </dgm:t>
    </dgm:pt>
    <dgm:pt modelId="{A34A58EF-6E73-4F58-B7CB-432EDCB8A9A7}" type="pres">
      <dgm:prSet presAssocID="{E81E2AA4-1CA1-4A58-894A-493CD9A828D5}" presName="parentText" presStyleLbl="alignNode1" presStyleIdx="4" presStyleCnt="8" custLinFactNeighborX="0" custLinFactNeighborY="-184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135580-87F1-43CB-9062-C15EEE9565C4}" type="pres">
      <dgm:prSet presAssocID="{E81E2AA4-1CA1-4A58-894A-493CD9A828D5}" presName="descendantText" presStyleLbl="alignAcc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72D631-8C15-45F1-BEFF-7AF848BE6AD7}" type="pres">
      <dgm:prSet presAssocID="{01069A2D-528A-4E16-96F9-AB19D8E40D93}" presName="sp" presStyleCnt="0"/>
      <dgm:spPr/>
      <dgm:t>
        <a:bodyPr/>
        <a:lstStyle/>
        <a:p>
          <a:endParaRPr lang="ru-RU"/>
        </a:p>
      </dgm:t>
    </dgm:pt>
    <dgm:pt modelId="{116521C9-CBDD-4A86-B437-EB62113E8056}" type="pres">
      <dgm:prSet presAssocID="{6965B0DB-6D8F-4DF4-A2E7-2D4FF323C82C}" presName="composite" presStyleCnt="0"/>
      <dgm:spPr/>
      <dgm:t>
        <a:bodyPr/>
        <a:lstStyle/>
        <a:p>
          <a:endParaRPr lang="ru-RU"/>
        </a:p>
      </dgm:t>
    </dgm:pt>
    <dgm:pt modelId="{78F95020-58BC-4CF4-8A26-7A5EF64F668A}" type="pres">
      <dgm:prSet presAssocID="{6965B0DB-6D8F-4DF4-A2E7-2D4FF323C82C}" presName="parentText" presStyleLbl="align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FD0305-E28B-4BAD-BD51-0D9BAAF0EA13}" type="pres">
      <dgm:prSet presAssocID="{6965B0DB-6D8F-4DF4-A2E7-2D4FF323C82C}" presName="descendantText" presStyleLbl="alignAcc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EB195D-7136-406D-B655-E3CEF70AA280}" type="pres">
      <dgm:prSet presAssocID="{B90E2DF2-C51E-4497-B135-FD388F1484C6}" presName="sp" presStyleCnt="0"/>
      <dgm:spPr/>
      <dgm:t>
        <a:bodyPr/>
        <a:lstStyle/>
        <a:p>
          <a:endParaRPr lang="ru-RU"/>
        </a:p>
      </dgm:t>
    </dgm:pt>
    <dgm:pt modelId="{876944CF-08C0-4299-B373-C25BF99326F8}" type="pres">
      <dgm:prSet presAssocID="{0F8A6593-DCD2-4F76-90C2-EC4AD4CCFA8A}" presName="composite" presStyleCnt="0"/>
      <dgm:spPr/>
      <dgm:t>
        <a:bodyPr/>
        <a:lstStyle/>
        <a:p>
          <a:endParaRPr lang="ru-RU"/>
        </a:p>
      </dgm:t>
    </dgm:pt>
    <dgm:pt modelId="{30AA7660-047E-4169-B8E4-85FFC9970687}" type="pres">
      <dgm:prSet presAssocID="{0F8A6593-DCD2-4F76-90C2-EC4AD4CCFA8A}" presName="parentText" presStyleLbl="alignNode1" presStyleIdx="6" presStyleCnt="8" custLinFactNeighborX="0" custLinFactNeighborY="-521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617AB2-966F-4F6D-ABC3-CCC44D3F9CA6}" type="pres">
      <dgm:prSet presAssocID="{0F8A6593-DCD2-4F76-90C2-EC4AD4CCFA8A}" presName="descendantText" presStyleLbl="alignAcc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844DC2-80E6-46F3-B1BA-FC6AC0E9D31A}" type="pres">
      <dgm:prSet presAssocID="{D95EF45B-62CB-4D49-8372-B4BA61BA1FBF}" presName="sp" presStyleCnt="0"/>
      <dgm:spPr/>
    </dgm:pt>
    <dgm:pt modelId="{B050CF52-28A0-4677-81A4-F2A82B90DEAF}" type="pres">
      <dgm:prSet presAssocID="{F89D6D69-ABE8-40D4-AEAE-7582915F766C}" presName="composite" presStyleCnt="0"/>
      <dgm:spPr/>
    </dgm:pt>
    <dgm:pt modelId="{DDC8049E-B7B2-45D1-9C2B-CAE8FC440A23}" type="pres">
      <dgm:prSet presAssocID="{F89D6D69-ABE8-40D4-AEAE-7582915F766C}" presName="parentText" presStyleLbl="align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1887E4-93AB-445B-A837-F810C73C32FF}" type="pres">
      <dgm:prSet presAssocID="{F89D6D69-ABE8-40D4-AEAE-7582915F766C}" presName="descendantText" presStyleLbl="alignAcc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811DA5-5290-45E3-9F54-EF2BF1A8AFF4}" type="presOf" srcId="{1A8617A0-4DC0-4B4D-B841-D674EDB188D6}" destId="{CE90326E-4F29-413C-B521-C46B1C278422}" srcOrd="0" destOrd="0" presId="urn:microsoft.com/office/officeart/2005/8/layout/chevron2"/>
    <dgm:cxn modelId="{149F634B-A531-414F-B5CA-6D5C27DA5DCC}" type="presOf" srcId="{4735311B-79F1-450E-AA7F-EA31526BAE54}" destId="{785C8070-29F5-41F5-BAB4-2B67C579F6DD}" srcOrd="0" destOrd="0" presId="urn:microsoft.com/office/officeart/2005/8/layout/chevron2"/>
    <dgm:cxn modelId="{D28441DC-1E6B-410B-88A3-2634AA7B25CA}" type="presOf" srcId="{AF587CFA-BDCA-4A38-A245-E1F590A8A248}" destId="{523B656B-6FB9-46A5-86F8-5684DF67517E}" srcOrd="0" destOrd="0" presId="urn:microsoft.com/office/officeart/2005/8/layout/chevron2"/>
    <dgm:cxn modelId="{B6850C60-CD75-4FD0-BD0C-70A0B5696D47}" type="presOf" srcId="{15C006E4-4125-4263-AAB1-07008CC55BA3}" destId="{5C1887E4-93AB-445B-A837-F810C73C32FF}" srcOrd="0" destOrd="0" presId="urn:microsoft.com/office/officeart/2005/8/layout/chevron2"/>
    <dgm:cxn modelId="{C5C6622B-1E68-4553-B5B1-653E1A59358D}" srcId="{5633B774-4EB0-4698-90F6-5761214CA606}" destId="{4735311B-79F1-450E-AA7F-EA31526BAE54}" srcOrd="0" destOrd="0" parTransId="{0E07FCEF-515E-4ACA-9D9A-6CA90F35396E}" sibTransId="{CC269B3D-35D9-406E-ADE0-07D0A2B09A77}"/>
    <dgm:cxn modelId="{18E7C5B2-7107-45D7-A898-F4A712D566ED}" type="presOf" srcId="{E81E2AA4-1CA1-4A58-894A-493CD9A828D5}" destId="{A34A58EF-6E73-4F58-B7CB-432EDCB8A9A7}" srcOrd="0" destOrd="0" presId="urn:microsoft.com/office/officeart/2005/8/layout/chevron2"/>
    <dgm:cxn modelId="{E2C498F5-9535-45E4-9E35-936B6922B0DB}" type="presOf" srcId="{617B1E3C-0789-4EEA-B863-87B4B6130899}" destId="{9C617AB2-966F-4F6D-ABC3-CCC44D3F9CA6}" srcOrd="0" destOrd="0" presId="urn:microsoft.com/office/officeart/2005/8/layout/chevron2"/>
    <dgm:cxn modelId="{53760CD6-4260-41B2-B24E-9648A1F58A01}" type="presOf" srcId="{84B93393-8DE7-4461-B2FE-0CF8F73D7C1B}" destId="{B3A99144-6F5C-4631-A455-9705C3B2BE8F}" srcOrd="0" destOrd="0" presId="urn:microsoft.com/office/officeart/2005/8/layout/chevron2"/>
    <dgm:cxn modelId="{2D182CBB-6B36-4FA4-8AC7-EC8727953E3B}" type="presOf" srcId="{FCB03647-96E1-4C53-B11E-962E47C651F9}" destId="{9C617AB2-966F-4F6D-ABC3-CCC44D3F9CA6}" srcOrd="0" destOrd="1" presId="urn:microsoft.com/office/officeart/2005/8/layout/chevron2"/>
    <dgm:cxn modelId="{E7BA08B4-A2D5-4AFD-9ECD-9E98D309EA73}" srcId="{5633B774-4EB0-4698-90F6-5761214CA606}" destId="{8F255CDC-F3DC-4FDF-ABA5-5E45BBCFC378}" srcOrd="1" destOrd="0" parTransId="{7D96732D-1E08-485E-830E-0BA4BD2109B6}" sibTransId="{63554617-EF88-45C1-9BD1-A9A17371B83E}"/>
    <dgm:cxn modelId="{C68A15A0-FBB4-486C-8DF3-DBB5AE762D6E}" srcId="{5633B774-4EB0-4698-90F6-5761214CA606}" destId="{F8E89374-D7FA-466B-ABC6-23C4F151F5FA}" srcOrd="2" destOrd="0" parTransId="{2704EEFC-FF6C-400E-9E80-013BB80A81A9}" sibTransId="{CBA5F14A-2651-4429-A8C7-D713651FD500}"/>
    <dgm:cxn modelId="{EBBC6D9B-ADD1-43D0-91AB-1FDC3AD4BA4B}" srcId="{0F8A6593-DCD2-4F76-90C2-EC4AD4CCFA8A}" destId="{FCB03647-96E1-4C53-B11E-962E47C651F9}" srcOrd="1" destOrd="0" parTransId="{BEB73780-463B-433A-A005-AB761D24C0A9}" sibTransId="{CD8B7CBB-D71B-4F75-9FA7-DA55095B2864}"/>
    <dgm:cxn modelId="{C71D702E-B6CA-4549-BB34-3F1216CB5579}" type="presOf" srcId="{8F255CDC-F3DC-4FDF-ABA5-5E45BBCFC378}" destId="{79674820-60F9-4518-A6FF-1BDB1606DEE2}" srcOrd="0" destOrd="0" presId="urn:microsoft.com/office/officeart/2005/8/layout/chevron2"/>
    <dgm:cxn modelId="{48C755B0-3CD6-4130-B4E1-A47B45B031B5}" srcId="{F8E89374-D7FA-466B-ABC6-23C4F151F5FA}" destId="{84B93393-8DE7-4461-B2FE-0CF8F73D7C1B}" srcOrd="0" destOrd="0" parTransId="{894D31A1-C4D9-40D2-A7A5-148BB4205211}" sibTransId="{4E152AB7-A8A5-43B0-A0E8-5071E7FE5ECA}"/>
    <dgm:cxn modelId="{46CF6234-265A-4C3F-9B17-EAE9C44F32CA}" srcId="{4735311B-79F1-450E-AA7F-EA31526BAE54}" destId="{AF587CFA-BDCA-4A38-A245-E1F590A8A248}" srcOrd="0" destOrd="0" parTransId="{C7004A76-C4B0-4051-91FD-9DBF8E2AFE7E}" sibTransId="{0DCAAF16-7F69-4F53-8107-16AAACA87EF4}"/>
    <dgm:cxn modelId="{7F2C0B97-E456-4188-87B9-9E187068389D}" srcId="{6965B0DB-6D8F-4DF4-A2E7-2D4FF323C82C}" destId="{EA3FF48D-D55A-4A3D-9BEC-011194C18572}" srcOrd="0" destOrd="0" parTransId="{743142BE-9EEA-48A1-ACBC-D6F836C584B5}" sibTransId="{22BA4C6C-F91A-4497-813D-61CEDD46268C}"/>
    <dgm:cxn modelId="{FD48B231-EC7E-44C3-B7A1-5DBF2B0F37B2}" srcId="{5633B774-4EB0-4698-90F6-5761214CA606}" destId="{0F8A6593-DCD2-4F76-90C2-EC4AD4CCFA8A}" srcOrd="6" destOrd="0" parTransId="{1B2E652B-E993-447F-90CD-98BC586C13F5}" sibTransId="{D95EF45B-62CB-4D49-8372-B4BA61BA1FBF}"/>
    <dgm:cxn modelId="{D8625754-B8CF-4B84-8541-13440BC761B9}" type="presOf" srcId="{EA3FF48D-D55A-4A3D-9BEC-011194C18572}" destId="{65FD0305-E28B-4BAD-BD51-0D9BAAF0EA13}" srcOrd="0" destOrd="0" presId="urn:microsoft.com/office/officeart/2005/8/layout/chevron2"/>
    <dgm:cxn modelId="{1A44A0C8-8BA7-453F-9BEC-71D5F4DF45F0}" srcId="{5633B774-4EB0-4698-90F6-5761214CA606}" destId="{6965B0DB-6D8F-4DF4-A2E7-2D4FF323C82C}" srcOrd="5" destOrd="0" parTransId="{0CA4B02F-8361-45E1-8AB6-8472DCD6B31A}" sibTransId="{B90E2DF2-C51E-4497-B135-FD388F1484C6}"/>
    <dgm:cxn modelId="{178490F6-0C0B-4DAD-9E37-ACF4E2B18E25}" type="presOf" srcId="{6965B0DB-6D8F-4DF4-A2E7-2D4FF323C82C}" destId="{78F95020-58BC-4CF4-8A26-7A5EF64F668A}" srcOrd="0" destOrd="0" presId="urn:microsoft.com/office/officeart/2005/8/layout/chevron2"/>
    <dgm:cxn modelId="{2A8D496D-B0B6-478C-A75A-A93AABD4512D}" type="presOf" srcId="{F89D6D69-ABE8-40D4-AEAE-7582915F766C}" destId="{DDC8049E-B7B2-45D1-9C2B-CAE8FC440A23}" srcOrd="0" destOrd="0" presId="urn:microsoft.com/office/officeart/2005/8/layout/chevron2"/>
    <dgm:cxn modelId="{7DF25D04-B7B9-4C5D-BC0C-C27851146801}" type="presOf" srcId="{2F6ABBCD-6F15-49D8-8237-3D9AA93CC677}" destId="{E2068607-081A-48B7-952C-B01FB3C36554}" srcOrd="0" destOrd="0" presId="urn:microsoft.com/office/officeart/2005/8/layout/chevron2"/>
    <dgm:cxn modelId="{0044C227-62C8-4D1B-95EE-7A0B86F62AFD}" srcId="{5633B774-4EB0-4698-90F6-5761214CA606}" destId="{9033A3C5-AA89-4168-B7A1-9E6AC1818776}" srcOrd="3" destOrd="0" parTransId="{EE161B0E-A44B-4923-A20C-8E7166072889}" sibTransId="{FE9FC391-E71A-4F65-8A00-23740497177E}"/>
    <dgm:cxn modelId="{2AFE8BF8-EF66-4CC9-B5BB-BB6712199742}" srcId="{0F8A6593-DCD2-4F76-90C2-EC4AD4CCFA8A}" destId="{617B1E3C-0789-4EEA-B863-87B4B6130899}" srcOrd="0" destOrd="0" parTransId="{D2BD5F65-FA8A-4184-A30F-7A221C0A858A}" sibTransId="{E3CE3F15-5E9D-4FEB-985D-EF1A0D80E0BF}"/>
    <dgm:cxn modelId="{9625E8D2-4869-44CC-9660-18F8BAB8F868}" type="presOf" srcId="{0F8A6593-DCD2-4F76-90C2-EC4AD4CCFA8A}" destId="{30AA7660-047E-4169-B8E4-85FFC9970687}" srcOrd="0" destOrd="0" presId="urn:microsoft.com/office/officeart/2005/8/layout/chevron2"/>
    <dgm:cxn modelId="{53677B85-2903-4F64-8D58-879B1C3E0C08}" type="presOf" srcId="{9033A3C5-AA89-4168-B7A1-9E6AC1818776}" destId="{E873F130-A209-465A-9E8D-596DB2D0B280}" srcOrd="0" destOrd="0" presId="urn:microsoft.com/office/officeart/2005/8/layout/chevron2"/>
    <dgm:cxn modelId="{757FED5C-DD48-4F19-A5D3-19B7D4144510}" srcId="{9033A3C5-AA89-4168-B7A1-9E6AC1818776}" destId="{2F6ABBCD-6F15-49D8-8237-3D9AA93CC677}" srcOrd="0" destOrd="0" parTransId="{A2E9DFDC-0478-441D-B01C-C46B45DCDFBE}" sibTransId="{0CF5F3C5-7553-4C85-A83B-7CB057765EED}"/>
    <dgm:cxn modelId="{7CB6C858-5FCB-484A-BFB6-B290C96B9926}" type="presOf" srcId="{F8E89374-D7FA-466B-ABC6-23C4F151F5FA}" destId="{7C5D1C44-D94F-4B88-8C41-4681AB61AC7A}" srcOrd="0" destOrd="0" presId="urn:microsoft.com/office/officeart/2005/8/layout/chevron2"/>
    <dgm:cxn modelId="{4EC55617-11FB-4FCB-818E-0F2C628C9B28}" srcId="{8F255CDC-F3DC-4FDF-ABA5-5E45BBCFC378}" destId="{1A8617A0-4DC0-4B4D-B841-D674EDB188D6}" srcOrd="0" destOrd="0" parTransId="{088C8DFB-FC39-4B72-AED8-4411E87E5882}" sibTransId="{597616E6-3E53-43F9-AF43-5AFD890BBF44}"/>
    <dgm:cxn modelId="{4424A53D-CDEB-4057-A86A-036498A7F080}" type="presOf" srcId="{5633B774-4EB0-4698-90F6-5761214CA606}" destId="{BDFE503B-9BBE-462C-B54A-E8884CA32EA8}" srcOrd="0" destOrd="0" presId="urn:microsoft.com/office/officeart/2005/8/layout/chevron2"/>
    <dgm:cxn modelId="{A5CF7317-4A54-4F02-A8DD-AF717BA218E6}" srcId="{E81E2AA4-1CA1-4A58-894A-493CD9A828D5}" destId="{0663179E-746B-418B-A4FA-D53600EDE12B}" srcOrd="0" destOrd="0" parTransId="{9AA3BF23-903E-4989-8FBD-0FE64295675C}" sibTransId="{33C6C86E-DDA5-4873-8E4E-92D460AEAED9}"/>
    <dgm:cxn modelId="{9F6D4672-8BE2-4790-8FD2-D4A80292F795}" srcId="{5633B774-4EB0-4698-90F6-5761214CA606}" destId="{E81E2AA4-1CA1-4A58-894A-493CD9A828D5}" srcOrd="4" destOrd="0" parTransId="{39DBC136-1A63-49AA-8E0F-B79B8F6056ED}" sibTransId="{01069A2D-528A-4E16-96F9-AB19D8E40D93}"/>
    <dgm:cxn modelId="{49B72FA2-BE58-4161-AC7A-2DF7DFD142E5}" type="presOf" srcId="{0663179E-746B-418B-A4FA-D53600EDE12B}" destId="{41135580-87F1-43CB-9062-C15EEE9565C4}" srcOrd="0" destOrd="0" presId="urn:microsoft.com/office/officeart/2005/8/layout/chevron2"/>
    <dgm:cxn modelId="{DEEDD7DE-1D1E-454C-937E-6B345B37BAC8}" srcId="{F89D6D69-ABE8-40D4-AEAE-7582915F766C}" destId="{15C006E4-4125-4263-AAB1-07008CC55BA3}" srcOrd="0" destOrd="0" parTransId="{1C1FB018-8441-4801-90DD-4046C7890F78}" sibTransId="{436D4034-E14B-45DC-A207-4D1DAA683C78}"/>
    <dgm:cxn modelId="{D65C46C1-B762-4A2B-B578-33A75DE756DA}" srcId="{5633B774-4EB0-4698-90F6-5761214CA606}" destId="{F89D6D69-ABE8-40D4-AEAE-7582915F766C}" srcOrd="7" destOrd="0" parTransId="{A91499A2-EDEE-4F08-BA1E-01233CD42792}" sibTransId="{147A63E6-A89C-4878-BC40-CB483E989139}"/>
    <dgm:cxn modelId="{27A6FD53-2069-4014-BC5A-90A7F8F1CAB8}" type="presParOf" srcId="{BDFE503B-9BBE-462C-B54A-E8884CA32EA8}" destId="{916552AD-A79A-4699-AFC4-5D4B7BFA4E6A}" srcOrd="0" destOrd="0" presId="urn:microsoft.com/office/officeart/2005/8/layout/chevron2"/>
    <dgm:cxn modelId="{FB143FCB-CCF9-4940-8BC5-A0D4C22008DF}" type="presParOf" srcId="{916552AD-A79A-4699-AFC4-5D4B7BFA4E6A}" destId="{785C8070-29F5-41F5-BAB4-2B67C579F6DD}" srcOrd="0" destOrd="0" presId="urn:microsoft.com/office/officeart/2005/8/layout/chevron2"/>
    <dgm:cxn modelId="{04C4821C-B189-4716-8FA7-66796F9AEB10}" type="presParOf" srcId="{916552AD-A79A-4699-AFC4-5D4B7BFA4E6A}" destId="{523B656B-6FB9-46A5-86F8-5684DF67517E}" srcOrd="1" destOrd="0" presId="urn:microsoft.com/office/officeart/2005/8/layout/chevron2"/>
    <dgm:cxn modelId="{ED29B6BC-8FAE-4FB3-A19F-B8F6840D818A}" type="presParOf" srcId="{BDFE503B-9BBE-462C-B54A-E8884CA32EA8}" destId="{D336CC49-074A-4955-B1F3-27151E7B1E91}" srcOrd="1" destOrd="0" presId="urn:microsoft.com/office/officeart/2005/8/layout/chevron2"/>
    <dgm:cxn modelId="{34E52587-0AB4-48A2-A302-CAB61E4C67BA}" type="presParOf" srcId="{BDFE503B-9BBE-462C-B54A-E8884CA32EA8}" destId="{B582A3F0-9B03-481C-A8DE-3319A32DF2B8}" srcOrd="2" destOrd="0" presId="urn:microsoft.com/office/officeart/2005/8/layout/chevron2"/>
    <dgm:cxn modelId="{350C2D08-F51B-4D8C-9694-FBE494156C5A}" type="presParOf" srcId="{B582A3F0-9B03-481C-A8DE-3319A32DF2B8}" destId="{79674820-60F9-4518-A6FF-1BDB1606DEE2}" srcOrd="0" destOrd="0" presId="urn:microsoft.com/office/officeart/2005/8/layout/chevron2"/>
    <dgm:cxn modelId="{521CBADD-0AD3-449E-8630-7B3E87C79103}" type="presParOf" srcId="{B582A3F0-9B03-481C-A8DE-3319A32DF2B8}" destId="{CE90326E-4F29-413C-B521-C46B1C278422}" srcOrd="1" destOrd="0" presId="urn:microsoft.com/office/officeart/2005/8/layout/chevron2"/>
    <dgm:cxn modelId="{075EE02F-8668-431B-A0EB-6E3CCF14BF6A}" type="presParOf" srcId="{BDFE503B-9BBE-462C-B54A-E8884CA32EA8}" destId="{287F6FB1-E509-4BD4-B5FA-90B6AC903F0A}" srcOrd="3" destOrd="0" presId="urn:microsoft.com/office/officeart/2005/8/layout/chevron2"/>
    <dgm:cxn modelId="{1EB7626F-9A74-4CBA-B11E-F70FE39B3E45}" type="presParOf" srcId="{BDFE503B-9BBE-462C-B54A-E8884CA32EA8}" destId="{68EEC116-C55A-41A2-A21D-EE92847E992D}" srcOrd="4" destOrd="0" presId="urn:microsoft.com/office/officeart/2005/8/layout/chevron2"/>
    <dgm:cxn modelId="{BBB2865B-4156-4877-B1F6-403C01709554}" type="presParOf" srcId="{68EEC116-C55A-41A2-A21D-EE92847E992D}" destId="{7C5D1C44-D94F-4B88-8C41-4681AB61AC7A}" srcOrd="0" destOrd="0" presId="urn:microsoft.com/office/officeart/2005/8/layout/chevron2"/>
    <dgm:cxn modelId="{970C9B59-54D9-4557-BB40-76AA2E71B463}" type="presParOf" srcId="{68EEC116-C55A-41A2-A21D-EE92847E992D}" destId="{B3A99144-6F5C-4631-A455-9705C3B2BE8F}" srcOrd="1" destOrd="0" presId="urn:microsoft.com/office/officeart/2005/8/layout/chevron2"/>
    <dgm:cxn modelId="{4E5D1201-C913-40AF-B2C2-C85ACFF475DC}" type="presParOf" srcId="{BDFE503B-9BBE-462C-B54A-E8884CA32EA8}" destId="{43FAB8ED-F83D-45DE-84D5-46ADAF01045E}" srcOrd="5" destOrd="0" presId="urn:microsoft.com/office/officeart/2005/8/layout/chevron2"/>
    <dgm:cxn modelId="{2B1A0972-339A-4A1C-B6C7-6B203C04B6AA}" type="presParOf" srcId="{BDFE503B-9BBE-462C-B54A-E8884CA32EA8}" destId="{2684A9C6-E42B-44E6-B335-17696390418C}" srcOrd="6" destOrd="0" presId="urn:microsoft.com/office/officeart/2005/8/layout/chevron2"/>
    <dgm:cxn modelId="{0642598D-ABE7-4876-8BD6-80B7374F80BD}" type="presParOf" srcId="{2684A9C6-E42B-44E6-B335-17696390418C}" destId="{E873F130-A209-465A-9E8D-596DB2D0B280}" srcOrd="0" destOrd="0" presId="urn:microsoft.com/office/officeart/2005/8/layout/chevron2"/>
    <dgm:cxn modelId="{F422FFD0-D0C2-4E4F-8284-597563B54C0B}" type="presParOf" srcId="{2684A9C6-E42B-44E6-B335-17696390418C}" destId="{E2068607-081A-48B7-952C-B01FB3C36554}" srcOrd="1" destOrd="0" presId="urn:microsoft.com/office/officeart/2005/8/layout/chevron2"/>
    <dgm:cxn modelId="{D2BAB13C-1FF4-461E-9F08-EC4D9149842A}" type="presParOf" srcId="{BDFE503B-9BBE-462C-B54A-E8884CA32EA8}" destId="{6AAF98B3-39EC-4B0F-B80E-92DAF52E12F2}" srcOrd="7" destOrd="0" presId="urn:microsoft.com/office/officeart/2005/8/layout/chevron2"/>
    <dgm:cxn modelId="{8874B25E-9F80-4E68-BDAD-EB7C88B23FE0}" type="presParOf" srcId="{BDFE503B-9BBE-462C-B54A-E8884CA32EA8}" destId="{43A6F38C-DAA9-4D96-B6F2-5A4E974CCE03}" srcOrd="8" destOrd="0" presId="urn:microsoft.com/office/officeart/2005/8/layout/chevron2"/>
    <dgm:cxn modelId="{995C4C09-6127-4050-9764-A14A6A14D21B}" type="presParOf" srcId="{43A6F38C-DAA9-4D96-B6F2-5A4E974CCE03}" destId="{A34A58EF-6E73-4F58-B7CB-432EDCB8A9A7}" srcOrd="0" destOrd="0" presId="urn:microsoft.com/office/officeart/2005/8/layout/chevron2"/>
    <dgm:cxn modelId="{0255A7A9-58EB-4C2A-A81D-0ED578B2274D}" type="presParOf" srcId="{43A6F38C-DAA9-4D96-B6F2-5A4E974CCE03}" destId="{41135580-87F1-43CB-9062-C15EEE9565C4}" srcOrd="1" destOrd="0" presId="urn:microsoft.com/office/officeart/2005/8/layout/chevron2"/>
    <dgm:cxn modelId="{8CD3C0DC-8C05-4992-B326-DC4941076AC3}" type="presParOf" srcId="{BDFE503B-9BBE-462C-B54A-E8884CA32EA8}" destId="{CE72D631-8C15-45F1-BEFF-7AF848BE6AD7}" srcOrd="9" destOrd="0" presId="urn:microsoft.com/office/officeart/2005/8/layout/chevron2"/>
    <dgm:cxn modelId="{796F4840-5371-4935-A800-29B39EB8E5F1}" type="presParOf" srcId="{BDFE503B-9BBE-462C-B54A-E8884CA32EA8}" destId="{116521C9-CBDD-4A86-B437-EB62113E8056}" srcOrd="10" destOrd="0" presId="urn:microsoft.com/office/officeart/2005/8/layout/chevron2"/>
    <dgm:cxn modelId="{2B7DAD7A-223D-4AFA-A005-846A164260E6}" type="presParOf" srcId="{116521C9-CBDD-4A86-B437-EB62113E8056}" destId="{78F95020-58BC-4CF4-8A26-7A5EF64F668A}" srcOrd="0" destOrd="0" presId="urn:microsoft.com/office/officeart/2005/8/layout/chevron2"/>
    <dgm:cxn modelId="{FB437412-0DBA-49D6-B85A-2DE2840C28F5}" type="presParOf" srcId="{116521C9-CBDD-4A86-B437-EB62113E8056}" destId="{65FD0305-E28B-4BAD-BD51-0D9BAAF0EA13}" srcOrd="1" destOrd="0" presId="urn:microsoft.com/office/officeart/2005/8/layout/chevron2"/>
    <dgm:cxn modelId="{B2BAEC94-80E9-49D6-B22C-A1315A104D3F}" type="presParOf" srcId="{BDFE503B-9BBE-462C-B54A-E8884CA32EA8}" destId="{99EB195D-7136-406D-B655-E3CEF70AA280}" srcOrd="11" destOrd="0" presId="urn:microsoft.com/office/officeart/2005/8/layout/chevron2"/>
    <dgm:cxn modelId="{50BF4B4B-BCA8-4A6E-B0F3-0CC96C86D309}" type="presParOf" srcId="{BDFE503B-9BBE-462C-B54A-E8884CA32EA8}" destId="{876944CF-08C0-4299-B373-C25BF99326F8}" srcOrd="12" destOrd="0" presId="urn:microsoft.com/office/officeart/2005/8/layout/chevron2"/>
    <dgm:cxn modelId="{8A1818FE-CA98-4E47-9DDC-965353D744DE}" type="presParOf" srcId="{876944CF-08C0-4299-B373-C25BF99326F8}" destId="{30AA7660-047E-4169-B8E4-85FFC9970687}" srcOrd="0" destOrd="0" presId="urn:microsoft.com/office/officeart/2005/8/layout/chevron2"/>
    <dgm:cxn modelId="{C327E309-E878-40EE-9F21-FA5969CB41E3}" type="presParOf" srcId="{876944CF-08C0-4299-B373-C25BF99326F8}" destId="{9C617AB2-966F-4F6D-ABC3-CCC44D3F9CA6}" srcOrd="1" destOrd="0" presId="urn:microsoft.com/office/officeart/2005/8/layout/chevron2"/>
    <dgm:cxn modelId="{9BEB5F5D-2658-4253-B129-4A4101C3CC7E}" type="presParOf" srcId="{BDFE503B-9BBE-462C-B54A-E8884CA32EA8}" destId="{7E844DC2-80E6-46F3-B1BA-FC6AC0E9D31A}" srcOrd="13" destOrd="0" presId="urn:microsoft.com/office/officeart/2005/8/layout/chevron2"/>
    <dgm:cxn modelId="{AAB6C268-7552-476F-8192-EF5F9D3C1019}" type="presParOf" srcId="{BDFE503B-9BBE-462C-B54A-E8884CA32EA8}" destId="{B050CF52-28A0-4677-81A4-F2A82B90DEAF}" srcOrd="14" destOrd="0" presId="urn:microsoft.com/office/officeart/2005/8/layout/chevron2"/>
    <dgm:cxn modelId="{24685EB9-07D1-4E41-A53C-AC8EF498A3D1}" type="presParOf" srcId="{B050CF52-28A0-4677-81A4-F2A82B90DEAF}" destId="{DDC8049E-B7B2-45D1-9C2B-CAE8FC440A23}" srcOrd="0" destOrd="0" presId="urn:microsoft.com/office/officeart/2005/8/layout/chevron2"/>
    <dgm:cxn modelId="{BCB13F8C-2F08-4F87-9336-651D2A8A5A93}" type="presParOf" srcId="{B050CF52-28A0-4677-81A4-F2A82B90DEAF}" destId="{5C1887E4-93AB-445B-A837-F810C73C32F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33B774-4EB0-4698-90F6-5761214CA606}" type="doc">
      <dgm:prSet loTypeId="urn:microsoft.com/office/officeart/2005/8/layout/chevron2" loCatId="process" qsTypeId="urn:microsoft.com/office/officeart/2005/8/quickstyle/3d2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8F255CDC-F3DC-4FDF-ABA5-5E45BBCFC378}">
      <dgm:prSet phldrT="[Текст]" phldr="1"/>
      <dgm:spPr/>
      <dgm:t>
        <a:bodyPr/>
        <a:lstStyle/>
        <a:p>
          <a:endParaRPr lang="ru-RU" dirty="0"/>
        </a:p>
      </dgm:t>
    </dgm:pt>
    <dgm:pt modelId="{7D96732D-1E08-485E-830E-0BA4BD2109B6}" type="parTrans" cxnId="{E7BA08B4-A2D5-4AFD-9ECD-9E98D309EA73}">
      <dgm:prSet/>
      <dgm:spPr/>
      <dgm:t>
        <a:bodyPr/>
        <a:lstStyle/>
        <a:p>
          <a:endParaRPr lang="ru-RU"/>
        </a:p>
      </dgm:t>
    </dgm:pt>
    <dgm:pt modelId="{63554617-EF88-45C1-9BD1-A9A17371B83E}" type="sibTrans" cxnId="{E7BA08B4-A2D5-4AFD-9ECD-9E98D309EA73}">
      <dgm:prSet/>
      <dgm:spPr/>
      <dgm:t>
        <a:bodyPr/>
        <a:lstStyle/>
        <a:p>
          <a:endParaRPr lang="ru-RU"/>
        </a:p>
      </dgm:t>
    </dgm:pt>
    <dgm:pt modelId="{1A8617A0-4DC0-4B4D-B841-D674EDB188D6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Мероприятия в рамках корпоративного проекта «В хорошей компании»</a:t>
          </a:r>
          <a:endParaRPr lang="ru-RU" sz="1800" b="1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088C8DFB-FC39-4B72-AED8-4411E87E5882}" type="parTrans" cxnId="{4EC55617-11FB-4FCB-818E-0F2C628C9B28}">
      <dgm:prSet/>
      <dgm:spPr/>
      <dgm:t>
        <a:bodyPr/>
        <a:lstStyle/>
        <a:p>
          <a:endParaRPr lang="ru-RU"/>
        </a:p>
      </dgm:t>
    </dgm:pt>
    <dgm:pt modelId="{597616E6-3E53-43F9-AF43-5AFD890BBF44}" type="sibTrans" cxnId="{4EC55617-11FB-4FCB-818E-0F2C628C9B28}">
      <dgm:prSet/>
      <dgm:spPr/>
      <dgm:t>
        <a:bodyPr/>
        <a:lstStyle/>
        <a:p>
          <a:endParaRPr lang="ru-RU"/>
        </a:p>
      </dgm:t>
    </dgm:pt>
    <dgm:pt modelId="{84B93393-8DE7-4461-B2FE-0CF8F73D7C1B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Мероприятия в рамках корпоративной программы поддержки изменений «Кому не все равно»</a:t>
          </a:r>
          <a:endParaRPr lang="ru-RU" sz="1800" b="1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894D31A1-C4D9-40D2-A7A5-148BB4205211}" type="parTrans" cxnId="{48C755B0-3CD6-4130-B4E1-A47B45B031B5}">
      <dgm:prSet/>
      <dgm:spPr/>
      <dgm:t>
        <a:bodyPr/>
        <a:lstStyle/>
        <a:p>
          <a:endParaRPr lang="ru-RU"/>
        </a:p>
      </dgm:t>
    </dgm:pt>
    <dgm:pt modelId="{4E152AB7-A8A5-43B0-A0E8-5071E7FE5ECA}" type="sibTrans" cxnId="{48C755B0-3CD6-4130-B4E1-A47B45B031B5}">
      <dgm:prSet/>
      <dgm:spPr/>
      <dgm:t>
        <a:bodyPr/>
        <a:lstStyle/>
        <a:p>
          <a:endParaRPr lang="ru-RU"/>
        </a:p>
      </dgm:t>
    </dgm:pt>
    <dgm:pt modelId="{E81E2AA4-1CA1-4A58-894A-493CD9A828D5}">
      <dgm:prSet/>
      <dgm:spPr/>
      <dgm:t>
        <a:bodyPr/>
        <a:lstStyle/>
        <a:p>
          <a:endParaRPr lang="ru-RU" dirty="0"/>
        </a:p>
      </dgm:t>
    </dgm:pt>
    <dgm:pt modelId="{39DBC136-1A63-49AA-8E0F-B79B8F6056ED}" type="parTrans" cxnId="{9F6D4672-8BE2-4790-8FD2-D4A80292F795}">
      <dgm:prSet/>
      <dgm:spPr/>
      <dgm:t>
        <a:bodyPr/>
        <a:lstStyle/>
        <a:p>
          <a:endParaRPr lang="ru-RU"/>
        </a:p>
      </dgm:t>
    </dgm:pt>
    <dgm:pt modelId="{01069A2D-528A-4E16-96F9-AB19D8E40D93}" type="sibTrans" cxnId="{9F6D4672-8BE2-4790-8FD2-D4A80292F795}">
      <dgm:prSet/>
      <dgm:spPr/>
      <dgm:t>
        <a:bodyPr/>
        <a:lstStyle/>
        <a:p>
          <a:endParaRPr lang="ru-RU"/>
        </a:p>
      </dgm:t>
    </dgm:pt>
    <dgm:pt modelId="{0663179E-746B-418B-A4FA-D53600EDE12B}">
      <dgm:prSet custT="1"/>
      <dgm:spPr/>
      <dgm:t>
        <a:bodyPr/>
        <a:lstStyle/>
        <a:p>
          <a:r>
            <a:rPr lang="ru-RU" sz="18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День компании «Норильский никель»</a:t>
          </a:r>
          <a:endParaRPr lang="ru-RU" sz="1800" b="1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9AA3BF23-903E-4989-8FBD-0FE64295675C}" type="parTrans" cxnId="{A5CF7317-4A54-4F02-A8DD-AF717BA218E6}">
      <dgm:prSet/>
      <dgm:spPr/>
      <dgm:t>
        <a:bodyPr/>
        <a:lstStyle/>
        <a:p>
          <a:endParaRPr lang="ru-RU"/>
        </a:p>
      </dgm:t>
    </dgm:pt>
    <dgm:pt modelId="{33C6C86E-DDA5-4873-8E4E-92D460AEAED9}" type="sibTrans" cxnId="{A5CF7317-4A54-4F02-A8DD-AF717BA218E6}">
      <dgm:prSet/>
      <dgm:spPr/>
      <dgm:t>
        <a:bodyPr/>
        <a:lstStyle/>
        <a:p>
          <a:endParaRPr lang="ru-RU"/>
        </a:p>
      </dgm:t>
    </dgm:pt>
    <dgm:pt modelId="{9033A3C5-AA89-4168-B7A1-9E6AC1818776}">
      <dgm:prSet/>
      <dgm:spPr/>
      <dgm:t>
        <a:bodyPr/>
        <a:lstStyle/>
        <a:p>
          <a:endParaRPr lang="ru-RU" dirty="0"/>
        </a:p>
      </dgm:t>
    </dgm:pt>
    <dgm:pt modelId="{EE161B0E-A44B-4923-A20C-8E7166072889}" type="parTrans" cxnId="{0044C227-62C8-4D1B-95EE-7A0B86F62AFD}">
      <dgm:prSet/>
      <dgm:spPr/>
      <dgm:t>
        <a:bodyPr/>
        <a:lstStyle/>
        <a:p>
          <a:endParaRPr lang="ru-RU"/>
        </a:p>
      </dgm:t>
    </dgm:pt>
    <dgm:pt modelId="{FE9FC391-E71A-4F65-8A00-23740497177E}" type="sibTrans" cxnId="{0044C227-62C8-4D1B-95EE-7A0B86F62AFD}">
      <dgm:prSet/>
      <dgm:spPr/>
      <dgm:t>
        <a:bodyPr/>
        <a:lstStyle/>
        <a:p>
          <a:endParaRPr lang="ru-RU"/>
        </a:p>
      </dgm:t>
    </dgm:pt>
    <dgm:pt modelId="{0F8A6593-DCD2-4F76-90C2-EC4AD4CCFA8A}">
      <dgm:prSet/>
      <dgm:spPr/>
      <dgm:t>
        <a:bodyPr/>
        <a:lstStyle/>
        <a:p>
          <a:endParaRPr lang="ru-RU" dirty="0"/>
        </a:p>
      </dgm:t>
    </dgm:pt>
    <dgm:pt modelId="{1B2E652B-E993-447F-90CD-98BC586C13F5}" type="parTrans" cxnId="{FD48B231-EC7E-44C3-B7A1-5DBF2B0F37B2}">
      <dgm:prSet/>
      <dgm:spPr/>
      <dgm:t>
        <a:bodyPr/>
        <a:lstStyle/>
        <a:p>
          <a:endParaRPr lang="ru-RU"/>
        </a:p>
      </dgm:t>
    </dgm:pt>
    <dgm:pt modelId="{D95EF45B-62CB-4D49-8372-B4BA61BA1FBF}" type="sibTrans" cxnId="{FD48B231-EC7E-44C3-B7A1-5DBF2B0F37B2}">
      <dgm:prSet/>
      <dgm:spPr/>
      <dgm:t>
        <a:bodyPr/>
        <a:lstStyle/>
        <a:p>
          <a:endParaRPr lang="ru-RU"/>
        </a:p>
      </dgm:t>
    </dgm:pt>
    <dgm:pt modelId="{6965B0DB-6D8F-4DF4-A2E7-2D4FF323C82C}">
      <dgm:prSet/>
      <dgm:spPr/>
      <dgm:t>
        <a:bodyPr/>
        <a:lstStyle/>
        <a:p>
          <a:endParaRPr lang="ru-RU"/>
        </a:p>
      </dgm:t>
    </dgm:pt>
    <dgm:pt modelId="{0CA4B02F-8361-45E1-8AB6-8472DCD6B31A}" type="parTrans" cxnId="{1A44A0C8-8BA7-453F-9BEC-71D5F4DF45F0}">
      <dgm:prSet/>
      <dgm:spPr/>
      <dgm:t>
        <a:bodyPr/>
        <a:lstStyle/>
        <a:p>
          <a:endParaRPr lang="ru-RU"/>
        </a:p>
      </dgm:t>
    </dgm:pt>
    <dgm:pt modelId="{B90E2DF2-C51E-4497-B135-FD388F1484C6}" type="sibTrans" cxnId="{1A44A0C8-8BA7-453F-9BEC-71D5F4DF45F0}">
      <dgm:prSet/>
      <dgm:spPr/>
      <dgm:t>
        <a:bodyPr/>
        <a:lstStyle/>
        <a:p>
          <a:endParaRPr lang="ru-RU"/>
        </a:p>
      </dgm:t>
    </dgm:pt>
    <dgm:pt modelId="{F8E89374-D7FA-466B-ABC6-23C4F151F5FA}">
      <dgm:prSet phldrT="[Текст]" phldr="1"/>
      <dgm:spPr/>
      <dgm:t>
        <a:bodyPr/>
        <a:lstStyle/>
        <a:p>
          <a:endParaRPr lang="ru-RU" dirty="0"/>
        </a:p>
      </dgm:t>
    </dgm:pt>
    <dgm:pt modelId="{CBA5F14A-2651-4429-A8C7-D713651FD500}" type="sibTrans" cxnId="{C68A15A0-FBB4-486C-8DF3-DBB5AE762D6E}">
      <dgm:prSet/>
      <dgm:spPr/>
      <dgm:t>
        <a:bodyPr/>
        <a:lstStyle/>
        <a:p>
          <a:endParaRPr lang="ru-RU"/>
        </a:p>
      </dgm:t>
    </dgm:pt>
    <dgm:pt modelId="{2704EEFC-FF6C-400E-9E80-013BB80A81A9}" type="parTrans" cxnId="{C68A15A0-FBB4-486C-8DF3-DBB5AE762D6E}">
      <dgm:prSet/>
      <dgm:spPr/>
      <dgm:t>
        <a:bodyPr/>
        <a:lstStyle/>
        <a:p>
          <a:endParaRPr lang="ru-RU"/>
        </a:p>
      </dgm:t>
    </dgm:pt>
    <dgm:pt modelId="{AF587CFA-BDCA-4A38-A245-E1F590A8A248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Межрегиональный форум «Арктическая неделя туризма» </a:t>
          </a:r>
          <a:endParaRPr lang="ru-RU" sz="1800" b="1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CAAF16-7F69-4F53-8107-16AAACA87EF4}" type="sibTrans" cxnId="{46CF6234-265A-4C3F-9B17-EAE9C44F32CA}">
      <dgm:prSet/>
      <dgm:spPr/>
      <dgm:t>
        <a:bodyPr/>
        <a:lstStyle/>
        <a:p>
          <a:endParaRPr lang="ru-RU"/>
        </a:p>
      </dgm:t>
    </dgm:pt>
    <dgm:pt modelId="{C7004A76-C4B0-4051-91FD-9DBF8E2AFE7E}" type="parTrans" cxnId="{46CF6234-265A-4C3F-9B17-EAE9C44F32CA}">
      <dgm:prSet/>
      <dgm:spPr/>
      <dgm:t>
        <a:bodyPr/>
        <a:lstStyle/>
        <a:p>
          <a:endParaRPr lang="ru-RU"/>
        </a:p>
      </dgm:t>
    </dgm:pt>
    <dgm:pt modelId="{2F6ABBCD-6F15-49D8-8237-3D9AA93CC677}">
      <dgm:prSet custT="1"/>
      <dgm:spPr/>
      <dgm:t>
        <a:bodyPr/>
        <a:lstStyle/>
        <a:p>
          <a:r>
            <a:rPr lang="ru-RU" sz="18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Форум социальных предпринимателей </a:t>
          </a:r>
          <a:endParaRPr lang="ru-RU" sz="1800" b="1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E9DFDC-0478-441D-B01C-C46B45DCDFBE}" type="parTrans" cxnId="{757FED5C-DD48-4F19-A5D3-19B7D4144510}">
      <dgm:prSet/>
      <dgm:spPr/>
      <dgm:t>
        <a:bodyPr/>
        <a:lstStyle/>
        <a:p>
          <a:endParaRPr lang="ru-RU"/>
        </a:p>
      </dgm:t>
    </dgm:pt>
    <dgm:pt modelId="{0CF5F3C5-7553-4C85-A83B-7CB057765EED}" type="sibTrans" cxnId="{757FED5C-DD48-4F19-A5D3-19B7D4144510}">
      <dgm:prSet/>
      <dgm:spPr/>
      <dgm:t>
        <a:bodyPr/>
        <a:lstStyle/>
        <a:p>
          <a:endParaRPr lang="ru-RU"/>
        </a:p>
      </dgm:t>
    </dgm:pt>
    <dgm:pt modelId="{EA3FF48D-D55A-4A3D-9BEC-011194C18572}">
      <dgm:prSet custT="1"/>
      <dgm:spPr/>
      <dgm:t>
        <a:bodyPr/>
        <a:lstStyle/>
        <a:p>
          <a:r>
            <a:rPr lang="ru-RU" sz="18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Форум социальных технологий «Горд – это мы!»</a:t>
          </a:r>
          <a:endParaRPr lang="ru-RU" sz="1800" b="1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3142BE-9EEA-48A1-ACBC-D6F836C584B5}" type="parTrans" cxnId="{7F2C0B97-E456-4188-87B9-9E187068389D}">
      <dgm:prSet/>
      <dgm:spPr/>
      <dgm:t>
        <a:bodyPr/>
        <a:lstStyle/>
        <a:p>
          <a:endParaRPr lang="ru-RU"/>
        </a:p>
      </dgm:t>
    </dgm:pt>
    <dgm:pt modelId="{22BA4C6C-F91A-4497-813D-61CEDD46268C}" type="sibTrans" cxnId="{7F2C0B97-E456-4188-87B9-9E187068389D}">
      <dgm:prSet/>
      <dgm:spPr/>
      <dgm:t>
        <a:bodyPr/>
        <a:lstStyle/>
        <a:p>
          <a:endParaRPr lang="ru-RU"/>
        </a:p>
      </dgm:t>
    </dgm:pt>
    <dgm:pt modelId="{617B1E3C-0789-4EEA-B863-87B4B6130899}">
      <dgm:prSet custT="1"/>
      <dgm:spPr/>
      <dgm:t>
        <a:bodyPr/>
        <a:lstStyle/>
        <a:p>
          <a:r>
            <a:rPr lang="ru-RU" sz="18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Всероссийский слет </a:t>
          </a:r>
          <a:r>
            <a:rPr lang="ru-RU" sz="1800" b="1" dirty="0" err="1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эндаументов</a:t>
          </a:r>
          <a:endParaRPr lang="ru-RU" sz="1800" b="1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D2BD5F65-FA8A-4184-A30F-7A221C0A858A}" type="parTrans" cxnId="{2AFE8BF8-EF66-4CC9-B5BB-BB6712199742}">
      <dgm:prSet/>
      <dgm:spPr/>
      <dgm:t>
        <a:bodyPr/>
        <a:lstStyle/>
        <a:p>
          <a:endParaRPr lang="ru-RU"/>
        </a:p>
      </dgm:t>
    </dgm:pt>
    <dgm:pt modelId="{E3CE3F15-5E9D-4FEB-985D-EF1A0D80E0BF}" type="sibTrans" cxnId="{2AFE8BF8-EF66-4CC9-B5BB-BB6712199742}">
      <dgm:prSet/>
      <dgm:spPr/>
      <dgm:t>
        <a:bodyPr/>
        <a:lstStyle/>
        <a:p>
          <a:endParaRPr lang="ru-RU"/>
        </a:p>
      </dgm:t>
    </dgm:pt>
    <dgm:pt modelId="{F89D6D69-ABE8-40D4-AEAE-7582915F766C}">
      <dgm:prSet/>
      <dgm:spPr/>
      <dgm:t>
        <a:bodyPr/>
        <a:lstStyle/>
        <a:p>
          <a:endParaRPr lang="ru-RU"/>
        </a:p>
      </dgm:t>
    </dgm:pt>
    <dgm:pt modelId="{A91499A2-EDEE-4F08-BA1E-01233CD42792}" type="parTrans" cxnId="{D65C46C1-B762-4A2B-B578-33A75DE756DA}">
      <dgm:prSet/>
      <dgm:spPr/>
      <dgm:t>
        <a:bodyPr/>
        <a:lstStyle/>
        <a:p>
          <a:endParaRPr lang="ru-RU"/>
        </a:p>
      </dgm:t>
    </dgm:pt>
    <dgm:pt modelId="{147A63E6-A89C-4878-BC40-CB483E989139}" type="sibTrans" cxnId="{D65C46C1-B762-4A2B-B578-33A75DE756DA}">
      <dgm:prSet/>
      <dgm:spPr/>
      <dgm:t>
        <a:bodyPr/>
        <a:lstStyle/>
        <a:p>
          <a:endParaRPr lang="ru-RU"/>
        </a:p>
      </dgm:t>
    </dgm:pt>
    <dgm:pt modelId="{15C006E4-4125-4263-AAB1-07008CC55BA3}">
      <dgm:prSet custT="1"/>
      <dgm:spPr/>
      <dgm:t>
        <a:bodyPr/>
        <a:lstStyle/>
        <a:p>
          <a:r>
            <a:rPr lang="ru-RU" sz="18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Норильский бизнес-форум</a:t>
          </a:r>
          <a:endParaRPr lang="ru-RU" sz="1800" b="1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1C1FB018-8441-4801-90DD-4046C7890F78}" type="parTrans" cxnId="{DEEDD7DE-1D1E-454C-937E-6B345B37BAC8}">
      <dgm:prSet/>
      <dgm:spPr/>
      <dgm:t>
        <a:bodyPr/>
        <a:lstStyle/>
        <a:p>
          <a:endParaRPr lang="ru-RU"/>
        </a:p>
      </dgm:t>
    </dgm:pt>
    <dgm:pt modelId="{436D4034-E14B-45DC-A207-4D1DAA683C78}" type="sibTrans" cxnId="{DEEDD7DE-1D1E-454C-937E-6B345B37BAC8}">
      <dgm:prSet/>
      <dgm:spPr/>
      <dgm:t>
        <a:bodyPr/>
        <a:lstStyle/>
        <a:p>
          <a:endParaRPr lang="ru-RU"/>
        </a:p>
      </dgm:t>
    </dgm:pt>
    <dgm:pt modelId="{4735311B-79F1-450E-AA7F-EA31526BAE54}">
      <dgm:prSet phldrT="[Текст]" phldr="1"/>
      <dgm:spPr/>
      <dgm:t>
        <a:bodyPr/>
        <a:lstStyle/>
        <a:p>
          <a:endParaRPr lang="ru-RU" dirty="0"/>
        </a:p>
      </dgm:t>
    </dgm:pt>
    <dgm:pt modelId="{CC269B3D-35D9-406E-ADE0-07D0A2B09A77}" type="sibTrans" cxnId="{C5C6622B-1E68-4553-B5B1-653E1A59358D}">
      <dgm:prSet/>
      <dgm:spPr/>
      <dgm:t>
        <a:bodyPr/>
        <a:lstStyle/>
        <a:p>
          <a:endParaRPr lang="ru-RU"/>
        </a:p>
      </dgm:t>
    </dgm:pt>
    <dgm:pt modelId="{0E07FCEF-515E-4ACA-9D9A-6CA90F35396E}" type="parTrans" cxnId="{C5C6622B-1E68-4553-B5B1-653E1A59358D}">
      <dgm:prSet/>
      <dgm:spPr/>
      <dgm:t>
        <a:bodyPr/>
        <a:lstStyle/>
        <a:p>
          <a:endParaRPr lang="ru-RU"/>
        </a:p>
      </dgm:t>
    </dgm:pt>
    <dgm:pt modelId="{BDFE503B-9BBE-462C-B54A-E8884CA32EA8}" type="pres">
      <dgm:prSet presAssocID="{5633B774-4EB0-4698-90F6-5761214CA60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6552AD-A79A-4699-AFC4-5D4B7BFA4E6A}" type="pres">
      <dgm:prSet presAssocID="{4735311B-79F1-450E-AA7F-EA31526BAE54}" presName="composite" presStyleCnt="0"/>
      <dgm:spPr/>
      <dgm:t>
        <a:bodyPr/>
        <a:lstStyle/>
        <a:p>
          <a:endParaRPr lang="ru-RU"/>
        </a:p>
      </dgm:t>
    </dgm:pt>
    <dgm:pt modelId="{785C8070-29F5-41F5-BAB4-2B67C579F6DD}" type="pres">
      <dgm:prSet presAssocID="{4735311B-79F1-450E-AA7F-EA31526BAE54}" presName="parentText" presStyleLbl="align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3B656B-6FB9-46A5-86F8-5684DF67517E}" type="pres">
      <dgm:prSet presAssocID="{4735311B-79F1-450E-AA7F-EA31526BAE54}" presName="descendantText" presStyleLbl="alignAcc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36CC49-074A-4955-B1F3-27151E7B1E91}" type="pres">
      <dgm:prSet presAssocID="{CC269B3D-35D9-406E-ADE0-07D0A2B09A77}" presName="sp" presStyleCnt="0"/>
      <dgm:spPr/>
      <dgm:t>
        <a:bodyPr/>
        <a:lstStyle/>
        <a:p>
          <a:endParaRPr lang="ru-RU"/>
        </a:p>
      </dgm:t>
    </dgm:pt>
    <dgm:pt modelId="{B582A3F0-9B03-481C-A8DE-3319A32DF2B8}" type="pres">
      <dgm:prSet presAssocID="{8F255CDC-F3DC-4FDF-ABA5-5E45BBCFC378}" presName="composite" presStyleCnt="0"/>
      <dgm:spPr/>
      <dgm:t>
        <a:bodyPr/>
        <a:lstStyle/>
        <a:p>
          <a:endParaRPr lang="ru-RU"/>
        </a:p>
      </dgm:t>
    </dgm:pt>
    <dgm:pt modelId="{79674820-60F9-4518-A6FF-1BDB1606DEE2}" type="pres">
      <dgm:prSet presAssocID="{8F255CDC-F3DC-4FDF-ABA5-5E45BBCFC378}" presName="parentText" presStyleLbl="align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90326E-4F29-413C-B521-C46B1C278422}" type="pres">
      <dgm:prSet presAssocID="{8F255CDC-F3DC-4FDF-ABA5-5E45BBCFC378}" presName="descendantText" presStyleLbl="alignAcc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7F6FB1-E509-4BD4-B5FA-90B6AC903F0A}" type="pres">
      <dgm:prSet presAssocID="{63554617-EF88-45C1-9BD1-A9A17371B83E}" presName="sp" presStyleCnt="0"/>
      <dgm:spPr/>
      <dgm:t>
        <a:bodyPr/>
        <a:lstStyle/>
        <a:p>
          <a:endParaRPr lang="ru-RU"/>
        </a:p>
      </dgm:t>
    </dgm:pt>
    <dgm:pt modelId="{68EEC116-C55A-41A2-A21D-EE92847E992D}" type="pres">
      <dgm:prSet presAssocID="{F8E89374-D7FA-466B-ABC6-23C4F151F5FA}" presName="composite" presStyleCnt="0"/>
      <dgm:spPr/>
      <dgm:t>
        <a:bodyPr/>
        <a:lstStyle/>
        <a:p>
          <a:endParaRPr lang="ru-RU"/>
        </a:p>
      </dgm:t>
    </dgm:pt>
    <dgm:pt modelId="{7C5D1C44-D94F-4B88-8C41-4681AB61AC7A}" type="pres">
      <dgm:prSet presAssocID="{F8E89374-D7FA-466B-ABC6-23C4F151F5FA}" presName="parentText" presStyleLbl="alignNode1" presStyleIdx="2" presStyleCnt="8" custLinFactNeighborX="0" custLinFactNeighborY="156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A99144-6F5C-4631-A455-9705C3B2BE8F}" type="pres">
      <dgm:prSet presAssocID="{F8E89374-D7FA-466B-ABC6-23C4F151F5FA}" presName="descendantText" presStyleLbl="alignAcc1" presStyleIdx="2" presStyleCnt="8" custLinFactNeighborX="-383" custLinFactNeighborY="70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FAB8ED-F83D-45DE-84D5-46ADAF01045E}" type="pres">
      <dgm:prSet presAssocID="{CBA5F14A-2651-4429-A8C7-D713651FD500}" presName="sp" presStyleCnt="0"/>
      <dgm:spPr/>
      <dgm:t>
        <a:bodyPr/>
        <a:lstStyle/>
        <a:p>
          <a:endParaRPr lang="ru-RU"/>
        </a:p>
      </dgm:t>
    </dgm:pt>
    <dgm:pt modelId="{2684A9C6-E42B-44E6-B335-17696390418C}" type="pres">
      <dgm:prSet presAssocID="{9033A3C5-AA89-4168-B7A1-9E6AC1818776}" presName="composite" presStyleCnt="0"/>
      <dgm:spPr/>
      <dgm:t>
        <a:bodyPr/>
        <a:lstStyle/>
        <a:p>
          <a:endParaRPr lang="ru-RU"/>
        </a:p>
      </dgm:t>
    </dgm:pt>
    <dgm:pt modelId="{E873F130-A209-465A-9E8D-596DB2D0B280}" type="pres">
      <dgm:prSet presAssocID="{9033A3C5-AA89-4168-B7A1-9E6AC1818776}" presName="parentText" presStyleLbl="align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068607-081A-48B7-952C-B01FB3C36554}" type="pres">
      <dgm:prSet presAssocID="{9033A3C5-AA89-4168-B7A1-9E6AC1818776}" presName="descendantText" presStyleLbl="alignAcc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AF98B3-39EC-4B0F-B80E-92DAF52E12F2}" type="pres">
      <dgm:prSet presAssocID="{FE9FC391-E71A-4F65-8A00-23740497177E}" presName="sp" presStyleCnt="0"/>
      <dgm:spPr/>
      <dgm:t>
        <a:bodyPr/>
        <a:lstStyle/>
        <a:p>
          <a:endParaRPr lang="ru-RU"/>
        </a:p>
      </dgm:t>
    </dgm:pt>
    <dgm:pt modelId="{43A6F38C-DAA9-4D96-B6F2-5A4E974CCE03}" type="pres">
      <dgm:prSet presAssocID="{E81E2AA4-1CA1-4A58-894A-493CD9A828D5}" presName="composite" presStyleCnt="0"/>
      <dgm:spPr/>
      <dgm:t>
        <a:bodyPr/>
        <a:lstStyle/>
        <a:p>
          <a:endParaRPr lang="ru-RU"/>
        </a:p>
      </dgm:t>
    </dgm:pt>
    <dgm:pt modelId="{A34A58EF-6E73-4F58-B7CB-432EDCB8A9A7}" type="pres">
      <dgm:prSet presAssocID="{E81E2AA4-1CA1-4A58-894A-493CD9A828D5}" presName="parentText" presStyleLbl="alignNode1" presStyleIdx="4" presStyleCnt="8" custLinFactNeighborX="0" custLinFactNeighborY="-184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135580-87F1-43CB-9062-C15EEE9565C4}" type="pres">
      <dgm:prSet presAssocID="{E81E2AA4-1CA1-4A58-894A-493CD9A828D5}" presName="descendantText" presStyleLbl="alignAcc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72D631-8C15-45F1-BEFF-7AF848BE6AD7}" type="pres">
      <dgm:prSet presAssocID="{01069A2D-528A-4E16-96F9-AB19D8E40D93}" presName="sp" presStyleCnt="0"/>
      <dgm:spPr/>
      <dgm:t>
        <a:bodyPr/>
        <a:lstStyle/>
        <a:p>
          <a:endParaRPr lang="ru-RU"/>
        </a:p>
      </dgm:t>
    </dgm:pt>
    <dgm:pt modelId="{116521C9-CBDD-4A86-B437-EB62113E8056}" type="pres">
      <dgm:prSet presAssocID="{6965B0DB-6D8F-4DF4-A2E7-2D4FF323C82C}" presName="composite" presStyleCnt="0"/>
      <dgm:spPr/>
      <dgm:t>
        <a:bodyPr/>
        <a:lstStyle/>
        <a:p>
          <a:endParaRPr lang="ru-RU"/>
        </a:p>
      </dgm:t>
    </dgm:pt>
    <dgm:pt modelId="{78F95020-58BC-4CF4-8A26-7A5EF64F668A}" type="pres">
      <dgm:prSet presAssocID="{6965B0DB-6D8F-4DF4-A2E7-2D4FF323C82C}" presName="parentText" presStyleLbl="align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FD0305-E28B-4BAD-BD51-0D9BAAF0EA13}" type="pres">
      <dgm:prSet presAssocID="{6965B0DB-6D8F-4DF4-A2E7-2D4FF323C82C}" presName="descendantText" presStyleLbl="alignAcc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EB195D-7136-406D-B655-E3CEF70AA280}" type="pres">
      <dgm:prSet presAssocID="{B90E2DF2-C51E-4497-B135-FD388F1484C6}" presName="sp" presStyleCnt="0"/>
      <dgm:spPr/>
      <dgm:t>
        <a:bodyPr/>
        <a:lstStyle/>
        <a:p>
          <a:endParaRPr lang="ru-RU"/>
        </a:p>
      </dgm:t>
    </dgm:pt>
    <dgm:pt modelId="{876944CF-08C0-4299-B373-C25BF99326F8}" type="pres">
      <dgm:prSet presAssocID="{0F8A6593-DCD2-4F76-90C2-EC4AD4CCFA8A}" presName="composite" presStyleCnt="0"/>
      <dgm:spPr/>
      <dgm:t>
        <a:bodyPr/>
        <a:lstStyle/>
        <a:p>
          <a:endParaRPr lang="ru-RU"/>
        </a:p>
      </dgm:t>
    </dgm:pt>
    <dgm:pt modelId="{30AA7660-047E-4169-B8E4-85FFC9970687}" type="pres">
      <dgm:prSet presAssocID="{0F8A6593-DCD2-4F76-90C2-EC4AD4CCFA8A}" presName="parentText" presStyleLbl="alignNode1" presStyleIdx="6" presStyleCnt="8" custLinFactNeighborX="0" custLinFactNeighborY="-521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617AB2-966F-4F6D-ABC3-CCC44D3F9CA6}" type="pres">
      <dgm:prSet presAssocID="{0F8A6593-DCD2-4F76-90C2-EC4AD4CCFA8A}" presName="descendantText" presStyleLbl="alignAcc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844DC2-80E6-46F3-B1BA-FC6AC0E9D31A}" type="pres">
      <dgm:prSet presAssocID="{D95EF45B-62CB-4D49-8372-B4BA61BA1FBF}" presName="sp" presStyleCnt="0"/>
      <dgm:spPr/>
    </dgm:pt>
    <dgm:pt modelId="{B050CF52-28A0-4677-81A4-F2A82B90DEAF}" type="pres">
      <dgm:prSet presAssocID="{F89D6D69-ABE8-40D4-AEAE-7582915F766C}" presName="composite" presStyleCnt="0"/>
      <dgm:spPr/>
    </dgm:pt>
    <dgm:pt modelId="{DDC8049E-B7B2-45D1-9C2B-CAE8FC440A23}" type="pres">
      <dgm:prSet presAssocID="{F89D6D69-ABE8-40D4-AEAE-7582915F766C}" presName="parentText" presStyleLbl="align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1887E4-93AB-445B-A837-F810C73C32FF}" type="pres">
      <dgm:prSet presAssocID="{F89D6D69-ABE8-40D4-AEAE-7582915F766C}" presName="descendantText" presStyleLbl="alignAcc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E8C8C3-76DB-471C-A693-A0ACE0C75790}" type="presOf" srcId="{F89D6D69-ABE8-40D4-AEAE-7582915F766C}" destId="{DDC8049E-B7B2-45D1-9C2B-CAE8FC440A23}" srcOrd="0" destOrd="0" presId="urn:microsoft.com/office/officeart/2005/8/layout/chevron2"/>
    <dgm:cxn modelId="{C5C6622B-1E68-4553-B5B1-653E1A59358D}" srcId="{5633B774-4EB0-4698-90F6-5761214CA606}" destId="{4735311B-79F1-450E-AA7F-EA31526BAE54}" srcOrd="0" destOrd="0" parTransId="{0E07FCEF-515E-4ACA-9D9A-6CA90F35396E}" sibTransId="{CC269B3D-35D9-406E-ADE0-07D0A2B09A77}"/>
    <dgm:cxn modelId="{D532DE0B-3ADF-40FC-9C6D-7BC1C6C81682}" type="presOf" srcId="{15C006E4-4125-4263-AAB1-07008CC55BA3}" destId="{5C1887E4-93AB-445B-A837-F810C73C32FF}" srcOrd="0" destOrd="0" presId="urn:microsoft.com/office/officeart/2005/8/layout/chevron2"/>
    <dgm:cxn modelId="{C15329FA-B63E-4EDC-B12D-9C374323AEA3}" type="presOf" srcId="{0F8A6593-DCD2-4F76-90C2-EC4AD4CCFA8A}" destId="{30AA7660-047E-4169-B8E4-85FFC9970687}" srcOrd="0" destOrd="0" presId="urn:microsoft.com/office/officeart/2005/8/layout/chevron2"/>
    <dgm:cxn modelId="{06DBCDC0-F996-4604-8CD5-9D364659E9E3}" type="presOf" srcId="{9033A3C5-AA89-4168-B7A1-9E6AC1818776}" destId="{E873F130-A209-465A-9E8D-596DB2D0B280}" srcOrd="0" destOrd="0" presId="urn:microsoft.com/office/officeart/2005/8/layout/chevron2"/>
    <dgm:cxn modelId="{0C5D1414-C81A-4FEF-9887-EA02C4C14E1F}" type="presOf" srcId="{4735311B-79F1-450E-AA7F-EA31526BAE54}" destId="{785C8070-29F5-41F5-BAB4-2B67C579F6DD}" srcOrd="0" destOrd="0" presId="urn:microsoft.com/office/officeart/2005/8/layout/chevron2"/>
    <dgm:cxn modelId="{E7BA08B4-A2D5-4AFD-9ECD-9E98D309EA73}" srcId="{5633B774-4EB0-4698-90F6-5761214CA606}" destId="{8F255CDC-F3DC-4FDF-ABA5-5E45BBCFC378}" srcOrd="1" destOrd="0" parTransId="{7D96732D-1E08-485E-830E-0BA4BD2109B6}" sibTransId="{63554617-EF88-45C1-9BD1-A9A17371B83E}"/>
    <dgm:cxn modelId="{C68A15A0-FBB4-486C-8DF3-DBB5AE762D6E}" srcId="{5633B774-4EB0-4698-90F6-5761214CA606}" destId="{F8E89374-D7FA-466B-ABC6-23C4F151F5FA}" srcOrd="2" destOrd="0" parTransId="{2704EEFC-FF6C-400E-9E80-013BB80A81A9}" sibTransId="{CBA5F14A-2651-4429-A8C7-D713651FD500}"/>
    <dgm:cxn modelId="{1FD2D7DF-6209-477A-AB0A-7C7744D17E98}" type="presOf" srcId="{0663179E-746B-418B-A4FA-D53600EDE12B}" destId="{41135580-87F1-43CB-9062-C15EEE9565C4}" srcOrd="0" destOrd="0" presId="urn:microsoft.com/office/officeart/2005/8/layout/chevron2"/>
    <dgm:cxn modelId="{48C755B0-3CD6-4130-B4E1-A47B45B031B5}" srcId="{F8E89374-D7FA-466B-ABC6-23C4F151F5FA}" destId="{84B93393-8DE7-4461-B2FE-0CF8F73D7C1B}" srcOrd="0" destOrd="0" parTransId="{894D31A1-C4D9-40D2-A7A5-148BB4205211}" sibTransId="{4E152AB7-A8A5-43B0-A0E8-5071E7FE5ECA}"/>
    <dgm:cxn modelId="{46CF6234-265A-4C3F-9B17-EAE9C44F32CA}" srcId="{4735311B-79F1-450E-AA7F-EA31526BAE54}" destId="{AF587CFA-BDCA-4A38-A245-E1F590A8A248}" srcOrd="0" destOrd="0" parTransId="{C7004A76-C4B0-4051-91FD-9DBF8E2AFE7E}" sibTransId="{0DCAAF16-7F69-4F53-8107-16AAACA87EF4}"/>
    <dgm:cxn modelId="{7F2C0B97-E456-4188-87B9-9E187068389D}" srcId="{6965B0DB-6D8F-4DF4-A2E7-2D4FF323C82C}" destId="{EA3FF48D-D55A-4A3D-9BEC-011194C18572}" srcOrd="0" destOrd="0" parTransId="{743142BE-9EEA-48A1-ACBC-D6F836C584B5}" sibTransId="{22BA4C6C-F91A-4497-813D-61CEDD46268C}"/>
    <dgm:cxn modelId="{FD48B231-EC7E-44C3-B7A1-5DBF2B0F37B2}" srcId="{5633B774-4EB0-4698-90F6-5761214CA606}" destId="{0F8A6593-DCD2-4F76-90C2-EC4AD4CCFA8A}" srcOrd="6" destOrd="0" parTransId="{1B2E652B-E993-447F-90CD-98BC586C13F5}" sibTransId="{D95EF45B-62CB-4D49-8372-B4BA61BA1FBF}"/>
    <dgm:cxn modelId="{62BF1C85-4394-4E44-8B8D-AE39ABF30B79}" type="presOf" srcId="{84B93393-8DE7-4461-B2FE-0CF8F73D7C1B}" destId="{B3A99144-6F5C-4631-A455-9705C3B2BE8F}" srcOrd="0" destOrd="0" presId="urn:microsoft.com/office/officeart/2005/8/layout/chevron2"/>
    <dgm:cxn modelId="{02744862-7CA9-4C76-BC80-8343DFA4124C}" type="presOf" srcId="{5633B774-4EB0-4698-90F6-5761214CA606}" destId="{BDFE503B-9BBE-462C-B54A-E8884CA32EA8}" srcOrd="0" destOrd="0" presId="urn:microsoft.com/office/officeart/2005/8/layout/chevron2"/>
    <dgm:cxn modelId="{1A44A0C8-8BA7-453F-9BEC-71D5F4DF45F0}" srcId="{5633B774-4EB0-4698-90F6-5761214CA606}" destId="{6965B0DB-6D8F-4DF4-A2E7-2D4FF323C82C}" srcOrd="5" destOrd="0" parTransId="{0CA4B02F-8361-45E1-8AB6-8472DCD6B31A}" sibTransId="{B90E2DF2-C51E-4497-B135-FD388F1484C6}"/>
    <dgm:cxn modelId="{73EA5F79-DD00-452B-A53A-25745E71C030}" type="presOf" srcId="{E81E2AA4-1CA1-4A58-894A-493CD9A828D5}" destId="{A34A58EF-6E73-4F58-B7CB-432EDCB8A9A7}" srcOrd="0" destOrd="0" presId="urn:microsoft.com/office/officeart/2005/8/layout/chevron2"/>
    <dgm:cxn modelId="{C30934A4-67EB-4C89-AACA-4371D6606426}" type="presOf" srcId="{1A8617A0-4DC0-4B4D-B841-D674EDB188D6}" destId="{CE90326E-4F29-413C-B521-C46B1C278422}" srcOrd="0" destOrd="0" presId="urn:microsoft.com/office/officeart/2005/8/layout/chevron2"/>
    <dgm:cxn modelId="{74E45E11-2CA5-4F20-918F-16421D73E471}" type="presOf" srcId="{617B1E3C-0789-4EEA-B863-87B4B6130899}" destId="{9C617AB2-966F-4F6D-ABC3-CCC44D3F9CA6}" srcOrd="0" destOrd="0" presId="urn:microsoft.com/office/officeart/2005/8/layout/chevron2"/>
    <dgm:cxn modelId="{0044C227-62C8-4D1B-95EE-7A0B86F62AFD}" srcId="{5633B774-4EB0-4698-90F6-5761214CA606}" destId="{9033A3C5-AA89-4168-B7A1-9E6AC1818776}" srcOrd="3" destOrd="0" parTransId="{EE161B0E-A44B-4923-A20C-8E7166072889}" sibTransId="{FE9FC391-E71A-4F65-8A00-23740497177E}"/>
    <dgm:cxn modelId="{2AFE8BF8-EF66-4CC9-B5BB-BB6712199742}" srcId="{0F8A6593-DCD2-4F76-90C2-EC4AD4CCFA8A}" destId="{617B1E3C-0789-4EEA-B863-87B4B6130899}" srcOrd="0" destOrd="0" parTransId="{D2BD5F65-FA8A-4184-A30F-7A221C0A858A}" sibTransId="{E3CE3F15-5E9D-4FEB-985D-EF1A0D80E0BF}"/>
    <dgm:cxn modelId="{5B956008-B5E3-43C3-B1D3-10A703A10635}" type="presOf" srcId="{EA3FF48D-D55A-4A3D-9BEC-011194C18572}" destId="{65FD0305-E28B-4BAD-BD51-0D9BAAF0EA13}" srcOrd="0" destOrd="0" presId="urn:microsoft.com/office/officeart/2005/8/layout/chevron2"/>
    <dgm:cxn modelId="{3649140F-FF84-49CB-AEFA-2D2B8FC16472}" type="presOf" srcId="{2F6ABBCD-6F15-49D8-8237-3D9AA93CC677}" destId="{E2068607-081A-48B7-952C-B01FB3C36554}" srcOrd="0" destOrd="0" presId="urn:microsoft.com/office/officeart/2005/8/layout/chevron2"/>
    <dgm:cxn modelId="{5F220791-3438-44D6-BB89-B7122E5752CA}" type="presOf" srcId="{8F255CDC-F3DC-4FDF-ABA5-5E45BBCFC378}" destId="{79674820-60F9-4518-A6FF-1BDB1606DEE2}" srcOrd="0" destOrd="0" presId="urn:microsoft.com/office/officeart/2005/8/layout/chevron2"/>
    <dgm:cxn modelId="{457BECCC-BD93-441F-9810-3DB9A542F9A0}" type="presOf" srcId="{6965B0DB-6D8F-4DF4-A2E7-2D4FF323C82C}" destId="{78F95020-58BC-4CF4-8A26-7A5EF64F668A}" srcOrd="0" destOrd="0" presId="urn:microsoft.com/office/officeart/2005/8/layout/chevron2"/>
    <dgm:cxn modelId="{757FED5C-DD48-4F19-A5D3-19B7D4144510}" srcId="{9033A3C5-AA89-4168-B7A1-9E6AC1818776}" destId="{2F6ABBCD-6F15-49D8-8237-3D9AA93CC677}" srcOrd="0" destOrd="0" parTransId="{A2E9DFDC-0478-441D-B01C-C46B45DCDFBE}" sibTransId="{0CF5F3C5-7553-4C85-A83B-7CB057765EED}"/>
    <dgm:cxn modelId="{BF171DB2-3B1F-4F5B-B81B-C1EE1B44ABEF}" type="presOf" srcId="{F8E89374-D7FA-466B-ABC6-23C4F151F5FA}" destId="{7C5D1C44-D94F-4B88-8C41-4681AB61AC7A}" srcOrd="0" destOrd="0" presId="urn:microsoft.com/office/officeart/2005/8/layout/chevron2"/>
    <dgm:cxn modelId="{4EC55617-11FB-4FCB-818E-0F2C628C9B28}" srcId="{8F255CDC-F3DC-4FDF-ABA5-5E45BBCFC378}" destId="{1A8617A0-4DC0-4B4D-B841-D674EDB188D6}" srcOrd="0" destOrd="0" parTransId="{088C8DFB-FC39-4B72-AED8-4411E87E5882}" sibTransId="{597616E6-3E53-43F9-AF43-5AFD890BBF44}"/>
    <dgm:cxn modelId="{A5CF7317-4A54-4F02-A8DD-AF717BA218E6}" srcId="{E81E2AA4-1CA1-4A58-894A-493CD9A828D5}" destId="{0663179E-746B-418B-A4FA-D53600EDE12B}" srcOrd="0" destOrd="0" parTransId="{9AA3BF23-903E-4989-8FBD-0FE64295675C}" sibTransId="{33C6C86E-DDA5-4873-8E4E-92D460AEAED9}"/>
    <dgm:cxn modelId="{9F6D4672-8BE2-4790-8FD2-D4A80292F795}" srcId="{5633B774-4EB0-4698-90F6-5761214CA606}" destId="{E81E2AA4-1CA1-4A58-894A-493CD9A828D5}" srcOrd="4" destOrd="0" parTransId="{39DBC136-1A63-49AA-8E0F-B79B8F6056ED}" sibTransId="{01069A2D-528A-4E16-96F9-AB19D8E40D93}"/>
    <dgm:cxn modelId="{0EC3F297-9F1D-44A7-95B3-2C8002BA3363}" type="presOf" srcId="{AF587CFA-BDCA-4A38-A245-E1F590A8A248}" destId="{523B656B-6FB9-46A5-86F8-5684DF67517E}" srcOrd="0" destOrd="0" presId="urn:microsoft.com/office/officeart/2005/8/layout/chevron2"/>
    <dgm:cxn modelId="{DEEDD7DE-1D1E-454C-937E-6B345B37BAC8}" srcId="{F89D6D69-ABE8-40D4-AEAE-7582915F766C}" destId="{15C006E4-4125-4263-AAB1-07008CC55BA3}" srcOrd="0" destOrd="0" parTransId="{1C1FB018-8441-4801-90DD-4046C7890F78}" sibTransId="{436D4034-E14B-45DC-A207-4D1DAA683C78}"/>
    <dgm:cxn modelId="{D65C46C1-B762-4A2B-B578-33A75DE756DA}" srcId="{5633B774-4EB0-4698-90F6-5761214CA606}" destId="{F89D6D69-ABE8-40D4-AEAE-7582915F766C}" srcOrd="7" destOrd="0" parTransId="{A91499A2-EDEE-4F08-BA1E-01233CD42792}" sibTransId="{147A63E6-A89C-4878-BC40-CB483E989139}"/>
    <dgm:cxn modelId="{66F1CE93-7C9E-4654-B270-586EC81C26E6}" type="presParOf" srcId="{BDFE503B-9BBE-462C-B54A-E8884CA32EA8}" destId="{916552AD-A79A-4699-AFC4-5D4B7BFA4E6A}" srcOrd="0" destOrd="0" presId="urn:microsoft.com/office/officeart/2005/8/layout/chevron2"/>
    <dgm:cxn modelId="{5B11EE3E-5DBD-4855-9179-3F1ECF47E93E}" type="presParOf" srcId="{916552AD-A79A-4699-AFC4-5D4B7BFA4E6A}" destId="{785C8070-29F5-41F5-BAB4-2B67C579F6DD}" srcOrd="0" destOrd="0" presId="urn:microsoft.com/office/officeart/2005/8/layout/chevron2"/>
    <dgm:cxn modelId="{1F57DEDC-CDF4-40F4-90D4-DF0A84B7AAB6}" type="presParOf" srcId="{916552AD-A79A-4699-AFC4-5D4B7BFA4E6A}" destId="{523B656B-6FB9-46A5-86F8-5684DF67517E}" srcOrd="1" destOrd="0" presId="urn:microsoft.com/office/officeart/2005/8/layout/chevron2"/>
    <dgm:cxn modelId="{966B46FA-3E23-4B6F-B9C7-6F95A4D7D1EA}" type="presParOf" srcId="{BDFE503B-9BBE-462C-B54A-E8884CA32EA8}" destId="{D336CC49-074A-4955-B1F3-27151E7B1E91}" srcOrd="1" destOrd="0" presId="urn:microsoft.com/office/officeart/2005/8/layout/chevron2"/>
    <dgm:cxn modelId="{A03D8507-F9A1-4863-8BE7-1F79757C0481}" type="presParOf" srcId="{BDFE503B-9BBE-462C-B54A-E8884CA32EA8}" destId="{B582A3F0-9B03-481C-A8DE-3319A32DF2B8}" srcOrd="2" destOrd="0" presId="urn:microsoft.com/office/officeart/2005/8/layout/chevron2"/>
    <dgm:cxn modelId="{2431BAF4-9F10-4518-A5E2-70B856EE11B5}" type="presParOf" srcId="{B582A3F0-9B03-481C-A8DE-3319A32DF2B8}" destId="{79674820-60F9-4518-A6FF-1BDB1606DEE2}" srcOrd="0" destOrd="0" presId="urn:microsoft.com/office/officeart/2005/8/layout/chevron2"/>
    <dgm:cxn modelId="{305B4DC3-1FA3-4A12-86F0-397CD8CDF520}" type="presParOf" srcId="{B582A3F0-9B03-481C-A8DE-3319A32DF2B8}" destId="{CE90326E-4F29-413C-B521-C46B1C278422}" srcOrd="1" destOrd="0" presId="urn:microsoft.com/office/officeart/2005/8/layout/chevron2"/>
    <dgm:cxn modelId="{697348E9-AA53-426D-BD7A-A0D2C1A4DFC7}" type="presParOf" srcId="{BDFE503B-9BBE-462C-B54A-E8884CA32EA8}" destId="{287F6FB1-E509-4BD4-B5FA-90B6AC903F0A}" srcOrd="3" destOrd="0" presId="urn:microsoft.com/office/officeart/2005/8/layout/chevron2"/>
    <dgm:cxn modelId="{3EC677DB-3088-4D33-B3D4-12E2075EC1D4}" type="presParOf" srcId="{BDFE503B-9BBE-462C-B54A-E8884CA32EA8}" destId="{68EEC116-C55A-41A2-A21D-EE92847E992D}" srcOrd="4" destOrd="0" presId="urn:microsoft.com/office/officeart/2005/8/layout/chevron2"/>
    <dgm:cxn modelId="{C07F1BC6-1718-4BBF-81BB-38B471FB3601}" type="presParOf" srcId="{68EEC116-C55A-41A2-A21D-EE92847E992D}" destId="{7C5D1C44-D94F-4B88-8C41-4681AB61AC7A}" srcOrd="0" destOrd="0" presId="urn:microsoft.com/office/officeart/2005/8/layout/chevron2"/>
    <dgm:cxn modelId="{CEF72DAE-D397-4C31-A4D6-4C1AAB3246CB}" type="presParOf" srcId="{68EEC116-C55A-41A2-A21D-EE92847E992D}" destId="{B3A99144-6F5C-4631-A455-9705C3B2BE8F}" srcOrd="1" destOrd="0" presId="urn:microsoft.com/office/officeart/2005/8/layout/chevron2"/>
    <dgm:cxn modelId="{11D55CE9-747A-433F-8EFD-625632FB5E5F}" type="presParOf" srcId="{BDFE503B-9BBE-462C-B54A-E8884CA32EA8}" destId="{43FAB8ED-F83D-45DE-84D5-46ADAF01045E}" srcOrd="5" destOrd="0" presId="urn:microsoft.com/office/officeart/2005/8/layout/chevron2"/>
    <dgm:cxn modelId="{8482C583-8658-4335-BC9C-9DC09BAE7C2D}" type="presParOf" srcId="{BDFE503B-9BBE-462C-B54A-E8884CA32EA8}" destId="{2684A9C6-E42B-44E6-B335-17696390418C}" srcOrd="6" destOrd="0" presId="urn:microsoft.com/office/officeart/2005/8/layout/chevron2"/>
    <dgm:cxn modelId="{E507CEC4-4B71-4A9D-A489-C2A460F3E983}" type="presParOf" srcId="{2684A9C6-E42B-44E6-B335-17696390418C}" destId="{E873F130-A209-465A-9E8D-596DB2D0B280}" srcOrd="0" destOrd="0" presId="urn:microsoft.com/office/officeart/2005/8/layout/chevron2"/>
    <dgm:cxn modelId="{8E900C3C-4287-4302-9A47-6280596A7789}" type="presParOf" srcId="{2684A9C6-E42B-44E6-B335-17696390418C}" destId="{E2068607-081A-48B7-952C-B01FB3C36554}" srcOrd="1" destOrd="0" presId="urn:microsoft.com/office/officeart/2005/8/layout/chevron2"/>
    <dgm:cxn modelId="{B791DC2F-005C-4277-BFAF-F2DBFAE79E95}" type="presParOf" srcId="{BDFE503B-9BBE-462C-B54A-E8884CA32EA8}" destId="{6AAF98B3-39EC-4B0F-B80E-92DAF52E12F2}" srcOrd="7" destOrd="0" presId="urn:microsoft.com/office/officeart/2005/8/layout/chevron2"/>
    <dgm:cxn modelId="{AA9121D1-889E-414E-878C-1404AF6125BD}" type="presParOf" srcId="{BDFE503B-9BBE-462C-B54A-E8884CA32EA8}" destId="{43A6F38C-DAA9-4D96-B6F2-5A4E974CCE03}" srcOrd="8" destOrd="0" presId="urn:microsoft.com/office/officeart/2005/8/layout/chevron2"/>
    <dgm:cxn modelId="{D10CC701-0040-4B4E-9C2B-1EAD4B3CFC56}" type="presParOf" srcId="{43A6F38C-DAA9-4D96-B6F2-5A4E974CCE03}" destId="{A34A58EF-6E73-4F58-B7CB-432EDCB8A9A7}" srcOrd="0" destOrd="0" presId="urn:microsoft.com/office/officeart/2005/8/layout/chevron2"/>
    <dgm:cxn modelId="{EED3ED9F-56FA-446C-850C-CD404A4795A6}" type="presParOf" srcId="{43A6F38C-DAA9-4D96-B6F2-5A4E974CCE03}" destId="{41135580-87F1-43CB-9062-C15EEE9565C4}" srcOrd="1" destOrd="0" presId="urn:microsoft.com/office/officeart/2005/8/layout/chevron2"/>
    <dgm:cxn modelId="{EDBD2145-83B0-43B6-8E07-9D2F0B05D0F5}" type="presParOf" srcId="{BDFE503B-9BBE-462C-B54A-E8884CA32EA8}" destId="{CE72D631-8C15-45F1-BEFF-7AF848BE6AD7}" srcOrd="9" destOrd="0" presId="urn:microsoft.com/office/officeart/2005/8/layout/chevron2"/>
    <dgm:cxn modelId="{9610073E-C7D9-4F02-8528-93377223808A}" type="presParOf" srcId="{BDFE503B-9BBE-462C-B54A-E8884CA32EA8}" destId="{116521C9-CBDD-4A86-B437-EB62113E8056}" srcOrd="10" destOrd="0" presId="urn:microsoft.com/office/officeart/2005/8/layout/chevron2"/>
    <dgm:cxn modelId="{67F20C13-7674-47DD-A9AE-A1E74FE403E2}" type="presParOf" srcId="{116521C9-CBDD-4A86-B437-EB62113E8056}" destId="{78F95020-58BC-4CF4-8A26-7A5EF64F668A}" srcOrd="0" destOrd="0" presId="urn:microsoft.com/office/officeart/2005/8/layout/chevron2"/>
    <dgm:cxn modelId="{0D93B6E4-F9C3-4EA6-B36F-1177710A9112}" type="presParOf" srcId="{116521C9-CBDD-4A86-B437-EB62113E8056}" destId="{65FD0305-E28B-4BAD-BD51-0D9BAAF0EA13}" srcOrd="1" destOrd="0" presId="urn:microsoft.com/office/officeart/2005/8/layout/chevron2"/>
    <dgm:cxn modelId="{CF964F0B-CF25-4377-93A9-267770F49DB0}" type="presParOf" srcId="{BDFE503B-9BBE-462C-B54A-E8884CA32EA8}" destId="{99EB195D-7136-406D-B655-E3CEF70AA280}" srcOrd="11" destOrd="0" presId="urn:microsoft.com/office/officeart/2005/8/layout/chevron2"/>
    <dgm:cxn modelId="{5DC7D874-45B9-48D0-800A-C79F1E8EB968}" type="presParOf" srcId="{BDFE503B-9BBE-462C-B54A-E8884CA32EA8}" destId="{876944CF-08C0-4299-B373-C25BF99326F8}" srcOrd="12" destOrd="0" presId="urn:microsoft.com/office/officeart/2005/8/layout/chevron2"/>
    <dgm:cxn modelId="{B4CBDF77-A06D-4A70-B75A-9C1A76E702B6}" type="presParOf" srcId="{876944CF-08C0-4299-B373-C25BF99326F8}" destId="{30AA7660-047E-4169-B8E4-85FFC9970687}" srcOrd="0" destOrd="0" presId="urn:microsoft.com/office/officeart/2005/8/layout/chevron2"/>
    <dgm:cxn modelId="{6E8532DF-891C-431C-A2B7-C15B67CD0413}" type="presParOf" srcId="{876944CF-08C0-4299-B373-C25BF99326F8}" destId="{9C617AB2-966F-4F6D-ABC3-CCC44D3F9CA6}" srcOrd="1" destOrd="0" presId="urn:microsoft.com/office/officeart/2005/8/layout/chevron2"/>
    <dgm:cxn modelId="{245A1CA1-D75A-4BFA-BAF6-4490FB9AE97E}" type="presParOf" srcId="{BDFE503B-9BBE-462C-B54A-E8884CA32EA8}" destId="{7E844DC2-80E6-46F3-B1BA-FC6AC0E9D31A}" srcOrd="13" destOrd="0" presId="urn:microsoft.com/office/officeart/2005/8/layout/chevron2"/>
    <dgm:cxn modelId="{F20352A5-B51F-4E08-8852-0E54E4ACFE90}" type="presParOf" srcId="{BDFE503B-9BBE-462C-B54A-E8884CA32EA8}" destId="{B050CF52-28A0-4677-81A4-F2A82B90DEAF}" srcOrd="14" destOrd="0" presId="urn:microsoft.com/office/officeart/2005/8/layout/chevron2"/>
    <dgm:cxn modelId="{38077BEA-1272-4D28-B8D3-1E5A688745FD}" type="presParOf" srcId="{B050CF52-28A0-4677-81A4-F2A82B90DEAF}" destId="{DDC8049E-B7B2-45D1-9C2B-CAE8FC440A23}" srcOrd="0" destOrd="0" presId="urn:microsoft.com/office/officeart/2005/8/layout/chevron2"/>
    <dgm:cxn modelId="{27D2CFDE-DE5D-4860-9D55-2E50C2A56208}" type="presParOf" srcId="{B050CF52-28A0-4677-81A4-F2A82B90DEAF}" destId="{5C1887E4-93AB-445B-A837-F810C73C32F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33B774-4EB0-4698-90F6-5761214CA606}" type="doc">
      <dgm:prSet loTypeId="urn:microsoft.com/office/officeart/2005/8/layout/chevron2" loCatId="process" qsTypeId="urn:microsoft.com/office/officeart/2005/8/quickstyle/3d2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8F255CDC-F3DC-4FDF-ABA5-5E45BBCFC378}">
      <dgm:prSet phldrT="[Текст]" phldr="1"/>
      <dgm:spPr/>
      <dgm:t>
        <a:bodyPr/>
        <a:lstStyle/>
        <a:p>
          <a:endParaRPr lang="ru-RU" dirty="0"/>
        </a:p>
      </dgm:t>
    </dgm:pt>
    <dgm:pt modelId="{7D96732D-1E08-485E-830E-0BA4BD2109B6}" type="parTrans" cxnId="{E7BA08B4-A2D5-4AFD-9ECD-9E98D309EA73}">
      <dgm:prSet/>
      <dgm:spPr/>
      <dgm:t>
        <a:bodyPr/>
        <a:lstStyle/>
        <a:p>
          <a:endParaRPr lang="ru-RU"/>
        </a:p>
      </dgm:t>
    </dgm:pt>
    <dgm:pt modelId="{63554617-EF88-45C1-9BD1-A9A17371B83E}" type="sibTrans" cxnId="{E7BA08B4-A2D5-4AFD-9ECD-9E98D309EA73}">
      <dgm:prSet/>
      <dgm:spPr/>
      <dgm:t>
        <a:bodyPr/>
        <a:lstStyle/>
        <a:p>
          <a:endParaRPr lang="ru-RU"/>
        </a:p>
      </dgm:t>
    </dgm:pt>
    <dgm:pt modelId="{1A8617A0-4DC0-4B4D-B841-D674EDB188D6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Благотворительный забег «Норильск – беги со мной»</a:t>
          </a:r>
          <a:endParaRPr lang="ru-RU" sz="1800" b="1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088C8DFB-FC39-4B72-AED8-4411E87E5882}" type="parTrans" cxnId="{4EC55617-11FB-4FCB-818E-0F2C628C9B28}">
      <dgm:prSet/>
      <dgm:spPr/>
      <dgm:t>
        <a:bodyPr/>
        <a:lstStyle/>
        <a:p>
          <a:endParaRPr lang="ru-RU"/>
        </a:p>
      </dgm:t>
    </dgm:pt>
    <dgm:pt modelId="{597616E6-3E53-43F9-AF43-5AFD890BBF44}" type="sibTrans" cxnId="{4EC55617-11FB-4FCB-818E-0F2C628C9B28}">
      <dgm:prSet/>
      <dgm:spPr/>
      <dgm:t>
        <a:bodyPr/>
        <a:lstStyle/>
        <a:p>
          <a:endParaRPr lang="ru-RU"/>
        </a:p>
      </dgm:t>
    </dgm:pt>
    <dgm:pt modelId="{84B93393-8DE7-4461-B2FE-0CF8F73D7C1B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Благотворительный хоккейный матч «Ночная лига»</a:t>
          </a:r>
          <a:endParaRPr lang="ru-RU" sz="1800" b="1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894D31A1-C4D9-40D2-A7A5-148BB4205211}" type="parTrans" cxnId="{48C755B0-3CD6-4130-B4E1-A47B45B031B5}">
      <dgm:prSet/>
      <dgm:spPr/>
      <dgm:t>
        <a:bodyPr/>
        <a:lstStyle/>
        <a:p>
          <a:endParaRPr lang="ru-RU"/>
        </a:p>
      </dgm:t>
    </dgm:pt>
    <dgm:pt modelId="{4E152AB7-A8A5-43B0-A0E8-5071E7FE5ECA}" type="sibTrans" cxnId="{48C755B0-3CD6-4130-B4E1-A47B45B031B5}">
      <dgm:prSet/>
      <dgm:spPr/>
      <dgm:t>
        <a:bodyPr/>
        <a:lstStyle/>
        <a:p>
          <a:endParaRPr lang="ru-RU"/>
        </a:p>
      </dgm:t>
    </dgm:pt>
    <dgm:pt modelId="{E81E2AA4-1CA1-4A58-894A-493CD9A828D5}">
      <dgm:prSet/>
      <dgm:spPr/>
      <dgm:t>
        <a:bodyPr/>
        <a:lstStyle/>
        <a:p>
          <a:endParaRPr lang="ru-RU" dirty="0"/>
        </a:p>
      </dgm:t>
    </dgm:pt>
    <dgm:pt modelId="{39DBC136-1A63-49AA-8E0F-B79B8F6056ED}" type="parTrans" cxnId="{9F6D4672-8BE2-4790-8FD2-D4A80292F795}">
      <dgm:prSet/>
      <dgm:spPr/>
      <dgm:t>
        <a:bodyPr/>
        <a:lstStyle/>
        <a:p>
          <a:endParaRPr lang="ru-RU"/>
        </a:p>
      </dgm:t>
    </dgm:pt>
    <dgm:pt modelId="{01069A2D-528A-4E16-96F9-AB19D8E40D93}" type="sibTrans" cxnId="{9F6D4672-8BE2-4790-8FD2-D4A80292F795}">
      <dgm:prSet/>
      <dgm:spPr/>
      <dgm:t>
        <a:bodyPr/>
        <a:lstStyle/>
        <a:p>
          <a:endParaRPr lang="ru-RU"/>
        </a:p>
      </dgm:t>
    </dgm:pt>
    <dgm:pt modelId="{0663179E-746B-418B-A4FA-D53600EDE12B}">
      <dgm:prSet custT="1"/>
      <dgm:spPr/>
      <dgm:t>
        <a:bodyPr/>
        <a:lstStyle/>
        <a:p>
          <a:r>
            <a:rPr lang="ru-RU" sz="1800" b="1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Легкоатлетический забег ПАО « ГМК «Норильский никель»</a:t>
          </a:r>
          <a:endParaRPr lang="ru-RU" sz="1800" b="1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9AA3BF23-903E-4989-8FBD-0FE64295675C}" type="parTrans" cxnId="{A5CF7317-4A54-4F02-A8DD-AF717BA218E6}">
      <dgm:prSet/>
      <dgm:spPr/>
      <dgm:t>
        <a:bodyPr/>
        <a:lstStyle/>
        <a:p>
          <a:endParaRPr lang="ru-RU"/>
        </a:p>
      </dgm:t>
    </dgm:pt>
    <dgm:pt modelId="{33C6C86E-DDA5-4873-8E4E-92D460AEAED9}" type="sibTrans" cxnId="{A5CF7317-4A54-4F02-A8DD-AF717BA218E6}">
      <dgm:prSet/>
      <dgm:spPr/>
      <dgm:t>
        <a:bodyPr/>
        <a:lstStyle/>
        <a:p>
          <a:endParaRPr lang="ru-RU"/>
        </a:p>
      </dgm:t>
    </dgm:pt>
    <dgm:pt modelId="{9033A3C5-AA89-4168-B7A1-9E6AC1818776}">
      <dgm:prSet/>
      <dgm:spPr/>
      <dgm:t>
        <a:bodyPr/>
        <a:lstStyle/>
        <a:p>
          <a:endParaRPr lang="ru-RU" dirty="0"/>
        </a:p>
      </dgm:t>
    </dgm:pt>
    <dgm:pt modelId="{EE161B0E-A44B-4923-A20C-8E7166072889}" type="parTrans" cxnId="{0044C227-62C8-4D1B-95EE-7A0B86F62AFD}">
      <dgm:prSet/>
      <dgm:spPr/>
      <dgm:t>
        <a:bodyPr/>
        <a:lstStyle/>
        <a:p>
          <a:endParaRPr lang="ru-RU"/>
        </a:p>
      </dgm:t>
    </dgm:pt>
    <dgm:pt modelId="{FE9FC391-E71A-4F65-8A00-23740497177E}" type="sibTrans" cxnId="{0044C227-62C8-4D1B-95EE-7A0B86F62AFD}">
      <dgm:prSet/>
      <dgm:spPr/>
      <dgm:t>
        <a:bodyPr/>
        <a:lstStyle/>
        <a:p>
          <a:endParaRPr lang="ru-RU"/>
        </a:p>
      </dgm:t>
    </dgm:pt>
    <dgm:pt modelId="{0F8A6593-DCD2-4F76-90C2-EC4AD4CCFA8A}">
      <dgm:prSet/>
      <dgm:spPr/>
      <dgm:t>
        <a:bodyPr/>
        <a:lstStyle/>
        <a:p>
          <a:endParaRPr lang="ru-RU" dirty="0"/>
        </a:p>
      </dgm:t>
    </dgm:pt>
    <dgm:pt modelId="{1B2E652B-E993-447F-90CD-98BC586C13F5}" type="parTrans" cxnId="{FD48B231-EC7E-44C3-B7A1-5DBF2B0F37B2}">
      <dgm:prSet/>
      <dgm:spPr/>
      <dgm:t>
        <a:bodyPr/>
        <a:lstStyle/>
        <a:p>
          <a:endParaRPr lang="ru-RU"/>
        </a:p>
      </dgm:t>
    </dgm:pt>
    <dgm:pt modelId="{D95EF45B-62CB-4D49-8372-B4BA61BA1FBF}" type="sibTrans" cxnId="{FD48B231-EC7E-44C3-B7A1-5DBF2B0F37B2}">
      <dgm:prSet/>
      <dgm:spPr/>
      <dgm:t>
        <a:bodyPr/>
        <a:lstStyle/>
        <a:p>
          <a:endParaRPr lang="ru-RU"/>
        </a:p>
      </dgm:t>
    </dgm:pt>
    <dgm:pt modelId="{6965B0DB-6D8F-4DF4-A2E7-2D4FF323C82C}">
      <dgm:prSet/>
      <dgm:spPr/>
      <dgm:t>
        <a:bodyPr/>
        <a:lstStyle/>
        <a:p>
          <a:endParaRPr lang="ru-RU"/>
        </a:p>
      </dgm:t>
    </dgm:pt>
    <dgm:pt modelId="{0CA4B02F-8361-45E1-8AB6-8472DCD6B31A}" type="parTrans" cxnId="{1A44A0C8-8BA7-453F-9BEC-71D5F4DF45F0}">
      <dgm:prSet/>
      <dgm:spPr/>
      <dgm:t>
        <a:bodyPr/>
        <a:lstStyle/>
        <a:p>
          <a:endParaRPr lang="ru-RU"/>
        </a:p>
      </dgm:t>
    </dgm:pt>
    <dgm:pt modelId="{B90E2DF2-C51E-4497-B135-FD388F1484C6}" type="sibTrans" cxnId="{1A44A0C8-8BA7-453F-9BEC-71D5F4DF45F0}">
      <dgm:prSet/>
      <dgm:spPr/>
      <dgm:t>
        <a:bodyPr/>
        <a:lstStyle/>
        <a:p>
          <a:endParaRPr lang="ru-RU"/>
        </a:p>
      </dgm:t>
    </dgm:pt>
    <dgm:pt modelId="{F8E89374-D7FA-466B-ABC6-23C4F151F5FA}">
      <dgm:prSet phldrT="[Текст]" phldr="1"/>
      <dgm:spPr/>
      <dgm:t>
        <a:bodyPr/>
        <a:lstStyle/>
        <a:p>
          <a:endParaRPr lang="ru-RU" dirty="0"/>
        </a:p>
      </dgm:t>
    </dgm:pt>
    <dgm:pt modelId="{CBA5F14A-2651-4429-A8C7-D713651FD500}" type="sibTrans" cxnId="{C68A15A0-FBB4-486C-8DF3-DBB5AE762D6E}">
      <dgm:prSet/>
      <dgm:spPr/>
      <dgm:t>
        <a:bodyPr/>
        <a:lstStyle/>
        <a:p>
          <a:endParaRPr lang="ru-RU"/>
        </a:p>
      </dgm:t>
    </dgm:pt>
    <dgm:pt modelId="{2704EEFC-FF6C-400E-9E80-013BB80A81A9}" type="parTrans" cxnId="{C68A15A0-FBB4-486C-8DF3-DBB5AE762D6E}">
      <dgm:prSet/>
      <dgm:spPr/>
      <dgm:t>
        <a:bodyPr/>
        <a:lstStyle/>
        <a:p>
          <a:endParaRPr lang="ru-RU"/>
        </a:p>
      </dgm:t>
    </dgm:pt>
    <dgm:pt modelId="{AF587CFA-BDCA-4A38-A245-E1F590A8A248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Благотворительная выставка «</a:t>
          </a:r>
          <a:r>
            <a:rPr lang="ru-RU" sz="1800" b="1" dirty="0" err="1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Подарошная</a:t>
          </a:r>
          <a:r>
            <a:rPr lang="ru-RU" sz="18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» </a:t>
          </a:r>
          <a:endParaRPr lang="ru-RU" sz="1800" b="1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CAAF16-7F69-4F53-8107-16AAACA87EF4}" type="sibTrans" cxnId="{46CF6234-265A-4C3F-9B17-EAE9C44F32CA}">
      <dgm:prSet/>
      <dgm:spPr/>
      <dgm:t>
        <a:bodyPr/>
        <a:lstStyle/>
        <a:p>
          <a:endParaRPr lang="ru-RU"/>
        </a:p>
      </dgm:t>
    </dgm:pt>
    <dgm:pt modelId="{C7004A76-C4B0-4051-91FD-9DBF8E2AFE7E}" type="parTrans" cxnId="{46CF6234-265A-4C3F-9B17-EAE9C44F32CA}">
      <dgm:prSet/>
      <dgm:spPr/>
      <dgm:t>
        <a:bodyPr/>
        <a:lstStyle/>
        <a:p>
          <a:endParaRPr lang="ru-RU"/>
        </a:p>
      </dgm:t>
    </dgm:pt>
    <dgm:pt modelId="{2F6ABBCD-6F15-49D8-8237-3D9AA93CC677}">
      <dgm:prSet custT="1"/>
      <dgm:spPr/>
      <dgm:t>
        <a:bodyPr/>
        <a:lstStyle/>
        <a:p>
          <a:r>
            <a:rPr lang="ru-RU" sz="18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Мероприятия в рамках программы «Хоккей детям» </a:t>
          </a:r>
          <a:endParaRPr lang="ru-RU" sz="1800" b="1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E9DFDC-0478-441D-B01C-C46B45DCDFBE}" type="parTrans" cxnId="{757FED5C-DD48-4F19-A5D3-19B7D4144510}">
      <dgm:prSet/>
      <dgm:spPr/>
      <dgm:t>
        <a:bodyPr/>
        <a:lstStyle/>
        <a:p>
          <a:endParaRPr lang="ru-RU"/>
        </a:p>
      </dgm:t>
    </dgm:pt>
    <dgm:pt modelId="{0CF5F3C5-7553-4C85-A83B-7CB057765EED}" type="sibTrans" cxnId="{757FED5C-DD48-4F19-A5D3-19B7D4144510}">
      <dgm:prSet/>
      <dgm:spPr/>
      <dgm:t>
        <a:bodyPr/>
        <a:lstStyle/>
        <a:p>
          <a:endParaRPr lang="ru-RU"/>
        </a:p>
      </dgm:t>
    </dgm:pt>
    <dgm:pt modelId="{EA3FF48D-D55A-4A3D-9BEC-011194C18572}">
      <dgm:prSet custT="1"/>
      <dgm:spPr/>
      <dgm:t>
        <a:bodyPr/>
        <a:lstStyle/>
        <a:p>
          <a:r>
            <a:rPr lang="ru-RU" sz="18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Экстремальный заплыв «</a:t>
          </a:r>
          <a:r>
            <a:rPr lang="en-US" sz="18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X-WATERS Y</a:t>
          </a:r>
          <a:r>
            <a:rPr lang="ru-RU" sz="18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е</a:t>
          </a:r>
          <a:r>
            <a:rPr lang="en-US" sz="1800" b="1" dirty="0" err="1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nisei</a:t>
          </a:r>
          <a:r>
            <a:rPr lang="ru-RU" sz="18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»</a:t>
          </a:r>
          <a:endParaRPr lang="ru-RU" sz="1800" b="1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3142BE-9EEA-48A1-ACBC-D6F836C584B5}" type="parTrans" cxnId="{7F2C0B97-E456-4188-87B9-9E187068389D}">
      <dgm:prSet/>
      <dgm:spPr/>
      <dgm:t>
        <a:bodyPr/>
        <a:lstStyle/>
        <a:p>
          <a:endParaRPr lang="ru-RU"/>
        </a:p>
      </dgm:t>
    </dgm:pt>
    <dgm:pt modelId="{22BA4C6C-F91A-4497-813D-61CEDD46268C}" type="sibTrans" cxnId="{7F2C0B97-E456-4188-87B9-9E187068389D}">
      <dgm:prSet/>
      <dgm:spPr/>
      <dgm:t>
        <a:bodyPr/>
        <a:lstStyle/>
        <a:p>
          <a:endParaRPr lang="ru-RU"/>
        </a:p>
      </dgm:t>
    </dgm:pt>
    <dgm:pt modelId="{617B1E3C-0789-4EEA-B863-87B4B6130899}">
      <dgm:prSet custT="1"/>
      <dgm:spPr/>
      <dgm:t>
        <a:bodyPr/>
        <a:lstStyle/>
        <a:p>
          <a:r>
            <a:rPr lang="ru-RU" sz="18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Экстремальный забег «</a:t>
          </a:r>
          <a:r>
            <a:rPr lang="en-US" sz="18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Norilsk Trail</a:t>
          </a:r>
          <a:r>
            <a:rPr lang="ru-RU" sz="18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»</a:t>
          </a:r>
          <a:endParaRPr lang="ru-RU" sz="1800" b="1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D2BD5F65-FA8A-4184-A30F-7A221C0A858A}" type="parTrans" cxnId="{2AFE8BF8-EF66-4CC9-B5BB-BB6712199742}">
      <dgm:prSet/>
      <dgm:spPr/>
      <dgm:t>
        <a:bodyPr/>
        <a:lstStyle/>
        <a:p>
          <a:endParaRPr lang="ru-RU"/>
        </a:p>
      </dgm:t>
    </dgm:pt>
    <dgm:pt modelId="{E3CE3F15-5E9D-4FEB-985D-EF1A0D80E0BF}" type="sibTrans" cxnId="{2AFE8BF8-EF66-4CC9-B5BB-BB6712199742}">
      <dgm:prSet/>
      <dgm:spPr/>
      <dgm:t>
        <a:bodyPr/>
        <a:lstStyle/>
        <a:p>
          <a:endParaRPr lang="ru-RU"/>
        </a:p>
      </dgm:t>
    </dgm:pt>
    <dgm:pt modelId="{F89D6D69-ABE8-40D4-AEAE-7582915F766C}">
      <dgm:prSet/>
      <dgm:spPr/>
      <dgm:t>
        <a:bodyPr/>
        <a:lstStyle/>
        <a:p>
          <a:endParaRPr lang="ru-RU"/>
        </a:p>
      </dgm:t>
    </dgm:pt>
    <dgm:pt modelId="{A91499A2-EDEE-4F08-BA1E-01233CD42792}" type="parTrans" cxnId="{D65C46C1-B762-4A2B-B578-33A75DE756DA}">
      <dgm:prSet/>
      <dgm:spPr/>
      <dgm:t>
        <a:bodyPr/>
        <a:lstStyle/>
        <a:p>
          <a:endParaRPr lang="ru-RU"/>
        </a:p>
      </dgm:t>
    </dgm:pt>
    <dgm:pt modelId="{147A63E6-A89C-4878-BC40-CB483E989139}" type="sibTrans" cxnId="{D65C46C1-B762-4A2B-B578-33A75DE756DA}">
      <dgm:prSet/>
      <dgm:spPr/>
      <dgm:t>
        <a:bodyPr/>
        <a:lstStyle/>
        <a:p>
          <a:endParaRPr lang="ru-RU"/>
        </a:p>
      </dgm:t>
    </dgm:pt>
    <dgm:pt modelId="{15C006E4-4125-4263-AAB1-07008CC55BA3}">
      <dgm:prSet custT="1"/>
      <dgm:spPr/>
      <dgm:t>
        <a:bodyPr/>
        <a:lstStyle/>
        <a:p>
          <a:r>
            <a:rPr lang="ru-RU" sz="18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Фестиваль летнего туризма  «Норильск Зовет»</a:t>
          </a:r>
          <a:endParaRPr lang="ru-RU" sz="1800" b="1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1C1FB018-8441-4801-90DD-4046C7890F78}" type="parTrans" cxnId="{DEEDD7DE-1D1E-454C-937E-6B345B37BAC8}">
      <dgm:prSet/>
      <dgm:spPr/>
      <dgm:t>
        <a:bodyPr/>
        <a:lstStyle/>
        <a:p>
          <a:endParaRPr lang="ru-RU"/>
        </a:p>
      </dgm:t>
    </dgm:pt>
    <dgm:pt modelId="{436D4034-E14B-45DC-A207-4D1DAA683C78}" type="sibTrans" cxnId="{DEEDD7DE-1D1E-454C-937E-6B345B37BAC8}">
      <dgm:prSet/>
      <dgm:spPr/>
      <dgm:t>
        <a:bodyPr/>
        <a:lstStyle/>
        <a:p>
          <a:endParaRPr lang="ru-RU"/>
        </a:p>
      </dgm:t>
    </dgm:pt>
    <dgm:pt modelId="{4735311B-79F1-450E-AA7F-EA31526BAE54}">
      <dgm:prSet phldrT="[Текст]" phldr="1"/>
      <dgm:spPr/>
      <dgm:t>
        <a:bodyPr/>
        <a:lstStyle/>
        <a:p>
          <a:endParaRPr lang="ru-RU" dirty="0"/>
        </a:p>
      </dgm:t>
    </dgm:pt>
    <dgm:pt modelId="{CC269B3D-35D9-406E-ADE0-07D0A2B09A77}" type="sibTrans" cxnId="{C5C6622B-1E68-4553-B5B1-653E1A59358D}">
      <dgm:prSet/>
      <dgm:spPr/>
      <dgm:t>
        <a:bodyPr/>
        <a:lstStyle/>
        <a:p>
          <a:endParaRPr lang="ru-RU"/>
        </a:p>
      </dgm:t>
    </dgm:pt>
    <dgm:pt modelId="{0E07FCEF-515E-4ACA-9D9A-6CA90F35396E}" type="parTrans" cxnId="{C5C6622B-1E68-4553-B5B1-653E1A59358D}">
      <dgm:prSet/>
      <dgm:spPr/>
      <dgm:t>
        <a:bodyPr/>
        <a:lstStyle/>
        <a:p>
          <a:endParaRPr lang="ru-RU"/>
        </a:p>
      </dgm:t>
    </dgm:pt>
    <dgm:pt modelId="{BDFE503B-9BBE-462C-B54A-E8884CA32EA8}" type="pres">
      <dgm:prSet presAssocID="{5633B774-4EB0-4698-90F6-5761214CA60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6552AD-A79A-4699-AFC4-5D4B7BFA4E6A}" type="pres">
      <dgm:prSet presAssocID="{4735311B-79F1-450E-AA7F-EA31526BAE54}" presName="composite" presStyleCnt="0"/>
      <dgm:spPr/>
      <dgm:t>
        <a:bodyPr/>
        <a:lstStyle/>
        <a:p>
          <a:endParaRPr lang="ru-RU"/>
        </a:p>
      </dgm:t>
    </dgm:pt>
    <dgm:pt modelId="{785C8070-29F5-41F5-BAB4-2B67C579F6DD}" type="pres">
      <dgm:prSet presAssocID="{4735311B-79F1-450E-AA7F-EA31526BAE54}" presName="parentText" presStyleLbl="align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3B656B-6FB9-46A5-86F8-5684DF67517E}" type="pres">
      <dgm:prSet presAssocID="{4735311B-79F1-450E-AA7F-EA31526BAE54}" presName="descendantText" presStyleLbl="alignAcc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36CC49-074A-4955-B1F3-27151E7B1E91}" type="pres">
      <dgm:prSet presAssocID="{CC269B3D-35D9-406E-ADE0-07D0A2B09A77}" presName="sp" presStyleCnt="0"/>
      <dgm:spPr/>
      <dgm:t>
        <a:bodyPr/>
        <a:lstStyle/>
        <a:p>
          <a:endParaRPr lang="ru-RU"/>
        </a:p>
      </dgm:t>
    </dgm:pt>
    <dgm:pt modelId="{B582A3F0-9B03-481C-A8DE-3319A32DF2B8}" type="pres">
      <dgm:prSet presAssocID="{8F255CDC-F3DC-4FDF-ABA5-5E45BBCFC378}" presName="composite" presStyleCnt="0"/>
      <dgm:spPr/>
      <dgm:t>
        <a:bodyPr/>
        <a:lstStyle/>
        <a:p>
          <a:endParaRPr lang="ru-RU"/>
        </a:p>
      </dgm:t>
    </dgm:pt>
    <dgm:pt modelId="{79674820-60F9-4518-A6FF-1BDB1606DEE2}" type="pres">
      <dgm:prSet presAssocID="{8F255CDC-F3DC-4FDF-ABA5-5E45BBCFC378}" presName="parentText" presStyleLbl="align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90326E-4F29-413C-B521-C46B1C278422}" type="pres">
      <dgm:prSet presAssocID="{8F255CDC-F3DC-4FDF-ABA5-5E45BBCFC378}" presName="descendantText" presStyleLbl="alignAcc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7F6FB1-E509-4BD4-B5FA-90B6AC903F0A}" type="pres">
      <dgm:prSet presAssocID="{63554617-EF88-45C1-9BD1-A9A17371B83E}" presName="sp" presStyleCnt="0"/>
      <dgm:spPr/>
      <dgm:t>
        <a:bodyPr/>
        <a:lstStyle/>
        <a:p>
          <a:endParaRPr lang="ru-RU"/>
        </a:p>
      </dgm:t>
    </dgm:pt>
    <dgm:pt modelId="{68EEC116-C55A-41A2-A21D-EE92847E992D}" type="pres">
      <dgm:prSet presAssocID="{F8E89374-D7FA-466B-ABC6-23C4F151F5FA}" presName="composite" presStyleCnt="0"/>
      <dgm:spPr/>
      <dgm:t>
        <a:bodyPr/>
        <a:lstStyle/>
        <a:p>
          <a:endParaRPr lang="ru-RU"/>
        </a:p>
      </dgm:t>
    </dgm:pt>
    <dgm:pt modelId="{7C5D1C44-D94F-4B88-8C41-4681AB61AC7A}" type="pres">
      <dgm:prSet presAssocID="{F8E89374-D7FA-466B-ABC6-23C4F151F5FA}" presName="parentText" presStyleLbl="alignNode1" presStyleIdx="2" presStyleCnt="8" custLinFactNeighborX="0" custLinFactNeighborY="156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A99144-6F5C-4631-A455-9705C3B2BE8F}" type="pres">
      <dgm:prSet presAssocID="{F8E89374-D7FA-466B-ABC6-23C4F151F5FA}" presName="descendantText" presStyleLbl="alignAcc1" presStyleIdx="2" presStyleCnt="8" custLinFactNeighborX="-383" custLinFactNeighborY="70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FAB8ED-F83D-45DE-84D5-46ADAF01045E}" type="pres">
      <dgm:prSet presAssocID="{CBA5F14A-2651-4429-A8C7-D713651FD500}" presName="sp" presStyleCnt="0"/>
      <dgm:spPr/>
      <dgm:t>
        <a:bodyPr/>
        <a:lstStyle/>
        <a:p>
          <a:endParaRPr lang="ru-RU"/>
        </a:p>
      </dgm:t>
    </dgm:pt>
    <dgm:pt modelId="{2684A9C6-E42B-44E6-B335-17696390418C}" type="pres">
      <dgm:prSet presAssocID="{9033A3C5-AA89-4168-B7A1-9E6AC1818776}" presName="composite" presStyleCnt="0"/>
      <dgm:spPr/>
      <dgm:t>
        <a:bodyPr/>
        <a:lstStyle/>
        <a:p>
          <a:endParaRPr lang="ru-RU"/>
        </a:p>
      </dgm:t>
    </dgm:pt>
    <dgm:pt modelId="{E873F130-A209-465A-9E8D-596DB2D0B280}" type="pres">
      <dgm:prSet presAssocID="{9033A3C5-AA89-4168-B7A1-9E6AC1818776}" presName="parentText" presStyleLbl="align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068607-081A-48B7-952C-B01FB3C36554}" type="pres">
      <dgm:prSet presAssocID="{9033A3C5-AA89-4168-B7A1-9E6AC1818776}" presName="descendantText" presStyleLbl="alignAcc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AF98B3-39EC-4B0F-B80E-92DAF52E12F2}" type="pres">
      <dgm:prSet presAssocID="{FE9FC391-E71A-4F65-8A00-23740497177E}" presName="sp" presStyleCnt="0"/>
      <dgm:spPr/>
      <dgm:t>
        <a:bodyPr/>
        <a:lstStyle/>
        <a:p>
          <a:endParaRPr lang="ru-RU"/>
        </a:p>
      </dgm:t>
    </dgm:pt>
    <dgm:pt modelId="{43A6F38C-DAA9-4D96-B6F2-5A4E974CCE03}" type="pres">
      <dgm:prSet presAssocID="{E81E2AA4-1CA1-4A58-894A-493CD9A828D5}" presName="composite" presStyleCnt="0"/>
      <dgm:spPr/>
      <dgm:t>
        <a:bodyPr/>
        <a:lstStyle/>
        <a:p>
          <a:endParaRPr lang="ru-RU"/>
        </a:p>
      </dgm:t>
    </dgm:pt>
    <dgm:pt modelId="{A34A58EF-6E73-4F58-B7CB-432EDCB8A9A7}" type="pres">
      <dgm:prSet presAssocID="{E81E2AA4-1CA1-4A58-894A-493CD9A828D5}" presName="parentText" presStyleLbl="alignNode1" presStyleIdx="4" presStyleCnt="8" custLinFactNeighborX="0" custLinFactNeighborY="-184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135580-87F1-43CB-9062-C15EEE9565C4}" type="pres">
      <dgm:prSet presAssocID="{E81E2AA4-1CA1-4A58-894A-493CD9A828D5}" presName="descendantText" presStyleLbl="alignAcc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72D631-8C15-45F1-BEFF-7AF848BE6AD7}" type="pres">
      <dgm:prSet presAssocID="{01069A2D-528A-4E16-96F9-AB19D8E40D93}" presName="sp" presStyleCnt="0"/>
      <dgm:spPr/>
      <dgm:t>
        <a:bodyPr/>
        <a:lstStyle/>
        <a:p>
          <a:endParaRPr lang="ru-RU"/>
        </a:p>
      </dgm:t>
    </dgm:pt>
    <dgm:pt modelId="{116521C9-CBDD-4A86-B437-EB62113E8056}" type="pres">
      <dgm:prSet presAssocID="{6965B0DB-6D8F-4DF4-A2E7-2D4FF323C82C}" presName="composite" presStyleCnt="0"/>
      <dgm:spPr/>
      <dgm:t>
        <a:bodyPr/>
        <a:lstStyle/>
        <a:p>
          <a:endParaRPr lang="ru-RU"/>
        </a:p>
      </dgm:t>
    </dgm:pt>
    <dgm:pt modelId="{78F95020-58BC-4CF4-8A26-7A5EF64F668A}" type="pres">
      <dgm:prSet presAssocID="{6965B0DB-6D8F-4DF4-A2E7-2D4FF323C82C}" presName="parentText" presStyleLbl="align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FD0305-E28B-4BAD-BD51-0D9BAAF0EA13}" type="pres">
      <dgm:prSet presAssocID="{6965B0DB-6D8F-4DF4-A2E7-2D4FF323C82C}" presName="descendantText" presStyleLbl="alignAcc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EB195D-7136-406D-B655-E3CEF70AA280}" type="pres">
      <dgm:prSet presAssocID="{B90E2DF2-C51E-4497-B135-FD388F1484C6}" presName="sp" presStyleCnt="0"/>
      <dgm:spPr/>
      <dgm:t>
        <a:bodyPr/>
        <a:lstStyle/>
        <a:p>
          <a:endParaRPr lang="ru-RU"/>
        </a:p>
      </dgm:t>
    </dgm:pt>
    <dgm:pt modelId="{876944CF-08C0-4299-B373-C25BF99326F8}" type="pres">
      <dgm:prSet presAssocID="{0F8A6593-DCD2-4F76-90C2-EC4AD4CCFA8A}" presName="composite" presStyleCnt="0"/>
      <dgm:spPr/>
      <dgm:t>
        <a:bodyPr/>
        <a:lstStyle/>
        <a:p>
          <a:endParaRPr lang="ru-RU"/>
        </a:p>
      </dgm:t>
    </dgm:pt>
    <dgm:pt modelId="{30AA7660-047E-4169-B8E4-85FFC9970687}" type="pres">
      <dgm:prSet presAssocID="{0F8A6593-DCD2-4F76-90C2-EC4AD4CCFA8A}" presName="parentText" presStyleLbl="alignNode1" presStyleIdx="6" presStyleCnt="8" custLinFactNeighborX="0" custLinFactNeighborY="-521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617AB2-966F-4F6D-ABC3-CCC44D3F9CA6}" type="pres">
      <dgm:prSet presAssocID="{0F8A6593-DCD2-4F76-90C2-EC4AD4CCFA8A}" presName="descendantText" presStyleLbl="alignAcc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844DC2-80E6-46F3-B1BA-FC6AC0E9D31A}" type="pres">
      <dgm:prSet presAssocID="{D95EF45B-62CB-4D49-8372-B4BA61BA1FBF}" presName="sp" presStyleCnt="0"/>
      <dgm:spPr/>
    </dgm:pt>
    <dgm:pt modelId="{B050CF52-28A0-4677-81A4-F2A82B90DEAF}" type="pres">
      <dgm:prSet presAssocID="{F89D6D69-ABE8-40D4-AEAE-7582915F766C}" presName="composite" presStyleCnt="0"/>
      <dgm:spPr/>
    </dgm:pt>
    <dgm:pt modelId="{DDC8049E-B7B2-45D1-9C2B-CAE8FC440A23}" type="pres">
      <dgm:prSet presAssocID="{F89D6D69-ABE8-40D4-AEAE-7582915F766C}" presName="parentText" presStyleLbl="align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1887E4-93AB-445B-A837-F810C73C32FF}" type="pres">
      <dgm:prSet presAssocID="{F89D6D69-ABE8-40D4-AEAE-7582915F766C}" presName="descendantText" presStyleLbl="alignAcc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C31EEE-4AE1-4431-BE3C-D451F8E09435}" type="presOf" srcId="{EA3FF48D-D55A-4A3D-9BEC-011194C18572}" destId="{65FD0305-E28B-4BAD-BD51-0D9BAAF0EA13}" srcOrd="0" destOrd="0" presId="urn:microsoft.com/office/officeart/2005/8/layout/chevron2"/>
    <dgm:cxn modelId="{46CF6234-265A-4C3F-9B17-EAE9C44F32CA}" srcId="{4735311B-79F1-450E-AA7F-EA31526BAE54}" destId="{AF587CFA-BDCA-4A38-A245-E1F590A8A248}" srcOrd="0" destOrd="0" parTransId="{C7004A76-C4B0-4051-91FD-9DBF8E2AFE7E}" sibTransId="{0DCAAF16-7F69-4F53-8107-16AAACA87EF4}"/>
    <dgm:cxn modelId="{10F97149-C42A-472B-A820-9817B75E92CD}" type="presOf" srcId="{F89D6D69-ABE8-40D4-AEAE-7582915F766C}" destId="{DDC8049E-B7B2-45D1-9C2B-CAE8FC440A23}" srcOrd="0" destOrd="0" presId="urn:microsoft.com/office/officeart/2005/8/layout/chevron2"/>
    <dgm:cxn modelId="{48C755B0-3CD6-4130-B4E1-A47B45B031B5}" srcId="{F8E89374-D7FA-466B-ABC6-23C4F151F5FA}" destId="{84B93393-8DE7-4461-B2FE-0CF8F73D7C1B}" srcOrd="0" destOrd="0" parTransId="{894D31A1-C4D9-40D2-A7A5-148BB4205211}" sibTransId="{4E152AB7-A8A5-43B0-A0E8-5071E7FE5ECA}"/>
    <dgm:cxn modelId="{FD48B231-EC7E-44C3-B7A1-5DBF2B0F37B2}" srcId="{5633B774-4EB0-4698-90F6-5761214CA606}" destId="{0F8A6593-DCD2-4F76-90C2-EC4AD4CCFA8A}" srcOrd="6" destOrd="0" parTransId="{1B2E652B-E993-447F-90CD-98BC586C13F5}" sibTransId="{D95EF45B-62CB-4D49-8372-B4BA61BA1FBF}"/>
    <dgm:cxn modelId="{5DD8A010-2F49-4E8A-89EF-3A9CCE665C56}" type="presOf" srcId="{4735311B-79F1-450E-AA7F-EA31526BAE54}" destId="{785C8070-29F5-41F5-BAB4-2B67C579F6DD}" srcOrd="0" destOrd="0" presId="urn:microsoft.com/office/officeart/2005/8/layout/chevron2"/>
    <dgm:cxn modelId="{683A952B-8E30-4E74-92A8-C85B3C2CFA60}" type="presOf" srcId="{84B93393-8DE7-4461-B2FE-0CF8F73D7C1B}" destId="{B3A99144-6F5C-4631-A455-9705C3B2BE8F}" srcOrd="0" destOrd="0" presId="urn:microsoft.com/office/officeart/2005/8/layout/chevron2"/>
    <dgm:cxn modelId="{C5C6622B-1E68-4553-B5B1-653E1A59358D}" srcId="{5633B774-4EB0-4698-90F6-5761214CA606}" destId="{4735311B-79F1-450E-AA7F-EA31526BAE54}" srcOrd="0" destOrd="0" parTransId="{0E07FCEF-515E-4ACA-9D9A-6CA90F35396E}" sibTransId="{CC269B3D-35D9-406E-ADE0-07D0A2B09A77}"/>
    <dgm:cxn modelId="{F7F90313-1768-4DB0-AF46-12FE15A73159}" type="presOf" srcId="{15C006E4-4125-4263-AAB1-07008CC55BA3}" destId="{5C1887E4-93AB-445B-A837-F810C73C32FF}" srcOrd="0" destOrd="0" presId="urn:microsoft.com/office/officeart/2005/8/layout/chevron2"/>
    <dgm:cxn modelId="{7F2C0B97-E456-4188-87B9-9E187068389D}" srcId="{6965B0DB-6D8F-4DF4-A2E7-2D4FF323C82C}" destId="{EA3FF48D-D55A-4A3D-9BEC-011194C18572}" srcOrd="0" destOrd="0" parTransId="{743142BE-9EEA-48A1-ACBC-D6F836C584B5}" sibTransId="{22BA4C6C-F91A-4497-813D-61CEDD46268C}"/>
    <dgm:cxn modelId="{4EC55617-11FB-4FCB-818E-0F2C628C9B28}" srcId="{8F255CDC-F3DC-4FDF-ABA5-5E45BBCFC378}" destId="{1A8617A0-4DC0-4B4D-B841-D674EDB188D6}" srcOrd="0" destOrd="0" parTransId="{088C8DFB-FC39-4B72-AED8-4411E87E5882}" sibTransId="{597616E6-3E53-43F9-AF43-5AFD890BBF44}"/>
    <dgm:cxn modelId="{5C4A736C-A895-465F-A67B-3C663BC28497}" type="presOf" srcId="{8F255CDC-F3DC-4FDF-ABA5-5E45BBCFC378}" destId="{79674820-60F9-4518-A6FF-1BDB1606DEE2}" srcOrd="0" destOrd="0" presId="urn:microsoft.com/office/officeart/2005/8/layout/chevron2"/>
    <dgm:cxn modelId="{9F6D4672-8BE2-4790-8FD2-D4A80292F795}" srcId="{5633B774-4EB0-4698-90F6-5761214CA606}" destId="{E81E2AA4-1CA1-4A58-894A-493CD9A828D5}" srcOrd="4" destOrd="0" parTransId="{39DBC136-1A63-49AA-8E0F-B79B8F6056ED}" sibTransId="{01069A2D-528A-4E16-96F9-AB19D8E40D93}"/>
    <dgm:cxn modelId="{A5CF7317-4A54-4F02-A8DD-AF717BA218E6}" srcId="{E81E2AA4-1CA1-4A58-894A-493CD9A828D5}" destId="{0663179E-746B-418B-A4FA-D53600EDE12B}" srcOrd="0" destOrd="0" parTransId="{9AA3BF23-903E-4989-8FBD-0FE64295675C}" sibTransId="{33C6C86E-DDA5-4873-8E4E-92D460AEAED9}"/>
    <dgm:cxn modelId="{C68A15A0-FBB4-486C-8DF3-DBB5AE762D6E}" srcId="{5633B774-4EB0-4698-90F6-5761214CA606}" destId="{F8E89374-D7FA-466B-ABC6-23C4F151F5FA}" srcOrd="2" destOrd="0" parTransId="{2704EEFC-FF6C-400E-9E80-013BB80A81A9}" sibTransId="{CBA5F14A-2651-4429-A8C7-D713651FD500}"/>
    <dgm:cxn modelId="{FB21A0E5-2793-4E91-B33A-E6A7D564D4E1}" type="presOf" srcId="{0663179E-746B-418B-A4FA-D53600EDE12B}" destId="{41135580-87F1-43CB-9062-C15EEE9565C4}" srcOrd="0" destOrd="0" presId="urn:microsoft.com/office/officeart/2005/8/layout/chevron2"/>
    <dgm:cxn modelId="{AF42DB59-538A-4A61-BD0C-191C58925470}" type="presOf" srcId="{6965B0DB-6D8F-4DF4-A2E7-2D4FF323C82C}" destId="{78F95020-58BC-4CF4-8A26-7A5EF64F668A}" srcOrd="0" destOrd="0" presId="urn:microsoft.com/office/officeart/2005/8/layout/chevron2"/>
    <dgm:cxn modelId="{AAFE87EA-75B2-41B1-B8DC-65BED0D0F013}" type="presOf" srcId="{617B1E3C-0789-4EEA-B863-87B4B6130899}" destId="{9C617AB2-966F-4F6D-ABC3-CCC44D3F9CA6}" srcOrd="0" destOrd="0" presId="urn:microsoft.com/office/officeart/2005/8/layout/chevron2"/>
    <dgm:cxn modelId="{D2A18DD1-34FB-4C07-B843-D8D8EC8AF016}" type="presOf" srcId="{AF587CFA-BDCA-4A38-A245-E1F590A8A248}" destId="{523B656B-6FB9-46A5-86F8-5684DF67517E}" srcOrd="0" destOrd="0" presId="urn:microsoft.com/office/officeart/2005/8/layout/chevron2"/>
    <dgm:cxn modelId="{BF9C3BED-634B-4C40-B547-6DC2A58EA427}" type="presOf" srcId="{5633B774-4EB0-4698-90F6-5761214CA606}" destId="{BDFE503B-9BBE-462C-B54A-E8884CA32EA8}" srcOrd="0" destOrd="0" presId="urn:microsoft.com/office/officeart/2005/8/layout/chevron2"/>
    <dgm:cxn modelId="{DEEDD7DE-1D1E-454C-937E-6B345B37BAC8}" srcId="{F89D6D69-ABE8-40D4-AEAE-7582915F766C}" destId="{15C006E4-4125-4263-AAB1-07008CC55BA3}" srcOrd="0" destOrd="0" parTransId="{1C1FB018-8441-4801-90DD-4046C7890F78}" sibTransId="{436D4034-E14B-45DC-A207-4D1DAA683C78}"/>
    <dgm:cxn modelId="{2AFE8BF8-EF66-4CC9-B5BB-BB6712199742}" srcId="{0F8A6593-DCD2-4F76-90C2-EC4AD4CCFA8A}" destId="{617B1E3C-0789-4EEA-B863-87B4B6130899}" srcOrd="0" destOrd="0" parTransId="{D2BD5F65-FA8A-4184-A30F-7A221C0A858A}" sibTransId="{E3CE3F15-5E9D-4FEB-985D-EF1A0D80E0BF}"/>
    <dgm:cxn modelId="{A2B24A94-63B5-48FD-8E1F-6EA08A402720}" type="presOf" srcId="{9033A3C5-AA89-4168-B7A1-9E6AC1818776}" destId="{E873F130-A209-465A-9E8D-596DB2D0B280}" srcOrd="0" destOrd="0" presId="urn:microsoft.com/office/officeart/2005/8/layout/chevron2"/>
    <dgm:cxn modelId="{757FED5C-DD48-4F19-A5D3-19B7D4144510}" srcId="{9033A3C5-AA89-4168-B7A1-9E6AC1818776}" destId="{2F6ABBCD-6F15-49D8-8237-3D9AA93CC677}" srcOrd="0" destOrd="0" parTransId="{A2E9DFDC-0478-441D-B01C-C46B45DCDFBE}" sibTransId="{0CF5F3C5-7553-4C85-A83B-7CB057765EED}"/>
    <dgm:cxn modelId="{D03D6E76-CD67-4972-BCB7-EB24A5BE6BE2}" type="presOf" srcId="{2F6ABBCD-6F15-49D8-8237-3D9AA93CC677}" destId="{E2068607-081A-48B7-952C-B01FB3C36554}" srcOrd="0" destOrd="0" presId="urn:microsoft.com/office/officeart/2005/8/layout/chevron2"/>
    <dgm:cxn modelId="{D65C46C1-B762-4A2B-B578-33A75DE756DA}" srcId="{5633B774-4EB0-4698-90F6-5761214CA606}" destId="{F89D6D69-ABE8-40D4-AEAE-7582915F766C}" srcOrd="7" destOrd="0" parTransId="{A91499A2-EDEE-4F08-BA1E-01233CD42792}" sibTransId="{147A63E6-A89C-4878-BC40-CB483E989139}"/>
    <dgm:cxn modelId="{1A44A0C8-8BA7-453F-9BEC-71D5F4DF45F0}" srcId="{5633B774-4EB0-4698-90F6-5761214CA606}" destId="{6965B0DB-6D8F-4DF4-A2E7-2D4FF323C82C}" srcOrd="5" destOrd="0" parTransId="{0CA4B02F-8361-45E1-8AB6-8472DCD6B31A}" sibTransId="{B90E2DF2-C51E-4497-B135-FD388F1484C6}"/>
    <dgm:cxn modelId="{2D8B30DE-2F5D-4925-B577-F9C6BEFF99E1}" type="presOf" srcId="{0F8A6593-DCD2-4F76-90C2-EC4AD4CCFA8A}" destId="{30AA7660-047E-4169-B8E4-85FFC9970687}" srcOrd="0" destOrd="0" presId="urn:microsoft.com/office/officeart/2005/8/layout/chevron2"/>
    <dgm:cxn modelId="{0044C227-62C8-4D1B-95EE-7A0B86F62AFD}" srcId="{5633B774-4EB0-4698-90F6-5761214CA606}" destId="{9033A3C5-AA89-4168-B7A1-9E6AC1818776}" srcOrd="3" destOrd="0" parTransId="{EE161B0E-A44B-4923-A20C-8E7166072889}" sibTransId="{FE9FC391-E71A-4F65-8A00-23740497177E}"/>
    <dgm:cxn modelId="{68043E59-DF4C-4B42-8D89-D901D2F4356D}" type="presOf" srcId="{1A8617A0-4DC0-4B4D-B841-D674EDB188D6}" destId="{CE90326E-4F29-413C-B521-C46B1C278422}" srcOrd="0" destOrd="0" presId="urn:microsoft.com/office/officeart/2005/8/layout/chevron2"/>
    <dgm:cxn modelId="{E7BA08B4-A2D5-4AFD-9ECD-9E98D309EA73}" srcId="{5633B774-4EB0-4698-90F6-5761214CA606}" destId="{8F255CDC-F3DC-4FDF-ABA5-5E45BBCFC378}" srcOrd="1" destOrd="0" parTransId="{7D96732D-1E08-485E-830E-0BA4BD2109B6}" sibTransId="{63554617-EF88-45C1-9BD1-A9A17371B83E}"/>
    <dgm:cxn modelId="{31786F75-EE3E-473B-ABDD-8A414F648FA6}" type="presOf" srcId="{E81E2AA4-1CA1-4A58-894A-493CD9A828D5}" destId="{A34A58EF-6E73-4F58-B7CB-432EDCB8A9A7}" srcOrd="0" destOrd="0" presId="urn:microsoft.com/office/officeart/2005/8/layout/chevron2"/>
    <dgm:cxn modelId="{5A6774CB-62E7-4502-A07A-0AF9F59125F6}" type="presOf" srcId="{F8E89374-D7FA-466B-ABC6-23C4F151F5FA}" destId="{7C5D1C44-D94F-4B88-8C41-4681AB61AC7A}" srcOrd="0" destOrd="0" presId="urn:microsoft.com/office/officeart/2005/8/layout/chevron2"/>
    <dgm:cxn modelId="{DB973C5F-FBB7-4073-A479-50383E38F5CA}" type="presParOf" srcId="{BDFE503B-9BBE-462C-B54A-E8884CA32EA8}" destId="{916552AD-A79A-4699-AFC4-5D4B7BFA4E6A}" srcOrd="0" destOrd="0" presId="urn:microsoft.com/office/officeart/2005/8/layout/chevron2"/>
    <dgm:cxn modelId="{6328718F-7BA9-4292-A170-9A54D1CEF633}" type="presParOf" srcId="{916552AD-A79A-4699-AFC4-5D4B7BFA4E6A}" destId="{785C8070-29F5-41F5-BAB4-2B67C579F6DD}" srcOrd="0" destOrd="0" presId="urn:microsoft.com/office/officeart/2005/8/layout/chevron2"/>
    <dgm:cxn modelId="{A260B443-0E72-4CC3-A2C9-96C99DD56DF7}" type="presParOf" srcId="{916552AD-A79A-4699-AFC4-5D4B7BFA4E6A}" destId="{523B656B-6FB9-46A5-86F8-5684DF67517E}" srcOrd="1" destOrd="0" presId="urn:microsoft.com/office/officeart/2005/8/layout/chevron2"/>
    <dgm:cxn modelId="{32421869-32AF-478B-AFD0-50AB1A9A1F77}" type="presParOf" srcId="{BDFE503B-9BBE-462C-B54A-E8884CA32EA8}" destId="{D336CC49-074A-4955-B1F3-27151E7B1E91}" srcOrd="1" destOrd="0" presId="urn:microsoft.com/office/officeart/2005/8/layout/chevron2"/>
    <dgm:cxn modelId="{B8F78D1E-A989-4DB2-BC28-CA69DB969ADD}" type="presParOf" srcId="{BDFE503B-9BBE-462C-B54A-E8884CA32EA8}" destId="{B582A3F0-9B03-481C-A8DE-3319A32DF2B8}" srcOrd="2" destOrd="0" presId="urn:microsoft.com/office/officeart/2005/8/layout/chevron2"/>
    <dgm:cxn modelId="{9A5E11E7-E317-4065-9225-3966BB3EE061}" type="presParOf" srcId="{B582A3F0-9B03-481C-A8DE-3319A32DF2B8}" destId="{79674820-60F9-4518-A6FF-1BDB1606DEE2}" srcOrd="0" destOrd="0" presId="urn:microsoft.com/office/officeart/2005/8/layout/chevron2"/>
    <dgm:cxn modelId="{63A0F5B0-831B-4649-9919-5E6E478BB805}" type="presParOf" srcId="{B582A3F0-9B03-481C-A8DE-3319A32DF2B8}" destId="{CE90326E-4F29-413C-B521-C46B1C278422}" srcOrd="1" destOrd="0" presId="urn:microsoft.com/office/officeart/2005/8/layout/chevron2"/>
    <dgm:cxn modelId="{4D5BA2DE-D874-43EA-9A2A-350F4EC1372D}" type="presParOf" srcId="{BDFE503B-9BBE-462C-B54A-E8884CA32EA8}" destId="{287F6FB1-E509-4BD4-B5FA-90B6AC903F0A}" srcOrd="3" destOrd="0" presId="urn:microsoft.com/office/officeart/2005/8/layout/chevron2"/>
    <dgm:cxn modelId="{D394779B-67DA-451D-9882-0F97749734CD}" type="presParOf" srcId="{BDFE503B-9BBE-462C-B54A-E8884CA32EA8}" destId="{68EEC116-C55A-41A2-A21D-EE92847E992D}" srcOrd="4" destOrd="0" presId="urn:microsoft.com/office/officeart/2005/8/layout/chevron2"/>
    <dgm:cxn modelId="{41477EAE-7E63-44A5-B485-6DFA00F0F18B}" type="presParOf" srcId="{68EEC116-C55A-41A2-A21D-EE92847E992D}" destId="{7C5D1C44-D94F-4B88-8C41-4681AB61AC7A}" srcOrd="0" destOrd="0" presId="urn:microsoft.com/office/officeart/2005/8/layout/chevron2"/>
    <dgm:cxn modelId="{53808CDA-1C8C-4863-A1D6-C384EDE0B65C}" type="presParOf" srcId="{68EEC116-C55A-41A2-A21D-EE92847E992D}" destId="{B3A99144-6F5C-4631-A455-9705C3B2BE8F}" srcOrd="1" destOrd="0" presId="urn:microsoft.com/office/officeart/2005/8/layout/chevron2"/>
    <dgm:cxn modelId="{BF3FFDF8-5EA3-40D2-8BBE-E358B12212A8}" type="presParOf" srcId="{BDFE503B-9BBE-462C-B54A-E8884CA32EA8}" destId="{43FAB8ED-F83D-45DE-84D5-46ADAF01045E}" srcOrd="5" destOrd="0" presId="urn:microsoft.com/office/officeart/2005/8/layout/chevron2"/>
    <dgm:cxn modelId="{67585A00-BA45-4AB5-8D62-277E8ED2E53A}" type="presParOf" srcId="{BDFE503B-9BBE-462C-B54A-E8884CA32EA8}" destId="{2684A9C6-E42B-44E6-B335-17696390418C}" srcOrd="6" destOrd="0" presId="urn:microsoft.com/office/officeart/2005/8/layout/chevron2"/>
    <dgm:cxn modelId="{5EB89F8F-AD26-4049-B395-1536CBE4D42C}" type="presParOf" srcId="{2684A9C6-E42B-44E6-B335-17696390418C}" destId="{E873F130-A209-465A-9E8D-596DB2D0B280}" srcOrd="0" destOrd="0" presId="urn:microsoft.com/office/officeart/2005/8/layout/chevron2"/>
    <dgm:cxn modelId="{41458102-57DA-43FC-AF65-C73FDFB29506}" type="presParOf" srcId="{2684A9C6-E42B-44E6-B335-17696390418C}" destId="{E2068607-081A-48B7-952C-B01FB3C36554}" srcOrd="1" destOrd="0" presId="urn:microsoft.com/office/officeart/2005/8/layout/chevron2"/>
    <dgm:cxn modelId="{AEDF6D8D-03F1-44B5-B77F-12EEED1A5612}" type="presParOf" srcId="{BDFE503B-9BBE-462C-B54A-E8884CA32EA8}" destId="{6AAF98B3-39EC-4B0F-B80E-92DAF52E12F2}" srcOrd="7" destOrd="0" presId="urn:microsoft.com/office/officeart/2005/8/layout/chevron2"/>
    <dgm:cxn modelId="{A3987B4A-E920-421B-ADE5-29367864E842}" type="presParOf" srcId="{BDFE503B-9BBE-462C-B54A-E8884CA32EA8}" destId="{43A6F38C-DAA9-4D96-B6F2-5A4E974CCE03}" srcOrd="8" destOrd="0" presId="urn:microsoft.com/office/officeart/2005/8/layout/chevron2"/>
    <dgm:cxn modelId="{72EA9BDA-D827-43E3-891E-43A901C95FC9}" type="presParOf" srcId="{43A6F38C-DAA9-4D96-B6F2-5A4E974CCE03}" destId="{A34A58EF-6E73-4F58-B7CB-432EDCB8A9A7}" srcOrd="0" destOrd="0" presId="urn:microsoft.com/office/officeart/2005/8/layout/chevron2"/>
    <dgm:cxn modelId="{B8AB6A49-3A4F-42E3-A24E-69F4489376D7}" type="presParOf" srcId="{43A6F38C-DAA9-4D96-B6F2-5A4E974CCE03}" destId="{41135580-87F1-43CB-9062-C15EEE9565C4}" srcOrd="1" destOrd="0" presId="urn:microsoft.com/office/officeart/2005/8/layout/chevron2"/>
    <dgm:cxn modelId="{CC955D75-25A3-4948-87F9-6CF6643A6096}" type="presParOf" srcId="{BDFE503B-9BBE-462C-B54A-E8884CA32EA8}" destId="{CE72D631-8C15-45F1-BEFF-7AF848BE6AD7}" srcOrd="9" destOrd="0" presId="urn:microsoft.com/office/officeart/2005/8/layout/chevron2"/>
    <dgm:cxn modelId="{7133198E-A1E2-407F-99BF-43EF25D84DBC}" type="presParOf" srcId="{BDFE503B-9BBE-462C-B54A-E8884CA32EA8}" destId="{116521C9-CBDD-4A86-B437-EB62113E8056}" srcOrd="10" destOrd="0" presId="urn:microsoft.com/office/officeart/2005/8/layout/chevron2"/>
    <dgm:cxn modelId="{792F4D76-C232-4582-8C1C-AD323BD2F6E2}" type="presParOf" srcId="{116521C9-CBDD-4A86-B437-EB62113E8056}" destId="{78F95020-58BC-4CF4-8A26-7A5EF64F668A}" srcOrd="0" destOrd="0" presId="urn:microsoft.com/office/officeart/2005/8/layout/chevron2"/>
    <dgm:cxn modelId="{134B601C-C118-4E30-A7DA-DBF21904FEEF}" type="presParOf" srcId="{116521C9-CBDD-4A86-B437-EB62113E8056}" destId="{65FD0305-E28B-4BAD-BD51-0D9BAAF0EA13}" srcOrd="1" destOrd="0" presId="urn:microsoft.com/office/officeart/2005/8/layout/chevron2"/>
    <dgm:cxn modelId="{D3C1FF95-0837-4C1B-916F-99293C392000}" type="presParOf" srcId="{BDFE503B-9BBE-462C-B54A-E8884CA32EA8}" destId="{99EB195D-7136-406D-B655-E3CEF70AA280}" srcOrd="11" destOrd="0" presId="urn:microsoft.com/office/officeart/2005/8/layout/chevron2"/>
    <dgm:cxn modelId="{2640C715-0062-4F86-9F7A-9A1D23EDDEF3}" type="presParOf" srcId="{BDFE503B-9BBE-462C-B54A-E8884CA32EA8}" destId="{876944CF-08C0-4299-B373-C25BF99326F8}" srcOrd="12" destOrd="0" presId="urn:microsoft.com/office/officeart/2005/8/layout/chevron2"/>
    <dgm:cxn modelId="{36784D38-8F94-44F6-AB7E-9D0AC6663F78}" type="presParOf" srcId="{876944CF-08C0-4299-B373-C25BF99326F8}" destId="{30AA7660-047E-4169-B8E4-85FFC9970687}" srcOrd="0" destOrd="0" presId="urn:microsoft.com/office/officeart/2005/8/layout/chevron2"/>
    <dgm:cxn modelId="{244593E9-2363-4CF8-A4CD-C02E9C06A5DE}" type="presParOf" srcId="{876944CF-08C0-4299-B373-C25BF99326F8}" destId="{9C617AB2-966F-4F6D-ABC3-CCC44D3F9CA6}" srcOrd="1" destOrd="0" presId="urn:microsoft.com/office/officeart/2005/8/layout/chevron2"/>
    <dgm:cxn modelId="{C67C600A-47A1-486C-85A0-7695A22171FE}" type="presParOf" srcId="{BDFE503B-9BBE-462C-B54A-E8884CA32EA8}" destId="{7E844DC2-80E6-46F3-B1BA-FC6AC0E9D31A}" srcOrd="13" destOrd="0" presId="urn:microsoft.com/office/officeart/2005/8/layout/chevron2"/>
    <dgm:cxn modelId="{2203BA15-173D-410C-B85D-7EB9D30A40E8}" type="presParOf" srcId="{BDFE503B-9BBE-462C-B54A-E8884CA32EA8}" destId="{B050CF52-28A0-4677-81A4-F2A82B90DEAF}" srcOrd="14" destOrd="0" presId="urn:microsoft.com/office/officeart/2005/8/layout/chevron2"/>
    <dgm:cxn modelId="{11AEA8B9-D37B-45A0-BE96-6E23FABB653E}" type="presParOf" srcId="{B050CF52-28A0-4677-81A4-F2A82B90DEAF}" destId="{DDC8049E-B7B2-45D1-9C2B-CAE8FC440A23}" srcOrd="0" destOrd="0" presId="urn:microsoft.com/office/officeart/2005/8/layout/chevron2"/>
    <dgm:cxn modelId="{AEE16F75-0A9F-470F-9ACF-2056A52E3C92}" type="presParOf" srcId="{B050CF52-28A0-4677-81A4-F2A82B90DEAF}" destId="{5C1887E4-93AB-445B-A837-F810C73C32F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633B774-4EB0-4698-90F6-5761214CA606}" type="doc">
      <dgm:prSet loTypeId="urn:microsoft.com/office/officeart/2005/8/layout/chevron2" loCatId="process" qsTypeId="urn:microsoft.com/office/officeart/2005/8/quickstyle/3d2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8F255CDC-F3DC-4FDF-ABA5-5E45BBCFC378}">
      <dgm:prSet phldrT="[Текст]" phldr="1"/>
      <dgm:spPr/>
      <dgm:t>
        <a:bodyPr/>
        <a:lstStyle/>
        <a:p>
          <a:endParaRPr lang="ru-RU" dirty="0"/>
        </a:p>
      </dgm:t>
    </dgm:pt>
    <dgm:pt modelId="{7D96732D-1E08-485E-830E-0BA4BD2109B6}" type="parTrans" cxnId="{E7BA08B4-A2D5-4AFD-9ECD-9E98D309EA73}">
      <dgm:prSet/>
      <dgm:spPr/>
      <dgm:t>
        <a:bodyPr/>
        <a:lstStyle/>
        <a:p>
          <a:endParaRPr lang="ru-RU"/>
        </a:p>
      </dgm:t>
    </dgm:pt>
    <dgm:pt modelId="{63554617-EF88-45C1-9BD1-A9A17371B83E}" type="sibTrans" cxnId="{E7BA08B4-A2D5-4AFD-9ECD-9E98D309EA73}">
      <dgm:prSet/>
      <dgm:spPr/>
      <dgm:t>
        <a:bodyPr/>
        <a:lstStyle/>
        <a:p>
          <a:endParaRPr lang="ru-RU"/>
        </a:p>
      </dgm:t>
    </dgm:pt>
    <dgm:pt modelId="{1A8617A0-4DC0-4B4D-B841-D674EDB188D6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Арктический Норильский молодежный форум</a:t>
          </a:r>
          <a:endParaRPr lang="ru-RU" sz="1800" b="1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088C8DFB-FC39-4B72-AED8-4411E87E5882}" type="parTrans" cxnId="{4EC55617-11FB-4FCB-818E-0F2C628C9B28}">
      <dgm:prSet/>
      <dgm:spPr/>
      <dgm:t>
        <a:bodyPr/>
        <a:lstStyle/>
        <a:p>
          <a:endParaRPr lang="ru-RU"/>
        </a:p>
      </dgm:t>
    </dgm:pt>
    <dgm:pt modelId="{597616E6-3E53-43F9-AF43-5AFD890BBF44}" type="sibTrans" cxnId="{4EC55617-11FB-4FCB-818E-0F2C628C9B28}">
      <dgm:prSet/>
      <dgm:spPr/>
      <dgm:t>
        <a:bodyPr/>
        <a:lstStyle/>
        <a:p>
          <a:endParaRPr lang="ru-RU"/>
        </a:p>
      </dgm:t>
    </dgm:pt>
    <dgm:pt modelId="{84B93393-8DE7-4461-B2FE-0CF8F73D7C1B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Научно-технический фестиваль «</a:t>
          </a:r>
          <a:r>
            <a:rPr lang="ru-RU" sz="1800" b="1" dirty="0" err="1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Мастерфест</a:t>
          </a:r>
          <a:r>
            <a:rPr lang="ru-RU" sz="18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»</a:t>
          </a:r>
          <a:endParaRPr lang="ru-RU" sz="1800" b="1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894D31A1-C4D9-40D2-A7A5-148BB4205211}" type="parTrans" cxnId="{48C755B0-3CD6-4130-B4E1-A47B45B031B5}">
      <dgm:prSet/>
      <dgm:spPr/>
      <dgm:t>
        <a:bodyPr/>
        <a:lstStyle/>
        <a:p>
          <a:endParaRPr lang="ru-RU"/>
        </a:p>
      </dgm:t>
    </dgm:pt>
    <dgm:pt modelId="{4E152AB7-A8A5-43B0-A0E8-5071E7FE5ECA}" type="sibTrans" cxnId="{48C755B0-3CD6-4130-B4E1-A47B45B031B5}">
      <dgm:prSet/>
      <dgm:spPr/>
      <dgm:t>
        <a:bodyPr/>
        <a:lstStyle/>
        <a:p>
          <a:endParaRPr lang="ru-RU"/>
        </a:p>
      </dgm:t>
    </dgm:pt>
    <dgm:pt modelId="{E81E2AA4-1CA1-4A58-894A-493CD9A828D5}">
      <dgm:prSet/>
      <dgm:spPr/>
      <dgm:t>
        <a:bodyPr/>
        <a:lstStyle/>
        <a:p>
          <a:endParaRPr lang="ru-RU" dirty="0"/>
        </a:p>
      </dgm:t>
    </dgm:pt>
    <dgm:pt modelId="{39DBC136-1A63-49AA-8E0F-B79B8F6056ED}" type="parTrans" cxnId="{9F6D4672-8BE2-4790-8FD2-D4A80292F795}">
      <dgm:prSet/>
      <dgm:spPr/>
      <dgm:t>
        <a:bodyPr/>
        <a:lstStyle/>
        <a:p>
          <a:endParaRPr lang="ru-RU"/>
        </a:p>
      </dgm:t>
    </dgm:pt>
    <dgm:pt modelId="{01069A2D-528A-4E16-96F9-AB19D8E40D93}" type="sibTrans" cxnId="{9F6D4672-8BE2-4790-8FD2-D4A80292F795}">
      <dgm:prSet/>
      <dgm:spPr/>
      <dgm:t>
        <a:bodyPr/>
        <a:lstStyle/>
        <a:p>
          <a:endParaRPr lang="ru-RU"/>
        </a:p>
      </dgm:t>
    </dgm:pt>
    <dgm:pt modelId="{0663179E-746B-418B-A4FA-D53600EDE12B}">
      <dgm:prSet custT="1"/>
      <dgm:spPr/>
      <dgm:t>
        <a:bodyPr/>
        <a:lstStyle/>
        <a:p>
          <a:r>
            <a:rPr lang="ru-RU" sz="18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Молодежный форум </a:t>
          </a:r>
          <a:r>
            <a:rPr lang="en-US" sz="18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SVET On</a:t>
          </a:r>
          <a:r>
            <a:rPr lang="ru-RU" sz="18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endParaRPr lang="ru-RU" sz="1800" b="1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9AA3BF23-903E-4989-8FBD-0FE64295675C}" type="parTrans" cxnId="{A5CF7317-4A54-4F02-A8DD-AF717BA218E6}">
      <dgm:prSet/>
      <dgm:spPr/>
      <dgm:t>
        <a:bodyPr/>
        <a:lstStyle/>
        <a:p>
          <a:endParaRPr lang="ru-RU"/>
        </a:p>
      </dgm:t>
    </dgm:pt>
    <dgm:pt modelId="{33C6C86E-DDA5-4873-8E4E-92D460AEAED9}" type="sibTrans" cxnId="{A5CF7317-4A54-4F02-A8DD-AF717BA218E6}">
      <dgm:prSet/>
      <dgm:spPr/>
      <dgm:t>
        <a:bodyPr/>
        <a:lstStyle/>
        <a:p>
          <a:endParaRPr lang="ru-RU"/>
        </a:p>
      </dgm:t>
    </dgm:pt>
    <dgm:pt modelId="{9033A3C5-AA89-4168-B7A1-9E6AC1818776}">
      <dgm:prSet/>
      <dgm:spPr/>
      <dgm:t>
        <a:bodyPr/>
        <a:lstStyle/>
        <a:p>
          <a:endParaRPr lang="ru-RU" dirty="0"/>
        </a:p>
      </dgm:t>
    </dgm:pt>
    <dgm:pt modelId="{EE161B0E-A44B-4923-A20C-8E7166072889}" type="parTrans" cxnId="{0044C227-62C8-4D1B-95EE-7A0B86F62AFD}">
      <dgm:prSet/>
      <dgm:spPr/>
      <dgm:t>
        <a:bodyPr/>
        <a:lstStyle/>
        <a:p>
          <a:endParaRPr lang="ru-RU"/>
        </a:p>
      </dgm:t>
    </dgm:pt>
    <dgm:pt modelId="{FE9FC391-E71A-4F65-8A00-23740497177E}" type="sibTrans" cxnId="{0044C227-62C8-4D1B-95EE-7A0B86F62AFD}">
      <dgm:prSet/>
      <dgm:spPr/>
      <dgm:t>
        <a:bodyPr/>
        <a:lstStyle/>
        <a:p>
          <a:endParaRPr lang="ru-RU"/>
        </a:p>
      </dgm:t>
    </dgm:pt>
    <dgm:pt modelId="{0F8A6593-DCD2-4F76-90C2-EC4AD4CCFA8A}">
      <dgm:prSet/>
      <dgm:spPr/>
      <dgm:t>
        <a:bodyPr/>
        <a:lstStyle/>
        <a:p>
          <a:endParaRPr lang="ru-RU" dirty="0"/>
        </a:p>
      </dgm:t>
    </dgm:pt>
    <dgm:pt modelId="{1B2E652B-E993-447F-90CD-98BC586C13F5}" type="parTrans" cxnId="{FD48B231-EC7E-44C3-B7A1-5DBF2B0F37B2}">
      <dgm:prSet/>
      <dgm:spPr/>
      <dgm:t>
        <a:bodyPr/>
        <a:lstStyle/>
        <a:p>
          <a:endParaRPr lang="ru-RU"/>
        </a:p>
      </dgm:t>
    </dgm:pt>
    <dgm:pt modelId="{D95EF45B-62CB-4D49-8372-B4BA61BA1FBF}" type="sibTrans" cxnId="{FD48B231-EC7E-44C3-B7A1-5DBF2B0F37B2}">
      <dgm:prSet/>
      <dgm:spPr/>
      <dgm:t>
        <a:bodyPr/>
        <a:lstStyle/>
        <a:p>
          <a:endParaRPr lang="ru-RU"/>
        </a:p>
      </dgm:t>
    </dgm:pt>
    <dgm:pt modelId="{6965B0DB-6D8F-4DF4-A2E7-2D4FF323C82C}">
      <dgm:prSet/>
      <dgm:spPr/>
      <dgm:t>
        <a:bodyPr/>
        <a:lstStyle/>
        <a:p>
          <a:endParaRPr lang="ru-RU"/>
        </a:p>
      </dgm:t>
    </dgm:pt>
    <dgm:pt modelId="{0CA4B02F-8361-45E1-8AB6-8472DCD6B31A}" type="parTrans" cxnId="{1A44A0C8-8BA7-453F-9BEC-71D5F4DF45F0}">
      <dgm:prSet/>
      <dgm:spPr/>
      <dgm:t>
        <a:bodyPr/>
        <a:lstStyle/>
        <a:p>
          <a:endParaRPr lang="ru-RU"/>
        </a:p>
      </dgm:t>
    </dgm:pt>
    <dgm:pt modelId="{B90E2DF2-C51E-4497-B135-FD388F1484C6}" type="sibTrans" cxnId="{1A44A0C8-8BA7-453F-9BEC-71D5F4DF45F0}">
      <dgm:prSet/>
      <dgm:spPr/>
      <dgm:t>
        <a:bodyPr/>
        <a:lstStyle/>
        <a:p>
          <a:endParaRPr lang="ru-RU"/>
        </a:p>
      </dgm:t>
    </dgm:pt>
    <dgm:pt modelId="{F8E89374-D7FA-466B-ABC6-23C4F151F5FA}">
      <dgm:prSet phldrT="[Текст]" phldr="1"/>
      <dgm:spPr/>
      <dgm:t>
        <a:bodyPr/>
        <a:lstStyle/>
        <a:p>
          <a:endParaRPr lang="ru-RU" dirty="0"/>
        </a:p>
      </dgm:t>
    </dgm:pt>
    <dgm:pt modelId="{CBA5F14A-2651-4429-A8C7-D713651FD500}" type="sibTrans" cxnId="{C68A15A0-FBB4-486C-8DF3-DBB5AE762D6E}">
      <dgm:prSet/>
      <dgm:spPr/>
      <dgm:t>
        <a:bodyPr/>
        <a:lstStyle/>
        <a:p>
          <a:endParaRPr lang="ru-RU"/>
        </a:p>
      </dgm:t>
    </dgm:pt>
    <dgm:pt modelId="{2704EEFC-FF6C-400E-9E80-013BB80A81A9}" type="parTrans" cxnId="{C68A15A0-FBB4-486C-8DF3-DBB5AE762D6E}">
      <dgm:prSet/>
      <dgm:spPr/>
      <dgm:t>
        <a:bodyPr/>
        <a:lstStyle/>
        <a:p>
          <a:endParaRPr lang="ru-RU"/>
        </a:p>
      </dgm:t>
    </dgm:pt>
    <dgm:pt modelId="{AF587CFA-BDCA-4A38-A245-E1F590A8A248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Форум «Молодежь севера» </a:t>
          </a:r>
          <a:endParaRPr lang="ru-RU" sz="1800" b="1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CAAF16-7F69-4F53-8107-16AAACA87EF4}" type="sibTrans" cxnId="{46CF6234-265A-4C3F-9B17-EAE9C44F32CA}">
      <dgm:prSet/>
      <dgm:spPr/>
      <dgm:t>
        <a:bodyPr/>
        <a:lstStyle/>
        <a:p>
          <a:endParaRPr lang="ru-RU"/>
        </a:p>
      </dgm:t>
    </dgm:pt>
    <dgm:pt modelId="{C7004A76-C4B0-4051-91FD-9DBF8E2AFE7E}" type="parTrans" cxnId="{46CF6234-265A-4C3F-9B17-EAE9C44F32CA}">
      <dgm:prSet/>
      <dgm:spPr/>
      <dgm:t>
        <a:bodyPr/>
        <a:lstStyle/>
        <a:p>
          <a:endParaRPr lang="ru-RU"/>
        </a:p>
      </dgm:t>
    </dgm:pt>
    <dgm:pt modelId="{2F6ABBCD-6F15-49D8-8237-3D9AA93CC677}">
      <dgm:prSet custT="1"/>
      <dgm:spPr/>
      <dgm:t>
        <a:bodyPr/>
        <a:lstStyle/>
        <a:p>
          <a:r>
            <a:rPr lang="ru-RU" sz="18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Фестиваль паблик-арта «Город Бесконечного Вдохновения»</a:t>
          </a:r>
          <a:endParaRPr lang="ru-RU" sz="1800" b="1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E9DFDC-0478-441D-B01C-C46B45DCDFBE}" type="parTrans" cxnId="{757FED5C-DD48-4F19-A5D3-19B7D4144510}">
      <dgm:prSet/>
      <dgm:spPr/>
      <dgm:t>
        <a:bodyPr/>
        <a:lstStyle/>
        <a:p>
          <a:endParaRPr lang="ru-RU"/>
        </a:p>
      </dgm:t>
    </dgm:pt>
    <dgm:pt modelId="{0CF5F3C5-7553-4C85-A83B-7CB057765EED}" type="sibTrans" cxnId="{757FED5C-DD48-4F19-A5D3-19B7D4144510}">
      <dgm:prSet/>
      <dgm:spPr/>
      <dgm:t>
        <a:bodyPr/>
        <a:lstStyle/>
        <a:p>
          <a:endParaRPr lang="ru-RU"/>
        </a:p>
      </dgm:t>
    </dgm:pt>
    <dgm:pt modelId="{EA3FF48D-D55A-4A3D-9BEC-011194C18572}">
      <dgm:prSet custT="1"/>
      <dgm:spPr/>
      <dgm:t>
        <a:bodyPr/>
        <a:lstStyle/>
        <a:p>
          <a:r>
            <a:rPr lang="en-US" sz="18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</a:t>
          </a:r>
          <a:r>
            <a:rPr lang="ru-RU" sz="1800" b="1" dirty="0" err="1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емейный</a:t>
          </a:r>
          <a:r>
            <a:rPr lang="ru-RU" sz="18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фестиваль «Мы вчера родились»</a:t>
          </a:r>
          <a:endParaRPr lang="ru-RU" sz="1800" b="1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3142BE-9EEA-48A1-ACBC-D6F836C584B5}" type="parTrans" cxnId="{7F2C0B97-E456-4188-87B9-9E187068389D}">
      <dgm:prSet/>
      <dgm:spPr/>
      <dgm:t>
        <a:bodyPr/>
        <a:lstStyle/>
        <a:p>
          <a:endParaRPr lang="ru-RU"/>
        </a:p>
      </dgm:t>
    </dgm:pt>
    <dgm:pt modelId="{22BA4C6C-F91A-4497-813D-61CEDD46268C}" type="sibTrans" cxnId="{7F2C0B97-E456-4188-87B9-9E187068389D}">
      <dgm:prSet/>
      <dgm:spPr/>
      <dgm:t>
        <a:bodyPr/>
        <a:lstStyle/>
        <a:p>
          <a:endParaRPr lang="ru-RU"/>
        </a:p>
      </dgm:t>
    </dgm:pt>
    <dgm:pt modelId="{617B1E3C-0789-4EEA-B863-87B4B6130899}">
      <dgm:prSet custT="1"/>
      <dgm:spPr/>
      <dgm:t>
        <a:bodyPr/>
        <a:lstStyle/>
        <a:p>
          <a:r>
            <a:rPr lang="ru-RU" sz="18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Фестиваль научных открытий и изобретений </a:t>
          </a:r>
          <a:r>
            <a:rPr lang="en-US" sz="18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Arctic Wave</a:t>
          </a:r>
          <a:endParaRPr lang="ru-RU" sz="1800" b="1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D2BD5F65-FA8A-4184-A30F-7A221C0A858A}" type="parTrans" cxnId="{2AFE8BF8-EF66-4CC9-B5BB-BB6712199742}">
      <dgm:prSet/>
      <dgm:spPr/>
      <dgm:t>
        <a:bodyPr/>
        <a:lstStyle/>
        <a:p>
          <a:endParaRPr lang="ru-RU"/>
        </a:p>
      </dgm:t>
    </dgm:pt>
    <dgm:pt modelId="{E3CE3F15-5E9D-4FEB-985D-EF1A0D80E0BF}" type="sibTrans" cxnId="{2AFE8BF8-EF66-4CC9-B5BB-BB6712199742}">
      <dgm:prSet/>
      <dgm:spPr/>
      <dgm:t>
        <a:bodyPr/>
        <a:lstStyle/>
        <a:p>
          <a:endParaRPr lang="ru-RU"/>
        </a:p>
      </dgm:t>
    </dgm:pt>
    <dgm:pt modelId="{F89D6D69-ABE8-40D4-AEAE-7582915F766C}">
      <dgm:prSet/>
      <dgm:spPr/>
      <dgm:t>
        <a:bodyPr/>
        <a:lstStyle/>
        <a:p>
          <a:endParaRPr lang="ru-RU"/>
        </a:p>
      </dgm:t>
    </dgm:pt>
    <dgm:pt modelId="{A91499A2-EDEE-4F08-BA1E-01233CD42792}" type="parTrans" cxnId="{D65C46C1-B762-4A2B-B578-33A75DE756DA}">
      <dgm:prSet/>
      <dgm:spPr/>
      <dgm:t>
        <a:bodyPr/>
        <a:lstStyle/>
        <a:p>
          <a:endParaRPr lang="ru-RU"/>
        </a:p>
      </dgm:t>
    </dgm:pt>
    <dgm:pt modelId="{147A63E6-A89C-4878-BC40-CB483E989139}" type="sibTrans" cxnId="{D65C46C1-B762-4A2B-B578-33A75DE756DA}">
      <dgm:prSet/>
      <dgm:spPr/>
      <dgm:t>
        <a:bodyPr/>
        <a:lstStyle/>
        <a:p>
          <a:endParaRPr lang="ru-RU"/>
        </a:p>
      </dgm:t>
    </dgm:pt>
    <dgm:pt modelId="{15C006E4-4125-4263-AAB1-07008CC55BA3}">
      <dgm:prSet custT="1"/>
      <dgm:spPr/>
      <dgm:t>
        <a:bodyPr/>
        <a:lstStyle/>
        <a:p>
          <a:r>
            <a:rPr lang="ru-RU" sz="18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Уличный праздник для выпускников  «Озеро Желаний»</a:t>
          </a:r>
          <a:endParaRPr lang="ru-RU" sz="1800" b="1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1C1FB018-8441-4801-90DD-4046C7890F78}" type="parTrans" cxnId="{DEEDD7DE-1D1E-454C-937E-6B345B37BAC8}">
      <dgm:prSet/>
      <dgm:spPr/>
      <dgm:t>
        <a:bodyPr/>
        <a:lstStyle/>
        <a:p>
          <a:endParaRPr lang="ru-RU"/>
        </a:p>
      </dgm:t>
    </dgm:pt>
    <dgm:pt modelId="{436D4034-E14B-45DC-A207-4D1DAA683C78}" type="sibTrans" cxnId="{DEEDD7DE-1D1E-454C-937E-6B345B37BAC8}">
      <dgm:prSet/>
      <dgm:spPr/>
      <dgm:t>
        <a:bodyPr/>
        <a:lstStyle/>
        <a:p>
          <a:endParaRPr lang="ru-RU"/>
        </a:p>
      </dgm:t>
    </dgm:pt>
    <dgm:pt modelId="{4735311B-79F1-450E-AA7F-EA31526BAE54}">
      <dgm:prSet phldrT="[Текст]" phldr="1"/>
      <dgm:spPr/>
      <dgm:t>
        <a:bodyPr/>
        <a:lstStyle/>
        <a:p>
          <a:endParaRPr lang="ru-RU" dirty="0"/>
        </a:p>
      </dgm:t>
    </dgm:pt>
    <dgm:pt modelId="{CC269B3D-35D9-406E-ADE0-07D0A2B09A77}" type="sibTrans" cxnId="{C5C6622B-1E68-4553-B5B1-653E1A59358D}">
      <dgm:prSet/>
      <dgm:spPr/>
      <dgm:t>
        <a:bodyPr/>
        <a:lstStyle/>
        <a:p>
          <a:endParaRPr lang="ru-RU"/>
        </a:p>
      </dgm:t>
    </dgm:pt>
    <dgm:pt modelId="{0E07FCEF-515E-4ACA-9D9A-6CA90F35396E}" type="parTrans" cxnId="{C5C6622B-1E68-4553-B5B1-653E1A59358D}">
      <dgm:prSet/>
      <dgm:spPr/>
      <dgm:t>
        <a:bodyPr/>
        <a:lstStyle/>
        <a:p>
          <a:endParaRPr lang="ru-RU"/>
        </a:p>
      </dgm:t>
    </dgm:pt>
    <dgm:pt modelId="{BDFE503B-9BBE-462C-B54A-E8884CA32EA8}" type="pres">
      <dgm:prSet presAssocID="{5633B774-4EB0-4698-90F6-5761214CA60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6552AD-A79A-4699-AFC4-5D4B7BFA4E6A}" type="pres">
      <dgm:prSet presAssocID="{4735311B-79F1-450E-AA7F-EA31526BAE54}" presName="composite" presStyleCnt="0"/>
      <dgm:spPr/>
      <dgm:t>
        <a:bodyPr/>
        <a:lstStyle/>
        <a:p>
          <a:endParaRPr lang="ru-RU"/>
        </a:p>
      </dgm:t>
    </dgm:pt>
    <dgm:pt modelId="{785C8070-29F5-41F5-BAB4-2B67C579F6DD}" type="pres">
      <dgm:prSet presAssocID="{4735311B-79F1-450E-AA7F-EA31526BAE54}" presName="parentText" presStyleLbl="align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3B656B-6FB9-46A5-86F8-5684DF67517E}" type="pres">
      <dgm:prSet presAssocID="{4735311B-79F1-450E-AA7F-EA31526BAE54}" presName="descendantText" presStyleLbl="alignAcc1" presStyleIdx="0" presStyleCnt="8" custLinFactY="466260" custLinFactNeighborX="401" custLinFactNeighborY="5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36CC49-074A-4955-B1F3-27151E7B1E91}" type="pres">
      <dgm:prSet presAssocID="{CC269B3D-35D9-406E-ADE0-07D0A2B09A77}" presName="sp" presStyleCnt="0"/>
      <dgm:spPr/>
      <dgm:t>
        <a:bodyPr/>
        <a:lstStyle/>
        <a:p>
          <a:endParaRPr lang="ru-RU"/>
        </a:p>
      </dgm:t>
    </dgm:pt>
    <dgm:pt modelId="{B582A3F0-9B03-481C-A8DE-3319A32DF2B8}" type="pres">
      <dgm:prSet presAssocID="{8F255CDC-F3DC-4FDF-ABA5-5E45BBCFC378}" presName="composite" presStyleCnt="0"/>
      <dgm:spPr/>
      <dgm:t>
        <a:bodyPr/>
        <a:lstStyle/>
        <a:p>
          <a:endParaRPr lang="ru-RU"/>
        </a:p>
      </dgm:t>
    </dgm:pt>
    <dgm:pt modelId="{79674820-60F9-4518-A6FF-1BDB1606DEE2}" type="pres">
      <dgm:prSet presAssocID="{8F255CDC-F3DC-4FDF-ABA5-5E45BBCFC378}" presName="parentText" presStyleLbl="align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90326E-4F29-413C-B521-C46B1C278422}" type="pres">
      <dgm:prSet presAssocID="{8F255CDC-F3DC-4FDF-ABA5-5E45BBCFC378}" presName="descendantText" presStyleLbl="alignAcc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7F6FB1-E509-4BD4-B5FA-90B6AC903F0A}" type="pres">
      <dgm:prSet presAssocID="{63554617-EF88-45C1-9BD1-A9A17371B83E}" presName="sp" presStyleCnt="0"/>
      <dgm:spPr/>
      <dgm:t>
        <a:bodyPr/>
        <a:lstStyle/>
        <a:p>
          <a:endParaRPr lang="ru-RU"/>
        </a:p>
      </dgm:t>
    </dgm:pt>
    <dgm:pt modelId="{68EEC116-C55A-41A2-A21D-EE92847E992D}" type="pres">
      <dgm:prSet presAssocID="{F8E89374-D7FA-466B-ABC6-23C4F151F5FA}" presName="composite" presStyleCnt="0"/>
      <dgm:spPr/>
      <dgm:t>
        <a:bodyPr/>
        <a:lstStyle/>
        <a:p>
          <a:endParaRPr lang="ru-RU"/>
        </a:p>
      </dgm:t>
    </dgm:pt>
    <dgm:pt modelId="{7C5D1C44-D94F-4B88-8C41-4681AB61AC7A}" type="pres">
      <dgm:prSet presAssocID="{F8E89374-D7FA-466B-ABC6-23C4F151F5FA}" presName="parentText" presStyleLbl="alignNode1" presStyleIdx="2" presStyleCnt="8" custLinFactNeighborX="0" custLinFactNeighborY="156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A99144-6F5C-4631-A455-9705C3B2BE8F}" type="pres">
      <dgm:prSet presAssocID="{F8E89374-D7FA-466B-ABC6-23C4F151F5FA}" presName="descendantText" presStyleLbl="alignAcc1" presStyleIdx="2" presStyleCnt="8" custLinFactNeighborX="-383" custLinFactNeighborY="70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FAB8ED-F83D-45DE-84D5-46ADAF01045E}" type="pres">
      <dgm:prSet presAssocID="{CBA5F14A-2651-4429-A8C7-D713651FD500}" presName="sp" presStyleCnt="0"/>
      <dgm:spPr/>
      <dgm:t>
        <a:bodyPr/>
        <a:lstStyle/>
        <a:p>
          <a:endParaRPr lang="ru-RU"/>
        </a:p>
      </dgm:t>
    </dgm:pt>
    <dgm:pt modelId="{2684A9C6-E42B-44E6-B335-17696390418C}" type="pres">
      <dgm:prSet presAssocID="{9033A3C5-AA89-4168-B7A1-9E6AC1818776}" presName="composite" presStyleCnt="0"/>
      <dgm:spPr/>
      <dgm:t>
        <a:bodyPr/>
        <a:lstStyle/>
        <a:p>
          <a:endParaRPr lang="ru-RU"/>
        </a:p>
      </dgm:t>
    </dgm:pt>
    <dgm:pt modelId="{E873F130-A209-465A-9E8D-596DB2D0B280}" type="pres">
      <dgm:prSet presAssocID="{9033A3C5-AA89-4168-B7A1-9E6AC1818776}" presName="parentText" presStyleLbl="align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068607-081A-48B7-952C-B01FB3C36554}" type="pres">
      <dgm:prSet presAssocID="{9033A3C5-AA89-4168-B7A1-9E6AC1818776}" presName="descendantText" presStyleLbl="alignAcc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AF98B3-39EC-4B0F-B80E-92DAF52E12F2}" type="pres">
      <dgm:prSet presAssocID="{FE9FC391-E71A-4F65-8A00-23740497177E}" presName="sp" presStyleCnt="0"/>
      <dgm:spPr/>
      <dgm:t>
        <a:bodyPr/>
        <a:lstStyle/>
        <a:p>
          <a:endParaRPr lang="ru-RU"/>
        </a:p>
      </dgm:t>
    </dgm:pt>
    <dgm:pt modelId="{43A6F38C-DAA9-4D96-B6F2-5A4E974CCE03}" type="pres">
      <dgm:prSet presAssocID="{E81E2AA4-1CA1-4A58-894A-493CD9A828D5}" presName="composite" presStyleCnt="0"/>
      <dgm:spPr/>
      <dgm:t>
        <a:bodyPr/>
        <a:lstStyle/>
        <a:p>
          <a:endParaRPr lang="ru-RU"/>
        </a:p>
      </dgm:t>
    </dgm:pt>
    <dgm:pt modelId="{A34A58EF-6E73-4F58-B7CB-432EDCB8A9A7}" type="pres">
      <dgm:prSet presAssocID="{E81E2AA4-1CA1-4A58-894A-493CD9A828D5}" presName="parentText" presStyleLbl="alignNode1" presStyleIdx="4" presStyleCnt="8" custLinFactNeighborX="0" custLinFactNeighborY="-184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135580-87F1-43CB-9062-C15EEE9565C4}" type="pres">
      <dgm:prSet presAssocID="{E81E2AA4-1CA1-4A58-894A-493CD9A828D5}" presName="descendantText" presStyleLbl="alignAcc1" presStyleIdx="4" presStyleCnt="8" custLinFactY="100000" custLinFactNeighborX="401" custLinFactNeighborY="162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72D631-8C15-45F1-BEFF-7AF848BE6AD7}" type="pres">
      <dgm:prSet presAssocID="{01069A2D-528A-4E16-96F9-AB19D8E40D93}" presName="sp" presStyleCnt="0"/>
      <dgm:spPr/>
      <dgm:t>
        <a:bodyPr/>
        <a:lstStyle/>
        <a:p>
          <a:endParaRPr lang="ru-RU"/>
        </a:p>
      </dgm:t>
    </dgm:pt>
    <dgm:pt modelId="{116521C9-CBDD-4A86-B437-EB62113E8056}" type="pres">
      <dgm:prSet presAssocID="{6965B0DB-6D8F-4DF4-A2E7-2D4FF323C82C}" presName="composite" presStyleCnt="0"/>
      <dgm:spPr/>
      <dgm:t>
        <a:bodyPr/>
        <a:lstStyle/>
        <a:p>
          <a:endParaRPr lang="ru-RU"/>
        </a:p>
      </dgm:t>
    </dgm:pt>
    <dgm:pt modelId="{78F95020-58BC-4CF4-8A26-7A5EF64F668A}" type="pres">
      <dgm:prSet presAssocID="{6965B0DB-6D8F-4DF4-A2E7-2D4FF323C82C}" presName="parentText" presStyleLbl="align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FD0305-E28B-4BAD-BD51-0D9BAAF0EA13}" type="pres">
      <dgm:prSet presAssocID="{6965B0DB-6D8F-4DF4-A2E7-2D4FF323C82C}" presName="descendantText" presStyleLbl="alignAcc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EB195D-7136-406D-B655-E3CEF70AA280}" type="pres">
      <dgm:prSet presAssocID="{B90E2DF2-C51E-4497-B135-FD388F1484C6}" presName="sp" presStyleCnt="0"/>
      <dgm:spPr/>
      <dgm:t>
        <a:bodyPr/>
        <a:lstStyle/>
        <a:p>
          <a:endParaRPr lang="ru-RU"/>
        </a:p>
      </dgm:t>
    </dgm:pt>
    <dgm:pt modelId="{876944CF-08C0-4299-B373-C25BF99326F8}" type="pres">
      <dgm:prSet presAssocID="{0F8A6593-DCD2-4F76-90C2-EC4AD4CCFA8A}" presName="composite" presStyleCnt="0"/>
      <dgm:spPr/>
      <dgm:t>
        <a:bodyPr/>
        <a:lstStyle/>
        <a:p>
          <a:endParaRPr lang="ru-RU"/>
        </a:p>
      </dgm:t>
    </dgm:pt>
    <dgm:pt modelId="{30AA7660-047E-4169-B8E4-85FFC9970687}" type="pres">
      <dgm:prSet presAssocID="{0F8A6593-DCD2-4F76-90C2-EC4AD4CCFA8A}" presName="parentText" presStyleLbl="alignNode1" presStyleIdx="6" presStyleCnt="8" custLinFactNeighborX="0" custLinFactNeighborY="-521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617AB2-966F-4F6D-ABC3-CCC44D3F9CA6}" type="pres">
      <dgm:prSet presAssocID="{0F8A6593-DCD2-4F76-90C2-EC4AD4CCFA8A}" presName="descendantText" presStyleLbl="alignAcc1" presStyleIdx="6" presStyleCnt="8" custLinFactY="-100000" custLinFactNeighborX="401" custLinFactNeighborY="-1731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844DC2-80E6-46F3-B1BA-FC6AC0E9D31A}" type="pres">
      <dgm:prSet presAssocID="{D95EF45B-62CB-4D49-8372-B4BA61BA1FBF}" presName="sp" presStyleCnt="0"/>
      <dgm:spPr/>
    </dgm:pt>
    <dgm:pt modelId="{B050CF52-28A0-4677-81A4-F2A82B90DEAF}" type="pres">
      <dgm:prSet presAssocID="{F89D6D69-ABE8-40D4-AEAE-7582915F766C}" presName="composite" presStyleCnt="0"/>
      <dgm:spPr/>
    </dgm:pt>
    <dgm:pt modelId="{DDC8049E-B7B2-45D1-9C2B-CAE8FC440A23}" type="pres">
      <dgm:prSet presAssocID="{F89D6D69-ABE8-40D4-AEAE-7582915F766C}" presName="parentText" presStyleLbl="align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1887E4-93AB-445B-A837-F810C73C32FF}" type="pres">
      <dgm:prSet presAssocID="{F89D6D69-ABE8-40D4-AEAE-7582915F766C}" presName="descendantText" presStyleLbl="alignAcc1" presStyleIdx="7" presStyleCnt="8" custLinFactY="-449026" custLinFactNeighborX="201" custLinFactNeighborY="-5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CF6234-265A-4C3F-9B17-EAE9C44F32CA}" srcId="{4735311B-79F1-450E-AA7F-EA31526BAE54}" destId="{AF587CFA-BDCA-4A38-A245-E1F590A8A248}" srcOrd="0" destOrd="0" parTransId="{C7004A76-C4B0-4051-91FD-9DBF8E2AFE7E}" sibTransId="{0DCAAF16-7F69-4F53-8107-16AAACA87EF4}"/>
    <dgm:cxn modelId="{B2DCC122-EDA6-4839-9EDC-C010E57CC59D}" type="presOf" srcId="{9033A3C5-AA89-4168-B7A1-9E6AC1818776}" destId="{E873F130-A209-465A-9E8D-596DB2D0B280}" srcOrd="0" destOrd="0" presId="urn:microsoft.com/office/officeart/2005/8/layout/chevron2"/>
    <dgm:cxn modelId="{0BA568DE-F5C0-4EF8-961E-06EC9FDD6FF1}" type="presOf" srcId="{0663179E-746B-418B-A4FA-D53600EDE12B}" destId="{41135580-87F1-43CB-9062-C15EEE9565C4}" srcOrd="0" destOrd="0" presId="urn:microsoft.com/office/officeart/2005/8/layout/chevron2"/>
    <dgm:cxn modelId="{E842EB22-B2DC-46B8-B86A-07BABB0A586A}" type="presOf" srcId="{F89D6D69-ABE8-40D4-AEAE-7582915F766C}" destId="{DDC8049E-B7B2-45D1-9C2B-CAE8FC440A23}" srcOrd="0" destOrd="0" presId="urn:microsoft.com/office/officeart/2005/8/layout/chevron2"/>
    <dgm:cxn modelId="{3AAFCBF3-5DBC-471A-8EF3-4DE43D26D12A}" type="presOf" srcId="{617B1E3C-0789-4EEA-B863-87B4B6130899}" destId="{9C617AB2-966F-4F6D-ABC3-CCC44D3F9CA6}" srcOrd="0" destOrd="0" presId="urn:microsoft.com/office/officeart/2005/8/layout/chevron2"/>
    <dgm:cxn modelId="{48C755B0-3CD6-4130-B4E1-A47B45B031B5}" srcId="{F8E89374-D7FA-466B-ABC6-23C4F151F5FA}" destId="{84B93393-8DE7-4461-B2FE-0CF8F73D7C1B}" srcOrd="0" destOrd="0" parTransId="{894D31A1-C4D9-40D2-A7A5-148BB4205211}" sibTransId="{4E152AB7-A8A5-43B0-A0E8-5071E7FE5ECA}"/>
    <dgm:cxn modelId="{FD48B231-EC7E-44C3-B7A1-5DBF2B0F37B2}" srcId="{5633B774-4EB0-4698-90F6-5761214CA606}" destId="{0F8A6593-DCD2-4F76-90C2-EC4AD4CCFA8A}" srcOrd="6" destOrd="0" parTransId="{1B2E652B-E993-447F-90CD-98BC586C13F5}" sibTransId="{D95EF45B-62CB-4D49-8372-B4BA61BA1FBF}"/>
    <dgm:cxn modelId="{81AC0144-7AA1-4B6A-AD33-9C933AFF4C62}" type="presOf" srcId="{AF587CFA-BDCA-4A38-A245-E1F590A8A248}" destId="{523B656B-6FB9-46A5-86F8-5684DF67517E}" srcOrd="0" destOrd="0" presId="urn:microsoft.com/office/officeart/2005/8/layout/chevron2"/>
    <dgm:cxn modelId="{C5C6622B-1E68-4553-B5B1-653E1A59358D}" srcId="{5633B774-4EB0-4698-90F6-5761214CA606}" destId="{4735311B-79F1-450E-AA7F-EA31526BAE54}" srcOrd="0" destOrd="0" parTransId="{0E07FCEF-515E-4ACA-9D9A-6CA90F35396E}" sibTransId="{CC269B3D-35D9-406E-ADE0-07D0A2B09A77}"/>
    <dgm:cxn modelId="{F53FA1D1-970C-41B8-B22B-889D6B7B4BB1}" type="presOf" srcId="{1A8617A0-4DC0-4B4D-B841-D674EDB188D6}" destId="{CE90326E-4F29-413C-B521-C46B1C278422}" srcOrd="0" destOrd="0" presId="urn:microsoft.com/office/officeart/2005/8/layout/chevron2"/>
    <dgm:cxn modelId="{F3DD7600-942E-4BF2-85DD-DBEEDB1C9B96}" type="presOf" srcId="{2F6ABBCD-6F15-49D8-8237-3D9AA93CC677}" destId="{E2068607-081A-48B7-952C-B01FB3C36554}" srcOrd="0" destOrd="0" presId="urn:microsoft.com/office/officeart/2005/8/layout/chevron2"/>
    <dgm:cxn modelId="{9A271CD0-F0DF-4B59-87F2-7757C8DB4DAD}" type="presOf" srcId="{5633B774-4EB0-4698-90F6-5761214CA606}" destId="{BDFE503B-9BBE-462C-B54A-E8884CA32EA8}" srcOrd="0" destOrd="0" presId="urn:microsoft.com/office/officeart/2005/8/layout/chevron2"/>
    <dgm:cxn modelId="{7F2C0B97-E456-4188-87B9-9E187068389D}" srcId="{6965B0DB-6D8F-4DF4-A2E7-2D4FF323C82C}" destId="{EA3FF48D-D55A-4A3D-9BEC-011194C18572}" srcOrd="0" destOrd="0" parTransId="{743142BE-9EEA-48A1-ACBC-D6F836C584B5}" sibTransId="{22BA4C6C-F91A-4497-813D-61CEDD46268C}"/>
    <dgm:cxn modelId="{BCBCC3C6-4FBB-4C9A-9CEF-99BF6E9AE124}" type="presOf" srcId="{84B93393-8DE7-4461-B2FE-0CF8F73D7C1B}" destId="{B3A99144-6F5C-4631-A455-9705C3B2BE8F}" srcOrd="0" destOrd="0" presId="urn:microsoft.com/office/officeart/2005/8/layout/chevron2"/>
    <dgm:cxn modelId="{4EC55617-11FB-4FCB-818E-0F2C628C9B28}" srcId="{8F255CDC-F3DC-4FDF-ABA5-5E45BBCFC378}" destId="{1A8617A0-4DC0-4B4D-B841-D674EDB188D6}" srcOrd="0" destOrd="0" parTransId="{088C8DFB-FC39-4B72-AED8-4411E87E5882}" sibTransId="{597616E6-3E53-43F9-AF43-5AFD890BBF44}"/>
    <dgm:cxn modelId="{BCABC5EF-9A95-4F30-8F44-A3EDF97C11F2}" type="presOf" srcId="{4735311B-79F1-450E-AA7F-EA31526BAE54}" destId="{785C8070-29F5-41F5-BAB4-2B67C579F6DD}" srcOrd="0" destOrd="0" presId="urn:microsoft.com/office/officeart/2005/8/layout/chevron2"/>
    <dgm:cxn modelId="{1CC10C9B-B20A-4BA7-B13D-0772601C22A7}" type="presOf" srcId="{EA3FF48D-D55A-4A3D-9BEC-011194C18572}" destId="{65FD0305-E28B-4BAD-BD51-0D9BAAF0EA13}" srcOrd="0" destOrd="0" presId="urn:microsoft.com/office/officeart/2005/8/layout/chevron2"/>
    <dgm:cxn modelId="{889F4E1E-4647-40AF-8D18-EEF03680E011}" type="presOf" srcId="{E81E2AA4-1CA1-4A58-894A-493CD9A828D5}" destId="{A34A58EF-6E73-4F58-B7CB-432EDCB8A9A7}" srcOrd="0" destOrd="0" presId="urn:microsoft.com/office/officeart/2005/8/layout/chevron2"/>
    <dgm:cxn modelId="{9F6D4672-8BE2-4790-8FD2-D4A80292F795}" srcId="{5633B774-4EB0-4698-90F6-5761214CA606}" destId="{E81E2AA4-1CA1-4A58-894A-493CD9A828D5}" srcOrd="4" destOrd="0" parTransId="{39DBC136-1A63-49AA-8E0F-B79B8F6056ED}" sibTransId="{01069A2D-528A-4E16-96F9-AB19D8E40D93}"/>
    <dgm:cxn modelId="{A5CF7317-4A54-4F02-A8DD-AF717BA218E6}" srcId="{E81E2AA4-1CA1-4A58-894A-493CD9A828D5}" destId="{0663179E-746B-418B-A4FA-D53600EDE12B}" srcOrd="0" destOrd="0" parTransId="{9AA3BF23-903E-4989-8FBD-0FE64295675C}" sibTransId="{33C6C86E-DDA5-4873-8E4E-92D460AEAED9}"/>
    <dgm:cxn modelId="{C68A15A0-FBB4-486C-8DF3-DBB5AE762D6E}" srcId="{5633B774-4EB0-4698-90F6-5761214CA606}" destId="{F8E89374-D7FA-466B-ABC6-23C4F151F5FA}" srcOrd="2" destOrd="0" parTransId="{2704EEFC-FF6C-400E-9E80-013BB80A81A9}" sibTransId="{CBA5F14A-2651-4429-A8C7-D713651FD500}"/>
    <dgm:cxn modelId="{F7217A6F-D7D3-424B-8F9F-4CB752591E8F}" type="presOf" srcId="{F8E89374-D7FA-466B-ABC6-23C4F151F5FA}" destId="{7C5D1C44-D94F-4B88-8C41-4681AB61AC7A}" srcOrd="0" destOrd="0" presId="urn:microsoft.com/office/officeart/2005/8/layout/chevron2"/>
    <dgm:cxn modelId="{DEEDD7DE-1D1E-454C-937E-6B345B37BAC8}" srcId="{F89D6D69-ABE8-40D4-AEAE-7582915F766C}" destId="{15C006E4-4125-4263-AAB1-07008CC55BA3}" srcOrd="0" destOrd="0" parTransId="{1C1FB018-8441-4801-90DD-4046C7890F78}" sibTransId="{436D4034-E14B-45DC-A207-4D1DAA683C78}"/>
    <dgm:cxn modelId="{2AFE8BF8-EF66-4CC9-B5BB-BB6712199742}" srcId="{0F8A6593-DCD2-4F76-90C2-EC4AD4CCFA8A}" destId="{617B1E3C-0789-4EEA-B863-87B4B6130899}" srcOrd="0" destOrd="0" parTransId="{D2BD5F65-FA8A-4184-A30F-7A221C0A858A}" sibTransId="{E3CE3F15-5E9D-4FEB-985D-EF1A0D80E0BF}"/>
    <dgm:cxn modelId="{0A7ED7D6-C5B7-4C7C-BCC9-D1E663918204}" type="presOf" srcId="{6965B0DB-6D8F-4DF4-A2E7-2D4FF323C82C}" destId="{78F95020-58BC-4CF4-8A26-7A5EF64F668A}" srcOrd="0" destOrd="0" presId="urn:microsoft.com/office/officeart/2005/8/layout/chevron2"/>
    <dgm:cxn modelId="{757FED5C-DD48-4F19-A5D3-19B7D4144510}" srcId="{9033A3C5-AA89-4168-B7A1-9E6AC1818776}" destId="{2F6ABBCD-6F15-49D8-8237-3D9AA93CC677}" srcOrd="0" destOrd="0" parTransId="{A2E9DFDC-0478-441D-B01C-C46B45DCDFBE}" sibTransId="{0CF5F3C5-7553-4C85-A83B-7CB057765EED}"/>
    <dgm:cxn modelId="{719201BF-685E-4B01-9A25-84BD5A42315A}" type="presOf" srcId="{8F255CDC-F3DC-4FDF-ABA5-5E45BBCFC378}" destId="{79674820-60F9-4518-A6FF-1BDB1606DEE2}" srcOrd="0" destOrd="0" presId="urn:microsoft.com/office/officeart/2005/8/layout/chevron2"/>
    <dgm:cxn modelId="{D65C46C1-B762-4A2B-B578-33A75DE756DA}" srcId="{5633B774-4EB0-4698-90F6-5761214CA606}" destId="{F89D6D69-ABE8-40D4-AEAE-7582915F766C}" srcOrd="7" destOrd="0" parTransId="{A91499A2-EDEE-4F08-BA1E-01233CD42792}" sibTransId="{147A63E6-A89C-4878-BC40-CB483E989139}"/>
    <dgm:cxn modelId="{1A44A0C8-8BA7-453F-9BEC-71D5F4DF45F0}" srcId="{5633B774-4EB0-4698-90F6-5761214CA606}" destId="{6965B0DB-6D8F-4DF4-A2E7-2D4FF323C82C}" srcOrd="5" destOrd="0" parTransId="{0CA4B02F-8361-45E1-8AB6-8472DCD6B31A}" sibTransId="{B90E2DF2-C51E-4497-B135-FD388F1484C6}"/>
    <dgm:cxn modelId="{F526D594-A6EE-40C4-8E83-3D26649102B7}" type="presOf" srcId="{0F8A6593-DCD2-4F76-90C2-EC4AD4CCFA8A}" destId="{30AA7660-047E-4169-B8E4-85FFC9970687}" srcOrd="0" destOrd="0" presId="urn:microsoft.com/office/officeart/2005/8/layout/chevron2"/>
    <dgm:cxn modelId="{0044C227-62C8-4D1B-95EE-7A0B86F62AFD}" srcId="{5633B774-4EB0-4698-90F6-5761214CA606}" destId="{9033A3C5-AA89-4168-B7A1-9E6AC1818776}" srcOrd="3" destOrd="0" parTransId="{EE161B0E-A44B-4923-A20C-8E7166072889}" sibTransId="{FE9FC391-E71A-4F65-8A00-23740497177E}"/>
    <dgm:cxn modelId="{46CB21E1-DE38-4F94-9E32-3C075EFF553E}" type="presOf" srcId="{15C006E4-4125-4263-AAB1-07008CC55BA3}" destId="{5C1887E4-93AB-445B-A837-F810C73C32FF}" srcOrd="0" destOrd="0" presId="urn:microsoft.com/office/officeart/2005/8/layout/chevron2"/>
    <dgm:cxn modelId="{E7BA08B4-A2D5-4AFD-9ECD-9E98D309EA73}" srcId="{5633B774-4EB0-4698-90F6-5761214CA606}" destId="{8F255CDC-F3DC-4FDF-ABA5-5E45BBCFC378}" srcOrd="1" destOrd="0" parTransId="{7D96732D-1E08-485E-830E-0BA4BD2109B6}" sibTransId="{63554617-EF88-45C1-9BD1-A9A17371B83E}"/>
    <dgm:cxn modelId="{355DCDFD-9259-4921-8FE5-CB97CFDC3D46}" type="presParOf" srcId="{BDFE503B-9BBE-462C-B54A-E8884CA32EA8}" destId="{916552AD-A79A-4699-AFC4-5D4B7BFA4E6A}" srcOrd="0" destOrd="0" presId="urn:microsoft.com/office/officeart/2005/8/layout/chevron2"/>
    <dgm:cxn modelId="{1B841D6E-6B7D-4338-A596-79F3A20F31DC}" type="presParOf" srcId="{916552AD-A79A-4699-AFC4-5D4B7BFA4E6A}" destId="{785C8070-29F5-41F5-BAB4-2B67C579F6DD}" srcOrd="0" destOrd="0" presId="urn:microsoft.com/office/officeart/2005/8/layout/chevron2"/>
    <dgm:cxn modelId="{639D9DB1-DAD5-4B28-B8F9-17D3A9784F66}" type="presParOf" srcId="{916552AD-A79A-4699-AFC4-5D4B7BFA4E6A}" destId="{523B656B-6FB9-46A5-86F8-5684DF67517E}" srcOrd="1" destOrd="0" presId="urn:microsoft.com/office/officeart/2005/8/layout/chevron2"/>
    <dgm:cxn modelId="{D504CA26-77EE-469C-8ACC-CBD49B3E3754}" type="presParOf" srcId="{BDFE503B-9BBE-462C-B54A-E8884CA32EA8}" destId="{D336CC49-074A-4955-B1F3-27151E7B1E91}" srcOrd="1" destOrd="0" presId="urn:microsoft.com/office/officeart/2005/8/layout/chevron2"/>
    <dgm:cxn modelId="{B978B887-EA3E-4703-89E9-63E14AD40A66}" type="presParOf" srcId="{BDFE503B-9BBE-462C-B54A-E8884CA32EA8}" destId="{B582A3F0-9B03-481C-A8DE-3319A32DF2B8}" srcOrd="2" destOrd="0" presId="urn:microsoft.com/office/officeart/2005/8/layout/chevron2"/>
    <dgm:cxn modelId="{E5084135-EA10-488A-B0DE-70D3ACEDCE69}" type="presParOf" srcId="{B582A3F0-9B03-481C-A8DE-3319A32DF2B8}" destId="{79674820-60F9-4518-A6FF-1BDB1606DEE2}" srcOrd="0" destOrd="0" presId="urn:microsoft.com/office/officeart/2005/8/layout/chevron2"/>
    <dgm:cxn modelId="{EB01D791-9E0D-45D4-AEAD-28158B3AD416}" type="presParOf" srcId="{B582A3F0-9B03-481C-A8DE-3319A32DF2B8}" destId="{CE90326E-4F29-413C-B521-C46B1C278422}" srcOrd="1" destOrd="0" presId="urn:microsoft.com/office/officeart/2005/8/layout/chevron2"/>
    <dgm:cxn modelId="{1D78169C-84B1-4970-8055-1AC7887CBD19}" type="presParOf" srcId="{BDFE503B-9BBE-462C-B54A-E8884CA32EA8}" destId="{287F6FB1-E509-4BD4-B5FA-90B6AC903F0A}" srcOrd="3" destOrd="0" presId="urn:microsoft.com/office/officeart/2005/8/layout/chevron2"/>
    <dgm:cxn modelId="{E85D847C-C940-4FC2-AAE1-EC070DE4BCB1}" type="presParOf" srcId="{BDFE503B-9BBE-462C-B54A-E8884CA32EA8}" destId="{68EEC116-C55A-41A2-A21D-EE92847E992D}" srcOrd="4" destOrd="0" presId="urn:microsoft.com/office/officeart/2005/8/layout/chevron2"/>
    <dgm:cxn modelId="{76F6A136-95C8-48F0-9C52-B60CE60E8D75}" type="presParOf" srcId="{68EEC116-C55A-41A2-A21D-EE92847E992D}" destId="{7C5D1C44-D94F-4B88-8C41-4681AB61AC7A}" srcOrd="0" destOrd="0" presId="urn:microsoft.com/office/officeart/2005/8/layout/chevron2"/>
    <dgm:cxn modelId="{7EEE824E-6CC7-45BF-8FB8-A559A0ED6622}" type="presParOf" srcId="{68EEC116-C55A-41A2-A21D-EE92847E992D}" destId="{B3A99144-6F5C-4631-A455-9705C3B2BE8F}" srcOrd="1" destOrd="0" presId="urn:microsoft.com/office/officeart/2005/8/layout/chevron2"/>
    <dgm:cxn modelId="{4542CE56-6DA3-4304-A877-35113CD54052}" type="presParOf" srcId="{BDFE503B-9BBE-462C-B54A-E8884CA32EA8}" destId="{43FAB8ED-F83D-45DE-84D5-46ADAF01045E}" srcOrd="5" destOrd="0" presId="urn:microsoft.com/office/officeart/2005/8/layout/chevron2"/>
    <dgm:cxn modelId="{3634150A-3261-40FE-B91A-E8110AA893F7}" type="presParOf" srcId="{BDFE503B-9BBE-462C-B54A-E8884CA32EA8}" destId="{2684A9C6-E42B-44E6-B335-17696390418C}" srcOrd="6" destOrd="0" presId="urn:microsoft.com/office/officeart/2005/8/layout/chevron2"/>
    <dgm:cxn modelId="{17EB6079-9551-4A17-9A23-215F8B59B43F}" type="presParOf" srcId="{2684A9C6-E42B-44E6-B335-17696390418C}" destId="{E873F130-A209-465A-9E8D-596DB2D0B280}" srcOrd="0" destOrd="0" presId="urn:microsoft.com/office/officeart/2005/8/layout/chevron2"/>
    <dgm:cxn modelId="{456628A7-2028-4A91-AC59-D341D0E56D4C}" type="presParOf" srcId="{2684A9C6-E42B-44E6-B335-17696390418C}" destId="{E2068607-081A-48B7-952C-B01FB3C36554}" srcOrd="1" destOrd="0" presId="urn:microsoft.com/office/officeart/2005/8/layout/chevron2"/>
    <dgm:cxn modelId="{D748C7BF-0230-4D2A-A1E4-040674BC04EF}" type="presParOf" srcId="{BDFE503B-9BBE-462C-B54A-E8884CA32EA8}" destId="{6AAF98B3-39EC-4B0F-B80E-92DAF52E12F2}" srcOrd="7" destOrd="0" presId="urn:microsoft.com/office/officeart/2005/8/layout/chevron2"/>
    <dgm:cxn modelId="{57B16C09-5D79-4018-AC83-D84E1E0E7C00}" type="presParOf" srcId="{BDFE503B-9BBE-462C-B54A-E8884CA32EA8}" destId="{43A6F38C-DAA9-4D96-B6F2-5A4E974CCE03}" srcOrd="8" destOrd="0" presId="urn:microsoft.com/office/officeart/2005/8/layout/chevron2"/>
    <dgm:cxn modelId="{34577549-F876-46D4-8934-986D986F7A36}" type="presParOf" srcId="{43A6F38C-DAA9-4D96-B6F2-5A4E974CCE03}" destId="{A34A58EF-6E73-4F58-B7CB-432EDCB8A9A7}" srcOrd="0" destOrd="0" presId="urn:microsoft.com/office/officeart/2005/8/layout/chevron2"/>
    <dgm:cxn modelId="{41A0C241-E857-4443-9AF3-9AF47F408674}" type="presParOf" srcId="{43A6F38C-DAA9-4D96-B6F2-5A4E974CCE03}" destId="{41135580-87F1-43CB-9062-C15EEE9565C4}" srcOrd="1" destOrd="0" presId="urn:microsoft.com/office/officeart/2005/8/layout/chevron2"/>
    <dgm:cxn modelId="{EA6C4125-3428-4732-BA1D-9EA0375B0E57}" type="presParOf" srcId="{BDFE503B-9BBE-462C-B54A-E8884CA32EA8}" destId="{CE72D631-8C15-45F1-BEFF-7AF848BE6AD7}" srcOrd="9" destOrd="0" presId="urn:microsoft.com/office/officeart/2005/8/layout/chevron2"/>
    <dgm:cxn modelId="{2AD6F6CE-2FA1-4DE8-AC41-1EA992FFF4BC}" type="presParOf" srcId="{BDFE503B-9BBE-462C-B54A-E8884CA32EA8}" destId="{116521C9-CBDD-4A86-B437-EB62113E8056}" srcOrd="10" destOrd="0" presId="urn:microsoft.com/office/officeart/2005/8/layout/chevron2"/>
    <dgm:cxn modelId="{368C63B4-3C91-427C-A6EF-0D71D8A5D034}" type="presParOf" srcId="{116521C9-CBDD-4A86-B437-EB62113E8056}" destId="{78F95020-58BC-4CF4-8A26-7A5EF64F668A}" srcOrd="0" destOrd="0" presId="urn:microsoft.com/office/officeart/2005/8/layout/chevron2"/>
    <dgm:cxn modelId="{EE408540-3BAB-4A24-8F01-BA33C81F9400}" type="presParOf" srcId="{116521C9-CBDD-4A86-B437-EB62113E8056}" destId="{65FD0305-E28B-4BAD-BD51-0D9BAAF0EA13}" srcOrd="1" destOrd="0" presId="urn:microsoft.com/office/officeart/2005/8/layout/chevron2"/>
    <dgm:cxn modelId="{2FF45B2F-3343-492A-86A1-EC3452D53796}" type="presParOf" srcId="{BDFE503B-9BBE-462C-B54A-E8884CA32EA8}" destId="{99EB195D-7136-406D-B655-E3CEF70AA280}" srcOrd="11" destOrd="0" presId="urn:microsoft.com/office/officeart/2005/8/layout/chevron2"/>
    <dgm:cxn modelId="{10DA4C38-6F77-48C1-A8BF-38D749B54D8B}" type="presParOf" srcId="{BDFE503B-9BBE-462C-B54A-E8884CA32EA8}" destId="{876944CF-08C0-4299-B373-C25BF99326F8}" srcOrd="12" destOrd="0" presId="urn:microsoft.com/office/officeart/2005/8/layout/chevron2"/>
    <dgm:cxn modelId="{82EABC67-7EE7-41DF-8698-B20AE875D76F}" type="presParOf" srcId="{876944CF-08C0-4299-B373-C25BF99326F8}" destId="{30AA7660-047E-4169-B8E4-85FFC9970687}" srcOrd="0" destOrd="0" presId="urn:microsoft.com/office/officeart/2005/8/layout/chevron2"/>
    <dgm:cxn modelId="{D82149B8-8BED-4B8B-B841-EA64D2CE1E57}" type="presParOf" srcId="{876944CF-08C0-4299-B373-C25BF99326F8}" destId="{9C617AB2-966F-4F6D-ABC3-CCC44D3F9CA6}" srcOrd="1" destOrd="0" presId="urn:microsoft.com/office/officeart/2005/8/layout/chevron2"/>
    <dgm:cxn modelId="{A0977D6A-407D-47F0-B988-79543A5CE24E}" type="presParOf" srcId="{BDFE503B-9BBE-462C-B54A-E8884CA32EA8}" destId="{7E844DC2-80E6-46F3-B1BA-FC6AC0E9D31A}" srcOrd="13" destOrd="0" presId="urn:microsoft.com/office/officeart/2005/8/layout/chevron2"/>
    <dgm:cxn modelId="{D69BB30E-9751-4F31-AE6D-7ED460A1DA22}" type="presParOf" srcId="{BDFE503B-9BBE-462C-B54A-E8884CA32EA8}" destId="{B050CF52-28A0-4677-81A4-F2A82B90DEAF}" srcOrd="14" destOrd="0" presId="urn:microsoft.com/office/officeart/2005/8/layout/chevron2"/>
    <dgm:cxn modelId="{52282F87-FAD7-4FA1-BC96-27EF500EF6AB}" type="presParOf" srcId="{B050CF52-28A0-4677-81A4-F2A82B90DEAF}" destId="{DDC8049E-B7B2-45D1-9C2B-CAE8FC440A23}" srcOrd="0" destOrd="0" presId="urn:microsoft.com/office/officeart/2005/8/layout/chevron2"/>
    <dgm:cxn modelId="{DD22AAE7-3C9D-4A14-B115-C6582CEB1CC3}" type="presParOf" srcId="{B050CF52-28A0-4677-81A4-F2A82B90DEAF}" destId="{5C1887E4-93AB-445B-A837-F810C73C32F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974DEF-4DC5-468F-A2A9-9D9184C2C42B}">
      <dsp:nvSpPr>
        <dsp:cNvPr id="0" name=""/>
        <dsp:cNvSpPr/>
      </dsp:nvSpPr>
      <dsp:spPr>
        <a:xfrm>
          <a:off x="0" y="0"/>
          <a:ext cx="7356142" cy="53820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latin typeface="Arial" pitchFamily="34" charset="0"/>
              <a:cs typeface="Arial" pitchFamily="34" charset="0"/>
            </a:rPr>
            <a:t>Социальное </a:t>
          </a:r>
          <a:r>
            <a:rPr lang="ru-RU" sz="2300" b="1" kern="1200" dirty="0" err="1" smtClean="0">
              <a:latin typeface="Arial" pitchFamily="34" charset="0"/>
              <a:cs typeface="Arial" pitchFamily="34" charset="0"/>
            </a:rPr>
            <a:t>волонтерство</a:t>
          </a:r>
          <a:endParaRPr lang="ru-RU" sz="2300" b="1" kern="1200" dirty="0">
            <a:latin typeface="Arial" pitchFamily="34" charset="0"/>
            <a:cs typeface="Arial" pitchFamily="34" charset="0"/>
          </a:endParaRPr>
        </a:p>
      </dsp:txBody>
      <dsp:txXfrm>
        <a:off x="26273" y="26273"/>
        <a:ext cx="7303596" cy="485654"/>
      </dsp:txXfrm>
    </dsp:sp>
    <dsp:sp modelId="{D6B76DF1-C267-433A-BDA8-ECF57C2DB036}">
      <dsp:nvSpPr>
        <dsp:cNvPr id="0" name=""/>
        <dsp:cNvSpPr/>
      </dsp:nvSpPr>
      <dsp:spPr>
        <a:xfrm>
          <a:off x="0" y="653759"/>
          <a:ext cx="7356142" cy="538200"/>
        </a:xfrm>
        <a:prstGeom prst="roundRect">
          <a:avLst/>
        </a:prstGeom>
        <a:solidFill>
          <a:schemeClr val="accent1">
            <a:shade val="80000"/>
            <a:hueOff val="67816"/>
            <a:satOff val="1294"/>
            <a:lumOff val="57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latin typeface="Arial" pitchFamily="34" charset="0"/>
              <a:cs typeface="Arial" pitchFamily="34" charset="0"/>
            </a:rPr>
            <a:t>Событийное </a:t>
          </a:r>
          <a:r>
            <a:rPr lang="ru-RU" sz="2300" b="1" kern="1200" dirty="0" err="1" smtClean="0">
              <a:latin typeface="Arial" pitchFamily="34" charset="0"/>
              <a:cs typeface="Arial" pitchFamily="34" charset="0"/>
            </a:rPr>
            <a:t>волонтерство</a:t>
          </a:r>
          <a:r>
            <a:rPr lang="ru-RU" sz="2300" b="1" kern="1200" dirty="0" smtClean="0">
              <a:latin typeface="Arial" pitchFamily="34" charset="0"/>
              <a:cs typeface="Arial" pitchFamily="34" charset="0"/>
            </a:rPr>
            <a:t> </a:t>
          </a:r>
          <a:endParaRPr lang="ru-RU" sz="2300" b="1" kern="1200" dirty="0">
            <a:latin typeface="Arial" pitchFamily="34" charset="0"/>
            <a:cs typeface="Arial" pitchFamily="34" charset="0"/>
          </a:endParaRPr>
        </a:p>
      </dsp:txBody>
      <dsp:txXfrm>
        <a:off x="26273" y="680032"/>
        <a:ext cx="7303596" cy="485654"/>
      </dsp:txXfrm>
    </dsp:sp>
    <dsp:sp modelId="{8854EB6F-953B-4A13-8EE9-871FFF1C42D8}">
      <dsp:nvSpPr>
        <dsp:cNvPr id="0" name=""/>
        <dsp:cNvSpPr/>
      </dsp:nvSpPr>
      <dsp:spPr>
        <a:xfrm>
          <a:off x="0" y="1258199"/>
          <a:ext cx="7356142" cy="538200"/>
        </a:xfrm>
        <a:prstGeom prst="roundRect">
          <a:avLst/>
        </a:prstGeom>
        <a:solidFill>
          <a:schemeClr val="accent1">
            <a:shade val="80000"/>
            <a:hueOff val="135632"/>
            <a:satOff val="2588"/>
            <a:lumOff val="114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latin typeface="Arial" pitchFamily="34" charset="0"/>
              <a:cs typeface="Arial" pitchFamily="34" charset="0"/>
            </a:rPr>
            <a:t>Экологическое </a:t>
          </a:r>
          <a:r>
            <a:rPr lang="ru-RU" sz="2300" b="1" kern="1200" dirty="0" err="1" smtClean="0">
              <a:latin typeface="Arial" pitchFamily="34" charset="0"/>
              <a:cs typeface="Arial" pitchFamily="34" charset="0"/>
            </a:rPr>
            <a:t>волонтерство</a:t>
          </a:r>
          <a:endParaRPr lang="ru-RU" sz="2300" b="1" kern="1200" dirty="0">
            <a:latin typeface="Arial" pitchFamily="34" charset="0"/>
            <a:cs typeface="Arial" pitchFamily="34" charset="0"/>
          </a:endParaRPr>
        </a:p>
      </dsp:txBody>
      <dsp:txXfrm>
        <a:off x="26273" y="1284472"/>
        <a:ext cx="7303596" cy="485654"/>
      </dsp:txXfrm>
    </dsp:sp>
    <dsp:sp modelId="{4B58C139-CDDB-482E-89F5-A3CF96B49DE1}">
      <dsp:nvSpPr>
        <dsp:cNvPr id="0" name=""/>
        <dsp:cNvSpPr/>
      </dsp:nvSpPr>
      <dsp:spPr>
        <a:xfrm>
          <a:off x="0" y="1862639"/>
          <a:ext cx="7356142" cy="538200"/>
        </a:xfrm>
        <a:prstGeom prst="roundRect">
          <a:avLst/>
        </a:prstGeom>
        <a:solidFill>
          <a:schemeClr val="accent1">
            <a:shade val="80000"/>
            <a:hueOff val="203448"/>
            <a:satOff val="3881"/>
            <a:lumOff val="171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latin typeface="Arial" pitchFamily="34" charset="0"/>
              <a:cs typeface="Arial" pitchFamily="34" charset="0"/>
            </a:rPr>
            <a:t>Спортивное </a:t>
          </a:r>
          <a:r>
            <a:rPr lang="ru-RU" sz="2300" b="1" kern="1200" dirty="0" err="1" smtClean="0">
              <a:latin typeface="Arial" pitchFamily="34" charset="0"/>
              <a:cs typeface="Arial" pitchFamily="34" charset="0"/>
            </a:rPr>
            <a:t>волонтерство</a:t>
          </a:r>
          <a:r>
            <a:rPr lang="ru-RU" sz="2300" b="1" kern="1200" dirty="0" smtClean="0">
              <a:latin typeface="Arial" pitchFamily="34" charset="0"/>
              <a:cs typeface="Arial" pitchFamily="34" charset="0"/>
            </a:rPr>
            <a:t> </a:t>
          </a:r>
          <a:endParaRPr lang="ru-RU" sz="2300" b="1" kern="1200" dirty="0">
            <a:latin typeface="Arial" pitchFamily="34" charset="0"/>
            <a:cs typeface="Arial" pitchFamily="34" charset="0"/>
          </a:endParaRPr>
        </a:p>
      </dsp:txBody>
      <dsp:txXfrm>
        <a:off x="26273" y="1888912"/>
        <a:ext cx="7303596" cy="485654"/>
      </dsp:txXfrm>
    </dsp:sp>
    <dsp:sp modelId="{5D51A4A1-9DFD-4D6E-AE73-903AEC95C125}">
      <dsp:nvSpPr>
        <dsp:cNvPr id="0" name=""/>
        <dsp:cNvSpPr/>
      </dsp:nvSpPr>
      <dsp:spPr>
        <a:xfrm>
          <a:off x="0" y="2467079"/>
          <a:ext cx="7356142" cy="538200"/>
        </a:xfrm>
        <a:prstGeom prst="roundRect">
          <a:avLst/>
        </a:prstGeom>
        <a:solidFill>
          <a:schemeClr val="accent1">
            <a:shade val="80000"/>
            <a:hueOff val="271263"/>
            <a:satOff val="5175"/>
            <a:lumOff val="228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latin typeface="Arial" pitchFamily="34" charset="0"/>
              <a:cs typeface="Arial" pitchFamily="34" charset="0"/>
            </a:rPr>
            <a:t>Культурное </a:t>
          </a:r>
          <a:r>
            <a:rPr lang="ru-RU" sz="2300" b="1" kern="1200" dirty="0" err="1" smtClean="0">
              <a:latin typeface="Arial" pitchFamily="34" charset="0"/>
              <a:cs typeface="Arial" pitchFamily="34" charset="0"/>
            </a:rPr>
            <a:t>волонтерство</a:t>
          </a:r>
          <a:r>
            <a:rPr lang="ru-RU" sz="2300" b="1" kern="1200" dirty="0" smtClean="0">
              <a:latin typeface="Arial" pitchFamily="34" charset="0"/>
              <a:cs typeface="Arial" pitchFamily="34" charset="0"/>
            </a:rPr>
            <a:t> </a:t>
          </a:r>
          <a:endParaRPr lang="ru-RU" sz="2300" b="1" kern="1200" dirty="0">
            <a:latin typeface="Arial" pitchFamily="34" charset="0"/>
            <a:cs typeface="Arial" pitchFamily="34" charset="0"/>
          </a:endParaRPr>
        </a:p>
      </dsp:txBody>
      <dsp:txXfrm>
        <a:off x="26273" y="2493352"/>
        <a:ext cx="7303596" cy="4856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C8070-29F5-41F5-BAB4-2B67C579F6DD}">
      <dsp:nvSpPr>
        <dsp:cNvPr id="0" name=""/>
        <dsp:cNvSpPr/>
      </dsp:nvSpPr>
      <dsp:spPr>
        <a:xfrm rot="5400000">
          <a:off x="-100591" y="105866"/>
          <a:ext cx="670610" cy="469427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 rot="-5400000">
        <a:off x="1" y="239989"/>
        <a:ext cx="469427" cy="201183"/>
      </dsp:txXfrm>
    </dsp:sp>
    <dsp:sp modelId="{523B656B-6FB9-46A5-86F8-5684DF67517E}">
      <dsp:nvSpPr>
        <dsp:cNvPr id="0" name=""/>
        <dsp:cNvSpPr/>
      </dsp:nvSpPr>
      <dsp:spPr>
        <a:xfrm rot="5400000">
          <a:off x="3653893" y="-3179191"/>
          <a:ext cx="435896" cy="68048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Событие «Солнце 0202» посвященное появлению солнца после полярной ночи</a:t>
          </a:r>
          <a:endParaRPr lang="ru-RU" sz="1800" b="1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69428" y="26553"/>
        <a:ext cx="6783549" cy="393338"/>
      </dsp:txXfrm>
    </dsp:sp>
    <dsp:sp modelId="{79674820-60F9-4518-A6FF-1BDB1606DEE2}">
      <dsp:nvSpPr>
        <dsp:cNvPr id="0" name=""/>
        <dsp:cNvSpPr/>
      </dsp:nvSpPr>
      <dsp:spPr>
        <a:xfrm rot="5400000">
          <a:off x="-100591" y="702526"/>
          <a:ext cx="670610" cy="469427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83565"/>
                <a:satOff val="2239"/>
                <a:lumOff val="98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83565"/>
                <a:satOff val="2239"/>
                <a:lumOff val="98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83565"/>
                <a:satOff val="2239"/>
                <a:lumOff val="98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 rot="-5400000">
        <a:off x="1" y="836649"/>
        <a:ext cx="469427" cy="201183"/>
      </dsp:txXfrm>
    </dsp:sp>
    <dsp:sp modelId="{CE90326E-4F29-413C-B521-C46B1C278422}">
      <dsp:nvSpPr>
        <dsp:cNvPr id="0" name=""/>
        <dsp:cNvSpPr/>
      </dsp:nvSpPr>
      <dsp:spPr>
        <a:xfrm rot="5400000">
          <a:off x="3653893" y="-2582530"/>
          <a:ext cx="435896" cy="68048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83565"/>
              <a:satOff val="2239"/>
              <a:lumOff val="986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err="1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Иммерсивное</a:t>
          </a: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событие «Полночь»</a:t>
          </a:r>
          <a:endParaRPr lang="ru-RU" sz="1800" b="1" kern="120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-5400000">
        <a:off x="469428" y="623214"/>
        <a:ext cx="6783549" cy="393338"/>
      </dsp:txXfrm>
    </dsp:sp>
    <dsp:sp modelId="{7C5D1C44-D94F-4B88-8C41-4681AB61AC7A}">
      <dsp:nvSpPr>
        <dsp:cNvPr id="0" name=""/>
        <dsp:cNvSpPr/>
      </dsp:nvSpPr>
      <dsp:spPr>
        <a:xfrm rot="5400000">
          <a:off x="-100591" y="1309695"/>
          <a:ext cx="670610" cy="469427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167129"/>
                <a:satOff val="4478"/>
                <a:lumOff val="19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67129"/>
                <a:satOff val="4478"/>
                <a:lumOff val="19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67129"/>
                <a:satOff val="4478"/>
                <a:lumOff val="19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 rot="-5400000">
        <a:off x="1" y="1443818"/>
        <a:ext cx="469427" cy="201183"/>
      </dsp:txXfrm>
    </dsp:sp>
    <dsp:sp modelId="{B3A99144-6F5C-4631-A455-9705C3B2BE8F}">
      <dsp:nvSpPr>
        <dsp:cNvPr id="0" name=""/>
        <dsp:cNvSpPr/>
      </dsp:nvSpPr>
      <dsp:spPr>
        <a:xfrm rot="5400000">
          <a:off x="3627830" y="-1955309"/>
          <a:ext cx="435896" cy="68048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167129"/>
              <a:satOff val="4478"/>
              <a:lumOff val="1972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Фестиваль этнической культуры коренных народов Крайнего севера «Большой </a:t>
          </a:r>
          <a:r>
            <a:rPr lang="ru-RU" sz="1800" b="1" kern="1200" dirty="0" err="1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Аргиш</a:t>
          </a: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»</a:t>
          </a:r>
          <a:endParaRPr lang="ru-RU" sz="1800" b="1" kern="120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-5400000">
        <a:off x="443365" y="1250435"/>
        <a:ext cx="6783549" cy="393338"/>
      </dsp:txXfrm>
    </dsp:sp>
    <dsp:sp modelId="{E873F130-A209-465A-9E8D-596DB2D0B280}">
      <dsp:nvSpPr>
        <dsp:cNvPr id="0" name=""/>
        <dsp:cNvSpPr/>
      </dsp:nvSpPr>
      <dsp:spPr>
        <a:xfrm rot="5400000">
          <a:off x="-100591" y="1895848"/>
          <a:ext cx="670610" cy="469427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250694"/>
                <a:satOff val="6716"/>
                <a:lumOff val="295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50694"/>
                <a:satOff val="6716"/>
                <a:lumOff val="295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50694"/>
                <a:satOff val="6716"/>
                <a:lumOff val="295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 rot="-5400000">
        <a:off x="1" y="2029971"/>
        <a:ext cx="469427" cy="201183"/>
      </dsp:txXfrm>
    </dsp:sp>
    <dsp:sp modelId="{E2068607-081A-48B7-952C-B01FB3C36554}">
      <dsp:nvSpPr>
        <dsp:cNvPr id="0" name=""/>
        <dsp:cNvSpPr/>
      </dsp:nvSpPr>
      <dsp:spPr>
        <a:xfrm rot="5400000">
          <a:off x="3653893" y="-1389209"/>
          <a:ext cx="435896" cy="68048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250694"/>
              <a:satOff val="6716"/>
              <a:lumOff val="2959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Фестиваль «Северная ягода»</a:t>
          </a:r>
          <a:endParaRPr lang="ru-RU" sz="1800" b="1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69428" y="1816535"/>
        <a:ext cx="6783549" cy="393338"/>
      </dsp:txXfrm>
    </dsp:sp>
    <dsp:sp modelId="{A34A58EF-6E73-4F58-B7CB-432EDCB8A9A7}">
      <dsp:nvSpPr>
        <dsp:cNvPr id="0" name=""/>
        <dsp:cNvSpPr/>
      </dsp:nvSpPr>
      <dsp:spPr>
        <a:xfrm rot="5400000">
          <a:off x="-100591" y="2480109"/>
          <a:ext cx="670610" cy="469427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334258"/>
                <a:satOff val="8955"/>
                <a:lumOff val="394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334258"/>
                <a:satOff val="8955"/>
                <a:lumOff val="394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334258"/>
                <a:satOff val="8955"/>
                <a:lumOff val="394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 rot="-5400000">
        <a:off x="1" y="2614232"/>
        <a:ext cx="469427" cy="201183"/>
      </dsp:txXfrm>
    </dsp:sp>
    <dsp:sp modelId="{41135580-87F1-43CB-9062-C15EEE9565C4}">
      <dsp:nvSpPr>
        <dsp:cNvPr id="0" name=""/>
        <dsp:cNvSpPr/>
      </dsp:nvSpPr>
      <dsp:spPr>
        <a:xfrm rot="5400000">
          <a:off x="3653893" y="-792548"/>
          <a:ext cx="435896" cy="68048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334258"/>
              <a:satOff val="8955"/>
              <a:lumOff val="3945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Городской фольклорный праздник «Сударыня Масленица»</a:t>
          </a:r>
          <a:endParaRPr lang="ru-RU" sz="1400" b="1" kern="120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-5400000">
        <a:off x="469428" y="2413196"/>
        <a:ext cx="6783549" cy="393338"/>
      </dsp:txXfrm>
    </dsp:sp>
    <dsp:sp modelId="{78F95020-58BC-4CF4-8A26-7A5EF64F668A}">
      <dsp:nvSpPr>
        <dsp:cNvPr id="0" name=""/>
        <dsp:cNvSpPr/>
      </dsp:nvSpPr>
      <dsp:spPr>
        <a:xfrm rot="5400000">
          <a:off x="-100591" y="3089169"/>
          <a:ext cx="670610" cy="469427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250694"/>
                <a:satOff val="6716"/>
                <a:lumOff val="295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50694"/>
                <a:satOff val="6716"/>
                <a:lumOff val="295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50694"/>
                <a:satOff val="6716"/>
                <a:lumOff val="295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-5400000">
        <a:off x="1" y="3223292"/>
        <a:ext cx="469427" cy="201183"/>
      </dsp:txXfrm>
    </dsp:sp>
    <dsp:sp modelId="{65FD0305-E28B-4BAD-BD51-0D9BAAF0EA13}">
      <dsp:nvSpPr>
        <dsp:cNvPr id="0" name=""/>
        <dsp:cNvSpPr/>
      </dsp:nvSpPr>
      <dsp:spPr>
        <a:xfrm rot="5400000">
          <a:off x="3653893" y="-195888"/>
          <a:ext cx="435896" cy="68048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250694"/>
              <a:satOff val="6716"/>
              <a:lumOff val="2959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Городской фестиваль  национальных культур «Край – наш общий дом»</a:t>
          </a:r>
          <a:endParaRPr lang="ru-RU" sz="1800" b="1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69428" y="3009856"/>
        <a:ext cx="6783549" cy="393338"/>
      </dsp:txXfrm>
    </dsp:sp>
    <dsp:sp modelId="{30AA7660-047E-4169-B8E4-85FFC9970687}">
      <dsp:nvSpPr>
        <dsp:cNvPr id="0" name=""/>
        <dsp:cNvSpPr/>
      </dsp:nvSpPr>
      <dsp:spPr>
        <a:xfrm rot="5400000">
          <a:off x="-100591" y="3650850"/>
          <a:ext cx="670610" cy="469427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167129"/>
                <a:satOff val="4478"/>
                <a:lumOff val="19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67129"/>
                <a:satOff val="4478"/>
                <a:lumOff val="19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67129"/>
                <a:satOff val="4478"/>
                <a:lumOff val="19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 rot="-5400000">
        <a:off x="1" y="3784973"/>
        <a:ext cx="469427" cy="201183"/>
      </dsp:txXfrm>
    </dsp:sp>
    <dsp:sp modelId="{9C617AB2-966F-4F6D-ABC3-CCC44D3F9CA6}">
      <dsp:nvSpPr>
        <dsp:cNvPr id="0" name=""/>
        <dsp:cNvSpPr/>
      </dsp:nvSpPr>
      <dsp:spPr>
        <a:xfrm rot="5400000">
          <a:off x="3653893" y="400772"/>
          <a:ext cx="435896" cy="68048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167129"/>
              <a:satOff val="4478"/>
              <a:lumOff val="1972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Городской фестиваль активного образа</a:t>
          </a:r>
          <a:endParaRPr lang="ru-RU" sz="1800" b="1" kern="120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жизни и полезных привычек «Пикник»</a:t>
          </a:r>
          <a:endParaRPr lang="ru-RU" sz="1800" b="1" kern="120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-5400000">
        <a:off x="469428" y="3606517"/>
        <a:ext cx="6783549" cy="393338"/>
      </dsp:txXfrm>
    </dsp:sp>
    <dsp:sp modelId="{DDC8049E-B7B2-45D1-9C2B-CAE8FC440A23}">
      <dsp:nvSpPr>
        <dsp:cNvPr id="0" name=""/>
        <dsp:cNvSpPr/>
      </dsp:nvSpPr>
      <dsp:spPr>
        <a:xfrm rot="5400000">
          <a:off x="-100591" y="4282490"/>
          <a:ext cx="670610" cy="469427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83565"/>
                <a:satOff val="2239"/>
                <a:lumOff val="98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83565"/>
                <a:satOff val="2239"/>
                <a:lumOff val="98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83565"/>
                <a:satOff val="2239"/>
                <a:lumOff val="98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-5400000">
        <a:off x="1" y="4416613"/>
        <a:ext cx="469427" cy="201183"/>
      </dsp:txXfrm>
    </dsp:sp>
    <dsp:sp modelId="{5C1887E4-93AB-445B-A837-F810C73C32FF}">
      <dsp:nvSpPr>
        <dsp:cNvPr id="0" name=""/>
        <dsp:cNvSpPr/>
      </dsp:nvSpPr>
      <dsp:spPr>
        <a:xfrm rot="5400000">
          <a:off x="3653893" y="997433"/>
          <a:ext cx="435896" cy="68048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83565"/>
              <a:satOff val="2239"/>
              <a:lumOff val="986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Всероссийская акция «Ночь музеев»</a:t>
          </a:r>
          <a:endParaRPr lang="ru-RU" sz="1800" b="1" kern="120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-5400000">
        <a:off x="469428" y="4203178"/>
        <a:ext cx="6783549" cy="3933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C8070-29F5-41F5-BAB4-2B67C579F6DD}">
      <dsp:nvSpPr>
        <dsp:cNvPr id="0" name=""/>
        <dsp:cNvSpPr/>
      </dsp:nvSpPr>
      <dsp:spPr>
        <a:xfrm rot="5400000">
          <a:off x="-100591" y="105866"/>
          <a:ext cx="670610" cy="469427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 rot="-5400000">
        <a:off x="1" y="239989"/>
        <a:ext cx="469427" cy="201183"/>
      </dsp:txXfrm>
    </dsp:sp>
    <dsp:sp modelId="{523B656B-6FB9-46A5-86F8-5684DF67517E}">
      <dsp:nvSpPr>
        <dsp:cNvPr id="0" name=""/>
        <dsp:cNvSpPr/>
      </dsp:nvSpPr>
      <dsp:spPr>
        <a:xfrm rot="5400000">
          <a:off x="3653893" y="-3179191"/>
          <a:ext cx="435896" cy="68048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Межрегиональный форум «Арктическая неделя туризма» </a:t>
          </a:r>
          <a:endParaRPr lang="ru-RU" sz="1800" b="1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69428" y="26553"/>
        <a:ext cx="6783549" cy="393338"/>
      </dsp:txXfrm>
    </dsp:sp>
    <dsp:sp modelId="{79674820-60F9-4518-A6FF-1BDB1606DEE2}">
      <dsp:nvSpPr>
        <dsp:cNvPr id="0" name=""/>
        <dsp:cNvSpPr/>
      </dsp:nvSpPr>
      <dsp:spPr>
        <a:xfrm rot="5400000">
          <a:off x="-100591" y="702526"/>
          <a:ext cx="670610" cy="469427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83565"/>
                <a:satOff val="2239"/>
                <a:lumOff val="98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83565"/>
                <a:satOff val="2239"/>
                <a:lumOff val="98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83565"/>
                <a:satOff val="2239"/>
                <a:lumOff val="98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 rot="-5400000">
        <a:off x="1" y="836649"/>
        <a:ext cx="469427" cy="201183"/>
      </dsp:txXfrm>
    </dsp:sp>
    <dsp:sp modelId="{CE90326E-4F29-413C-B521-C46B1C278422}">
      <dsp:nvSpPr>
        <dsp:cNvPr id="0" name=""/>
        <dsp:cNvSpPr/>
      </dsp:nvSpPr>
      <dsp:spPr>
        <a:xfrm rot="5400000">
          <a:off x="3653893" y="-2582530"/>
          <a:ext cx="435896" cy="68048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83565"/>
              <a:satOff val="2239"/>
              <a:lumOff val="986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Мероприятия в рамках корпоративного проекта «В хорошей компании»</a:t>
          </a:r>
          <a:endParaRPr lang="ru-RU" sz="1800" b="1" kern="120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-5400000">
        <a:off x="469428" y="623214"/>
        <a:ext cx="6783549" cy="393338"/>
      </dsp:txXfrm>
    </dsp:sp>
    <dsp:sp modelId="{7C5D1C44-D94F-4B88-8C41-4681AB61AC7A}">
      <dsp:nvSpPr>
        <dsp:cNvPr id="0" name=""/>
        <dsp:cNvSpPr/>
      </dsp:nvSpPr>
      <dsp:spPr>
        <a:xfrm rot="5400000">
          <a:off x="-100591" y="1309695"/>
          <a:ext cx="670610" cy="469427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167129"/>
                <a:satOff val="4478"/>
                <a:lumOff val="19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67129"/>
                <a:satOff val="4478"/>
                <a:lumOff val="19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67129"/>
                <a:satOff val="4478"/>
                <a:lumOff val="19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 rot="-5400000">
        <a:off x="1" y="1443818"/>
        <a:ext cx="469427" cy="201183"/>
      </dsp:txXfrm>
    </dsp:sp>
    <dsp:sp modelId="{B3A99144-6F5C-4631-A455-9705C3B2BE8F}">
      <dsp:nvSpPr>
        <dsp:cNvPr id="0" name=""/>
        <dsp:cNvSpPr/>
      </dsp:nvSpPr>
      <dsp:spPr>
        <a:xfrm rot="5400000">
          <a:off x="3627830" y="-1955309"/>
          <a:ext cx="435896" cy="68048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167129"/>
              <a:satOff val="4478"/>
              <a:lumOff val="1972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Мероприятия в рамках корпоративной программы поддержки изменений «Кому не все равно»</a:t>
          </a:r>
          <a:endParaRPr lang="ru-RU" sz="1800" b="1" kern="120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-5400000">
        <a:off x="443365" y="1250435"/>
        <a:ext cx="6783549" cy="393338"/>
      </dsp:txXfrm>
    </dsp:sp>
    <dsp:sp modelId="{E873F130-A209-465A-9E8D-596DB2D0B280}">
      <dsp:nvSpPr>
        <dsp:cNvPr id="0" name=""/>
        <dsp:cNvSpPr/>
      </dsp:nvSpPr>
      <dsp:spPr>
        <a:xfrm rot="5400000">
          <a:off x="-100591" y="1895848"/>
          <a:ext cx="670610" cy="469427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250694"/>
                <a:satOff val="6716"/>
                <a:lumOff val="295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50694"/>
                <a:satOff val="6716"/>
                <a:lumOff val="295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50694"/>
                <a:satOff val="6716"/>
                <a:lumOff val="295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 rot="-5400000">
        <a:off x="1" y="2029971"/>
        <a:ext cx="469427" cy="201183"/>
      </dsp:txXfrm>
    </dsp:sp>
    <dsp:sp modelId="{E2068607-081A-48B7-952C-B01FB3C36554}">
      <dsp:nvSpPr>
        <dsp:cNvPr id="0" name=""/>
        <dsp:cNvSpPr/>
      </dsp:nvSpPr>
      <dsp:spPr>
        <a:xfrm rot="5400000">
          <a:off x="3653893" y="-1389209"/>
          <a:ext cx="435896" cy="68048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250694"/>
              <a:satOff val="6716"/>
              <a:lumOff val="2959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Форум социальных предпринимателей </a:t>
          </a:r>
          <a:endParaRPr lang="ru-RU" sz="1800" b="1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69428" y="1816535"/>
        <a:ext cx="6783549" cy="393338"/>
      </dsp:txXfrm>
    </dsp:sp>
    <dsp:sp modelId="{A34A58EF-6E73-4F58-B7CB-432EDCB8A9A7}">
      <dsp:nvSpPr>
        <dsp:cNvPr id="0" name=""/>
        <dsp:cNvSpPr/>
      </dsp:nvSpPr>
      <dsp:spPr>
        <a:xfrm rot="5400000">
          <a:off x="-100591" y="2480109"/>
          <a:ext cx="670610" cy="469427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334258"/>
                <a:satOff val="8955"/>
                <a:lumOff val="394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334258"/>
                <a:satOff val="8955"/>
                <a:lumOff val="394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334258"/>
                <a:satOff val="8955"/>
                <a:lumOff val="394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 rot="-5400000">
        <a:off x="1" y="2614232"/>
        <a:ext cx="469427" cy="201183"/>
      </dsp:txXfrm>
    </dsp:sp>
    <dsp:sp modelId="{41135580-87F1-43CB-9062-C15EEE9565C4}">
      <dsp:nvSpPr>
        <dsp:cNvPr id="0" name=""/>
        <dsp:cNvSpPr/>
      </dsp:nvSpPr>
      <dsp:spPr>
        <a:xfrm rot="5400000">
          <a:off x="3653893" y="-792548"/>
          <a:ext cx="435896" cy="68048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334258"/>
              <a:satOff val="8955"/>
              <a:lumOff val="3945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День компании «Норильский никель»</a:t>
          </a:r>
          <a:endParaRPr lang="ru-RU" sz="1800" b="1" kern="120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-5400000">
        <a:off x="469428" y="2413196"/>
        <a:ext cx="6783549" cy="393338"/>
      </dsp:txXfrm>
    </dsp:sp>
    <dsp:sp modelId="{78F95020-58BC-4CF4-8A26-7A5EF64F668A}">
      <dsp:nvSpPr>
        <dsp:cNvPr id="0" name=""/>
        <dsp:cNvSpPr/>
      </dsp:nvSpPr>
      <dsp:spPr>
        <a:xfrm rot="5400000">
          <a:off x="-100591" y="3089169"/>
          <a:ext cx="670610" cy="469427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250694"/>
                <a:satOff val="6716"/>
                <a:lumOff val="295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50694"/>
                <a:satOff val="6716"/>
                <a:lumOff val="295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50694"/>
                <a:satOff val="6716"/>
                <a:lumOff val="295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-5400000">
        <a:off x="1" y="3223292"/>
        <a:ext cx="469427" cy="201183"/>
      </dsp:txXfrm>
    </dsp:sp>
    <dsp:sp modelId="{65FD0305-E28B-4BAD-BD51-0D9BAAF0EA13}">
      <dsp:nvSpPr>
        <dsp:cNvPr id="0" name=""/>
        <dsp:cNvSpPr/>
      </dsp:nvSpPr>
      <dsp:spPr>
        <a:xfrm rot="5400000">
          <a:off x="3653893" y="-195888"/>
          <a:ext cx="435896" cy="68048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250694"/>
              <a:satOff val="6716"/>
              <a:lumOff val="2959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Форум социальных технологий «Горд – это мы!»</a:t>
          </a:r>
          <a:endParaRPr lang="ru-RU" sz="1800" b="1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69428" y="3009856"/>
        <a:ext cx="6783549" cy="393338"/>
      </dsp:txXfrm>
    </dsp:sp>
    <dsp:sp modelId="{30AA7660-047E-4169-B8E4-85FFC9970687}">
      <dsp:nvSpPr>
        <dsp:cNvPr id="0" name=""/>
        <dsp:cNvSpPr/>
      </dsp:nvSpPr>
      <dsp:spPr>
        <a:xfrm rot="5400000">
          <a:off x="-100591" y="3650850"/>
          <a:ext cx="670610" cy="469427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167129"/>
                <a:satOff val="4478"/>
                <a:lumOff val="19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67129"/>
                <a:satOff val="4478"/>
                <a:lumOff val="19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67129"/>
                <a:satOff val="4478"/>
                <a:lumOff val="19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 rot="-5400000">
        <a:off x="1" y="3784973"/>
        <a:ext cx="469427" cy="201183"/>
      </dsp:txXfrm>
    </dsp:sp>
    <dsp:sp modelId="{9C617AB2-966F-4F6D-ABC3-CCC44D3F9CA6}">
      <dsp:nvSpPr>
        <dsp:cNvPr id="0" name=""/>
        <dsp:cNvSpPr/>
      </dsp:nvSpPr>
      <dsp:spPr>
        <a:xfrm rot="5400000">
          <a:off x="3653893" y="400772"/>
          <a:ext cx="435896" cy="68048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167129"/>
              <a:satOff val="4478"/>
              <a:lumOff val="1972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Всероссийский слет </a:t>
          </a:r>
          <a:r>
            <a:rPr lang="ru-RU" sz="1800" b="1" kern="1200" dirty="0" err="1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эндаументов</a:t>
          </a:r>
          <a:endParaRPr lang="ru-RU" sz="1800" b="1" kern="120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-5400000">
        <a:off x="469428" y="3606517"/>
        <a:ext cx="6783549" cy="393338"/>
      </dsp:txXfrm>
    </dsp:sp>
    <dsp:sp modelId="{DDC8049E-B7B2-45D1-9C2B-CAE8FC440A23}">
      <dsp:nvSpPr>
        <dsp:cNvPr id="0" name=""/>
        <dsp:cNvSpPr/>
      </dsp:nvSpPr>
      <dsp:spPr>
        <a:xfrm rot="5400000">
          <a:off x="-100591" y="4282490"/>
          <a:ext cx="670610" cy="469427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83565"/>
                <a:satOff val="2239"/>
                <a:lumOff val="98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83565"/>
                <a:satOff val="2239"/>
                <a:lumOff val="98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83565"/>
                <a:satOff val="2239"/>
                <a:lumOff val="98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-5400000">
        <a:off x="1" y="4416613"/>
        <a:ext cx="469427" cy="201183"/>
      </dsp:txXfrm>
    </dsp:sp>
    <dsp:sp modelId="{5C1887E4-93AB-445B-A837-F810C73C32FF}">
      <dsp:nvSpPr>
        <dsp:cNvPr id="0" name=""/>
        <dsp:cNvSpPr/>
      </dsp:nvSpPr>
      <dsp:spPr>
        <a:xfrm rot="5400000">
          <a:off x="3653893" y="997433"/>
          <a:ext cx="435896" cy="68048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83565"/>
              <a:satOff val="2239"/>
              <a:lumOff val="986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Норильский бизнес-форум</a:t>
          </a:r>
          <a:endParaRPr lang="ru-RU" sz="1800" b="1" kern="120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-5400000">
        <a:off x="469428" y="4203178"/>
        <a:ext cx="6783549" cy="3933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C8070-29F5-41F5-BAB4-2B67C579F6DD}">
      <dsp:nvSpPr>
        <dsp:cNvPr id="0" name=""/>
        <dsp:cNvSpPr/>
      </dsp:nvSpPr>
      <dsp:spPr>
        <a:xfrm rot="5400000">
          <a:off x="-100591" y="105866"/>
          <a:ext cx="670610" cy="469427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 rot="-5400000">
        <a:off x="1" y="239989"/>
        <a:ext cx="469427" cy="201183"/>
      </dsp:txXfrm>
    </dsp:sp>
    <dsp:sp modelId="{523B656B-6FB9-46A5-86F8-5684DF67517E}">
      <dsp:nvSpPr>
        <dsp:cNvPr id="0" name=""/>
        <dsp:cNvSpPr/>
      </dsp:nvSpPr>
      <dsp:spPr>
        <a:xfrm rot="5400000">
          <a:off x="3653893" y="-3179191"/>
          <a:ext cx="435896" cy="68048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Благотворительная выставка «</a:t>
          </a:r>
          <a:r>
            <a:rPr lang="ru-RU" sz="1800" b="1" kern="1200" dirty="0" err="1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Подарошная</a:t>
          </a: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» </a:t>
          </a:r>
          <a:endParaRPr lang="ru-RU" sz="1800" b="1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69428" y="26553"/>
        <a:ext cx="6783549" cy="393338"/>
      </dsp:txXfrm>
    </dsp:sp>
    <dsp:sp modelId="{79674820-60F9-4518-A6FF-1BDB1606DEE2}">
      <dsp:nvSpPr>
        <dsp:cNvPr id="0" name=""/>
        <dsp:cNvSpPr/>
      </dsp:nvSpPr>
      <dsp:spPr>
        <a:xfrm rot="5400000">
          <a:off x="-100591" y="702526"/>
          <a:ext cx="670610" cy="469427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83565"/>
                <a:satOff val="2239"/>
                <a:lumOff val="98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83565"/>
                <a:satOff val="2239"/>
                <a:lumOff val="98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83565"/>
                <a:satOff val="2239"/>
                <a:lumOff val="98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 rot="-5400000">
        <a:off x="1" y="836649"/>
        <a:ext cx="469427" cy="201183"/>
      </dsp:txXfrm>
    </dsp:sp>
    <dsp:sp modelId="{CE90326E-4F29-413C-B521-C46B1C278422}">
      <dsp:nvSpPr>
        <dsp:cNvPr id="0" name=""/>
        <dsp:cNvSpPr/>
      </dsp:nvSpPr>
      <dsp:spPr>
        <a:xfrm rot="5400000">
          <a:off x="3653893" y="-2582530"/>
          <a:ext cx="435896" cy="68048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83565"/>
              <a:satOff val="2239"/>
              <a:lumOff val="986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Благотворительный забег «Норильск – беги со мной»</a:t>
          </a:r>
          <a:endParaRPr lang="ru-RU" sz="1800" b="1" kern="120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-5400000">
        <a:off x="469428" y="623214"/>
        <a:ext cx="6783549" cy="393338"/>
      </dsp:txXfrm>
    </dsp:sp>
    <dsp:sp modelId="{7C5D1C44-D94F-4B88-8C41-4681AB61AC7A}">
      <dsp:nvSpPr>
        <dsp:cNvPr id="0" name=""/>
        <dsp:cNvSpPr/>
      </dsp:nvSpPr>
      <dsp:spPr>
        <a:xfrm rot="5400000">
          <a:off x="-100591" y="1309695"/>
          <a:ext cx="670610" cy="469427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167129"/>
                <a:satOff val="4478"/>
                <a:lumOff val="19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67129"/>
                <a:satOff val="4478"/>
                <a:lumOff val="19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67129"/>
                <a:satOff val="4478"/>
                <a:lumOff val="19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 rot="-5400000">
        <a:off x="1" y="1443818"/>
        <a:ext cx="469427" cy="201183"/>
      </dsp:txXfrm>
    </dsp:sp>
    <dsp:sp modelId="{B3A99144-6F5C-4631-A455-9705C3B2BE8F}">
      <dsp:nvSpPr>
        <dsp:cNvPr id="0" name=""/>
        <dsp:cNvSpPr/>
      </dsp:nvSpPr>
      <dsp:spPr>
        <a:xfrm rot="5400000">
          <a:off x="3627830" y="-1955309"/>
          <a:ext cx="435896" cy="68048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167129"/>
              <a:satOff val="4478"/>
              <a:lumOff val="1972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Благотворительный хоккейный матч «Ночная лига»</a:t>
          </a:r>
          <a:endParaRPr lang="ru-RU" sz="1800" b="1" kern="120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-5400000">
        <a:off x="443365" y="1250435"/>
        <a:ext cx="6783549" cy="393338"/>
      </dsp:txXfrm>
    </dsp:sp>
    <dsp:sp modelId="{E873F130-A209-465A-9E8D-596DB2D0B280}">
      <dsp:nvSpPr>
        <dsp:cNvPr id="0" name=""/>
        <dsp:cNvSpPr/>
      </dsp:nvSpPr>
      <dsp:spPr>
        <a:xfrm rot="5400000">
          <a:off x="-100591" y="1895848"/>
          <a:ext cx="670610" cy="469427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250694"/>
                <a:satOff val="6716"/>
                <a:lumOff val="295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50694"/>
                <a:satOff val="6716"/>
                <a:lumOff val="295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50694"/>
                <a:satOff val="6716"/>
                <a:lumOff val="295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 rot="-5400000">
        <a:off x="1" y="2029971"/>
        <a:ext cx="469427" cy="201183"/>
      </dsp:txXfrm>
    </dsp:sp>
    <dsp:sp modelId="{E2068607-081A-48B7-952C-B01FB3C36554}">
      <dsp:nvSpPr>
        <dsp:cNvPr id="0" name=""/>
        <dsp:cNvSpPr/>
      </dsp:nvSpPr>
      <dsp:spPr>
        <a:xfrm rot="5400000">
          <a:off x="3653893" y="-1389209"/>
          <a:ext cx="435896" cy="68048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250694"/>
              <a:satOff val="6716"/>
              <a:lumOff val="2959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Мероприятия в рамках программы «Хоккей детям» </a:t>
          </a:r>
          <a:endParaRPr lang="ru-RU" sz="1800" b="1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69428" y="1816535"/>
        <a:ext cx="6783549" cy="393338"/>
      </dsp:txXfrm>
    </dsp:sp>
    <dsp:sp modelId="{A34A58EF-6E73-4F58-B7CB-432EDCB8A9A7}">
      <dsp:nvSpPr>
        <dsp:cNvPr id="0" name=""/>
        <dsp:cNvSpPr/>
      </dsp:nvSpPr>
      <dsp:spPr>
        <a:xfrm rot="5400000">
          <a:off x="-100591" y="2480109"/>
          <a:ext cx="670610" cy="469427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334258"/>
                <a:satOff val="8955"/>
                <a:lumOff val="394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334258"/>
                <a:satOff val="8955"/>
                <a:lumOff val="394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334258"/>
                <a:satOff val="8955"/>
                <a:lumOff val="394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 rot="-5400000">
        <a:off x="1" y="2614232"/>
        <a:ext cx="469427" cy="201183"/>
      </dsp:txXfrm>
    </dsp:sp>
    <dsp:sp modelId="{41135580-87F1-43CB-9062-C15EEE9565C4}">
      <dsp:nvSpPr>
        <dsp:cNvPr id="0" name=""/>
        <dsp:cNvSpPr/>
      </dsp:nvSpPr>
      <dsp:spPr>
        <a:xfrm rot="5400000">
          <a:off x="3653893" y="-792548"/>
          <a:ext cx="435896" cy="68048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334258"/>
              <a:satOff val="8955"/>
              <a:lumOff val="3945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Легкоатлетический забег ПАО « ГМК «Норильский никель»</a:t>
          </a:r>
          <a:endParaRPr lang="ru-RU" sz="1800" b="1" kern="120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-5400000">
        <a:off x="469428" y="2413196"/>
        <a:ext cx="6783549" cy="393338"/>
      </dsp:txXfrm>
    </dsp:sp>
    <dsp:sp modelId="{78F95020-58BC-4CF4-8A26-7A5EF64F668A}">
      <dsp:nvSpPr>
        <dsp:cNvPr id="0" name=""/>
        <dsp:cNvSpPr/>
      </dsp:nvSpPr>
      <dsp:spPr>
        <a:xfrm rot="5400000">
          <a:off x="-100591" y="3089169"/>
          <a:ext cx="670610" cy="469427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250694"/>
                <a:satOff val="6716"/>
                <a:lumOff val="295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50694"/>
                <a:satOff val="6716"/>
                <a:lumOff val="295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50694"/>
                <a:satOff val="6716"/>
                <a:lumOff val="295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-5400000">
        <a:off x="1" y="3223292"/>
        <a:ext cx="469427" cy="201183"/>
      </dsp:txXfrm>
    </dsp:sp>
    <dsp:sp modelId="{65FD0305-E28B-4BAD-BD51-0D9BAAF0EA13}">
      <dsp:nvSpPr>
        <dsp:cNvPr id="0" name=""/>
        <dsp:cNvSpPr/>
      </dsp:nvSpPr>
      <dsp:spPr>
        <a:xfrm rot="5400000">
          <a:off x="3653893" y="-195888"/>
          <a:ext cx="435896" cy="68048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250694"/>
              <a:satOff val="6716"/>
              <a:lumOff val="2959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Экстремальный заплыв «</a:t>
          </a:r>
          <a:r>
            <a:rPr lang="en-US" sz="1800" b="1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X-WATERS Y</a:t>
          </a: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е</a:t>
          </a:r>
          <a:r>
            <a:rPr lang="en-US" sz="1800" b="1" kern="1200" dirty="0" err="1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nisei</a:t>
          </a: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»</a:t>
          </a:r>
          <a:endParaRPr lang="ru-RU" sz="1800" b="1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69428" y="3009856"/>
        <a:ext cx="6783549" cy="393338"/>
      </dsp:txXfrm>
    </dsp:sp>
    <dsp:sp modelId="{30AA7660-047E-4169-B8E4-85FFC9970687}">
      <dsp:nvSpPr>
        <dsp:cNvPr id="0" name=""/>
        <dsp:cNvSpPr/>
      </dsp:nvSpPr>
      <dsp:spPr>
        <a:xfrm rot="5400000">
          <a:off x="-100591" y="3650850"/>
          <a:ext cx="670610" cy="469427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167129"/>
                <a:satOff val="4478"/>
                <a:lumOff val="19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67129"/>
                <a:satOff val="4478"/>
                <a:lumOff val="19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67129"/>
                <a:satOff val="4478"/>
                <a:lumOff val="19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 rot="-5400000">
        <a:off x="1" y="3784973"/>
        <a:ext cx="469427" cy="201183"/>
      </dsp:txXfrm>
    </dsp:sp>
    <dsp:sp modelId="{9C617AB2-966F-4F6D-ABC3-CCC44D3F9CA6}">
      <dsp:nvSpPr>
        <dsp:cNvPr id="0" name=""/>
        <dsp:cNvSpPr/>
      </dsp:nvSpPr>
      <dsp:spPr>
        <a:xfrm rot="5400000">
          <a:off x="3653893" y="400772"/>
          <a:ext cx="435896" cy="68048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167129"/>
              <a:satOff val="4478"/>
              <a:lumOff val="1972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Экстремальный забег «</a:t>
          </a:r>
          <a:r>
            <a:rPr lang="en-US" sz="1800" b="1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Norilsk Trail</a:t>
          </a: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»</a:t>
          </a:r>
          <a:endParaRPr lang="ru-RU" sz="1800" b="1" kern="120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-5400000">
        <a:off x="469428" y="3606517"/>
        <a:ext cx="6783549" cy="393338"/>
      </dsp:txXfrm>
    </dsp:sp>
    <dsp:sp modelId="{DDC8049E-B7B2-45D1-9C2B-CAE8FC440A23}">
      <dsp:nvSpPr>
        <dsp:cNvPr id="0" name=""/>
        <dsp:cNvSpPr/>
      </dsp:nvSpPr>
      <dsp:spPr>
        <a:xfrm rot="5400000">
          <a:off x="-100591" y="4282490"/>
          <a:ext cx="670610" cy="469427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83565"/>
                <a:satOff val="2239"/>
                <a:lumOff val="98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83565"/>
                <a:satOff val="2239"/>
                <a:lumOff val="98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83565"/>
                <a:satOff val="2239"/>
                <a:lumOff val="98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-5400000">
        <a:off x="1" y="4416613"/>
        <a:ext cx="469427" cy="201183"/>
      </dsp:txXfrm>
    </dsp:sp>
    <dsp:sp modelId="{5C1887E4-93AB-445B-A837-F810C73C32FF}">
      <dsp:nvSpPr>
        <dsp:cNvPr id="0" name=""/>
        <dsp:cNvSpPr/>
      </dsp:nvSpPr>
      <dsp:spPr>
        <a:xfrm rot="5400000">
          <a:off x="3653893" y="997433"/>
          <a:ext cx="435896" cy="68048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83565"/>
              <a:satOff val="2239"/>
              <a:lumOff val="986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Фестиваль летнего туризма  «Норильск Зовет»</a:t>
          </a:r>
          <a:endParaRPr lang="ru-RU" sz="1800" b="1" kern="120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-5400000">
        <a:off x="469428" y="4203178"/>
        <a:ext cx="6783549" cy="3933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C8070-29F5-41F5-BAB4-2B67C579F6DD}">
      <dsp:nvSpPr>
        <dsp:cNvPr id="0" name=""/>
        <dsp:cNvSpPr/>
      </dsp:nvSpPr>
      <dsp:spPr>
        <a:xfrm rot="5400000">
          <a:off x="-100591" y="105866"/>
          <a:ext cx="670610" cy="469427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 rot="-5400000">
        <a:off x="1" y="239989"/>
        <a:ext cx="469427" cy="201183"/>
      </dsp:txXfrm>
    </dsp:sp>
    <dsp:sp modelId="{523B656B-6FB9-46A5-86F8-5684DF67517E}">
      <dsp:nvSpPr>
        <dsp:cNvPr id="0" name=""/>
        <dsp:cNvSpPr/>
      </dsp:nvSpPr>
      <dsp:spPr>
        <a:xfrm rot="5400000">
          <a:off x="3653893" y="1032705"/>
          <a:ext cx="435896" cy="68048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Форум «Молодежь севера» </a:t>
          </a:r>
          <a:endParaRPr lang="ru-RU" sz="1800" b="1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69428" y="4238450"/>
        <a:ext cx="6783549" cy="393338"/>
      </dsp:txXfrm>
    </dsp:sp>
    <dsp:sp modelId="{79674820-60F9-4518-A6FF-1BDB1606DEE2}">
      <dsp:nvSpPr>
        <dsp:cNvPr id="0" name=""/>
        <dsp:cNvSpPr/>
      </dsp:nvSpPr>
      <dsp:spPr>
        <a:xfrm rot="5400000">
          <a:off x="-100591" y="702526"/>
          <a:ext cx="670610" cy="469427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83565"/>
                <a:satOff val="2239"/>
                <a:lumOff val="98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83565"/>
                <a:satOff val="2239"/>
                <a:lumOff val="98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83565"/>
                <a:satOff val="2239"/>
                <a:lumOff val="98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 rot="-5400000">
        <a:off x="1" y="836649"/>
        <a:ext cx="469427" cy="201183"/>
      </dsp:txXfrm>
    </dsp:sp>
    <dsp:sp modelId="{CE90326E-4F29-413C-B521-C46B1C278422}">
      <dsp:nvSpPr>
        <dsp:cNvPr id="0" name=""/>
        <dsp:cNvSpPr/>
      </dsp:nvSpPr>
      <dsp:spPr>
        <a:xfrm rot="5400000">
          <a:off x="3653893" y="-2582530"/>
          <a:ext cx="435896" cy="68048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83565"/>
              <a:satOff val="2239"/>
              <a:lumOff val="986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Арктический Норильский молодежный форум</a:t>
          </a:r>
          <a:endParaRPr lang="ru-RU" sz="1800" b="1" kern="120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-5400000">
        <a:off x="469428" y="623214"/>
        <a:ext cx="6783549" cy="393338"/>
      </dsp:txXfrm>
    </dsp:sp>
    <dsp:sp modelId="{7C5D1C44-D94F-4B88-8C41-4681AB61AC7A}">
      <dsp:nvSpPr>
        <dsp:cNvPr id="0" name=""/>
        <dsp:cNvSpPr/>
      </dsp:nvSpPr>
      <dsp:spPr>
        <a:xfrm rot="5400000">
          <a:off x="-100591" y="1309695"/>
          <a:ext cx="670610" cy="469427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167129"/>
                <a:satOff val="4478"/>
                <a:lumOff val="19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67129"/>
                <a:satOff val="4478"/>
                <a:lumOff val="19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67129"/>
                <a:satOff val="4478"/>
                <a:lumOff val="19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 rot="-5400000">
        <a:off x="1" y="1443818"/>
        <a:ext cx="469427" cy="201183"/>
      </dsp:txXfrm>
    </dsp:sp>
    <dsp:sp modelId="{B3A99144-6F5C-4631-A455-9705C3B2BE8F}">
      <dsp:nvSpPr>
        <dsp:cNvPr id="0" name=""/>
        <dsp:cNvSpPr/>
      </dsp:nvSpPr>
      <dsp:spPr>
        <a:xfrm rot="5400000">
          <a:off x="3627830" y="-1955309"/>
          <a:ext cx="435896" cy="68048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167129"/>
              <a:satOff val="4478"/>
              <a:lumOff val="1972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Научно-технический фестиваль «</a:t>
          </a:r>
          <a:r>
            <a:rPr lang="ru-RU" sz="1800" b="1" kern="1200" dirty="0" err="1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Мастерфест</a:t>
          </a: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»</a:t>
          </a:r>
          <a:endParaRPr lang="ru-RU" sz="1800" b="1" kern="120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-5400000">
        <a:off x="443365" y="1250435"/>
        <a:ext cx="6783549" cy="393338"/>
      </dsp:txXfrm>
    </dsp:sp>
    <dsp:sp modelId="{E873F130-A209-465A-9E8D-596DB2D0B280}">
      <dsp:nvSpPr>
        <dsp:cNvPr id="0" name=""/>
        <dsp:cNvSpPr/>
      </dsp:nvSpPr>
      <dsp:spPr>
        <a:xfrm rot="5400000">
          <a:off x="-100591" y="1895848"/>
          <a:ext cx="670610" cy="469427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250694"/>
                <a:satOff val="6716"/>
                <a:lumOff val="295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50694"/>
                <a:satOff val="6716"/>
                <a:lumOff val="295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50694"/>
                <a:satOff val="6716"/>
                <a:lumOff val="295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 rot="-5400000">
        <a:off x="1" y="2029971"/>
        <a:ext cx="469427" cy="201183"/>
      </dsp:txXfrm>
    </dsp:sp>
    <dsp:sp modelId="{E2068607-081A-48B7-952C-B01FB3C36554}">
      <dsp:nvSpPr>
        <dsp:cNvPr id="0" name=""/>
        <dsp:cNvSpPr/>
      </dsp:nvSpPr>
      <dsp:spPr>
        <a:xfrm rot="5400000">
          <a:off x="3653893" y="-1389209"/>
          <a:ext cx="435896" cy="68048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250694"/>
              <a:satOff val="6716"/>
              <a:lumOff val="2959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Фестиваль паблик-арта «Город Бесконечного Вдохновения»</a:t>
          </a:r>
          <a:endParaRPr lang="ru-RU" sz="1800" b="1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69428" y="1816535"/>
        <a:ext cx="6783549" cy="393338"/>
      </dsp:txXfrm>
    </dsp:sp>
    <dsp:sp modelId="{A34A58EF-6E73-4F58-B7CB-432EDCB8A9A7}">
      <dsp:nvSpPr>
        <dsp:cNvPr id="0" name=""/>
        <dsp:cNvSpPr/>
      </dsp:nvSpPr>
      <dsp:spPr>
        <a:xfrm rot="5400000">
          <a:off x="-100591" y="2480109"/>
          <a:ext cx="670610" cy="469427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334258"/>
                <a:satOff val="8955"/>
                <a:lumOff val="394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334258"/>
                <a:satOff val="8955"/>
                <a:lumOff val="394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334258"/>
                <a:satOff val="8955"/>
                <a:lumOff val="394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 rot="-5400000">
        <a:off x="1" y="2614232"/>
        <a:ext cx="469427" cy="201183"/>
      </dsp:txXfrm>
    </dsp:sp>
    <dsp:sp modelId="{41135580-87F1-43CB-9062-C15EEE9565C4}">
      <dsp:nvSpPr>
        <dsp:cNvPr id="0" name=""/>
        <dsp:cNvSpPr/>
      </dsp:nvSpPr>
      <dsp:spPr>
        <a:xfrm rot="5400000">
          <a:off x="3653893" y="350315"/>
          <a:ext cx="435896" cy="68048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334258"/>
              <a:satOff val="8955"/>
              <a:lumOff val="3945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Молодежный форум </a:t>
          </a:r>
          <a:r>
            <a:rPr lang="en-US" sz="1800" b="1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SVET On</a:t>
          </a: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endParaRPr lang="ru-RU" sz="1800" b="1" kern="120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-5400000">
        <a:off x="469428" y="3556060"/>
        <a:ext cx="6783549" cy="393338"/>
      </dsp:txXfrm>
    </dsp:sp>
    <dsp:sp modelId="{78F95020-58BC-4CF4-8A26-7A5EF64F668A}">
      <dsp:nvSpPr>
        <dsp:cNvPr id="0" name=""/>
        <dsp:cNvSpPr/>
      </dsp:nvSpPr>
      <dsp:spPr>
        <a:xfrm rot="5400000">
          <a:off x="-100591" y="3089169"/>
          <a:ext cx="670610" cy="469427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250694"/>
                <a:satOff val="6716"/>
                <a:lumOff val="295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50694"/>
                <a:satOff val="6716"/>
                <a:lumOff val="295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50694"/>
                <a:satOff val="6716"/>
                <a:lumOff val="295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-5400000">
        <a:off x="1" y="3223292"/>
        <a:ext cx="469427" cy="201183"/>
      </dsp:txXfrm>
    </dsp:sp>
    <dsp:sp modelId="{65FD0305-E28B-4BAD-BD51-0D9BAAF0EA13}">
      <dsp:nvSpPr>
        <dsp:cNvPr id="0" name=""/>
        <dsp:cNvSpPr/>
      </dsp:nvSpPr>
      <dsp:spPr>
        <a:xfrm rot="5400000">
          <a:off x="3653893" y="-195888"/>
          <a:ext cx="435896" cy="68048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250694"/>
              <a:satOff val="6716"/>
              <a:lumOff val="2959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</a:t>
          </a:r>
          <a:r>
            <a:rPr lang="ru-RU" sz="1800" b="1" kern="1200" dirty="0" err="1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емейный</a:t>
          </a: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фестиваль «Мы вчера родились»</a:t>
          </a:r>
          <a:endParaRPr lang="ru-RU" sz="1800" b="1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69428" y="3009856"/>
        <a:ext cx="6783549" cy="393338"/>
      </dsp:txXfrm>
    </dsp:sp>
    <dsp:sp modelId="{30AA7660-047E-4169-B8E4-85FFC9970687}">
      <dsp:nvSpPr>
        <dsp:cNvPr id="0" name=""/>
        <dsp:cNvSpPr/>
      </dsp:nvSpPr>
      <dsp:spPr>
        <a:xfrm rot="5400000">
          <a:off x="-100591" y="3650850"/>
          <a:ext cx="670610" cy="469427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167129"/>
                <a:satOff val="4478"/>
                <a:lumOff val="19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67129"/>
                <a:satOff val="4478"/>
                <a:lumOff val="19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67129"/>
                <a:satOff val="4478"/>
                <a:lumOff val="19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 rot="-5400000">
        <a:off x="1" y="3784973"/>
        <a:ext cx="469427" cy="201183"/>
      </dsp:txXfrm>
    </dsp:sp>
    <dsp:sp modelId="{9C617AB2-966F-4F6D-ABC3-CCC44D3F9CA6}">
      <dsp:nvSpPr>
        <dsp:cNvPr id="0" name=""/>
        <dsp:cNvSpPr/>
      </dsp:nvSpPr>
      <dsp:spPr>
        <a:xfrm rot="5400000">
          <a:off x="3653893" y="-789674"/>
          <a:ext cx="435896" cy="68048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167129"/>
              <a:satOff val="4478"/>
              <a:lumOff val="1972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Фестиваль научных открытий и изобретений </a:t>
          </a:r>
          <a:r>
            <a:rPr lang="en-US" sz="1800" b="1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Arctic Wave</a:t>
          </a:r>
          <a:endParaRPr lang="ru-RU" sz="1800" b="1" kern="120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-5400000">
        <a:off x="469428" y="2416070"/>
        <a:ext cx="6783549" cy="393338"/>
      </dsp:txXfrm>
    </dsp:sp>
    <dsp:sp modelId="{DDC8049E-B7B2-45D1-9C2B-CAE8FC440A23}">
      <dsp:nvSpPr>
        <dsp:cNvPr id="0" name=""/>
        <dsp:cNvSpPr/>
      </dsp:nvSpPr>
      <dsp:spPr>
        <a:xfrm rot="5400000">
          <a:off x="-100591" y="4282490"/>
          <a:ext cx="670610" cy="469427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83565"/>
                <a:satOff val="2239"/>
                <a:lumOff val="98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83565"/>
                <a:satOff val="2239"/>
                <a:lumOff val="98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83565"/>
                <a:satOff val="2239"/>
                <a:lumOff val="98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-5400000">
        <a:off x="1" y="4416613"/>
        <a:ext cx="469427" cy="201183"/>
      </dsp:txXfrm>
    </dsp:sp>
    <dsp:sp modelId="{5C1887E4-93AB-445B-A837-F810C73C32FF}">
      <dsp:nvSpPr>
        <dsp:cNvPr id="0" name=""/>
        <dsp:cNvSpPr/>
      </dsp:nvSpPr>
      <dsp:spPr>
        <a:xfrm rot="5400000">
          <a:off x="3653893" y="-3139341"/>
          <a:ext cx="435896" cy="68048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83565"/>
              <a:satOff val="2239"/>
              <a:lumOff val="986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Уличный праздник для выпускников  «Озеро Желаний»</a:t>
          </a:r>
          <a:endParaRPr lang="ru-RU" sz="1800" b="1" kern="120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-5400000">
        <a:off x="469428" y="66403"/>
        <a:ext cx="6783549" cy="3933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463823"/>
            <a:ext cx="7839635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9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0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QJ1MFACH3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4" t="14314" r="18817" b="12820"/>
          <a:stretch/>
        </p:blipFill>
        <p:spPr bwMode="auto">
          <a:xfrm>
            <a:off x="1" y="632831"/>
            <a:ext cx="2183643" cy="24838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ownloads\Логотип ВН (1)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07"/>
          <a:stretch/>
        </p:blipFill>
        <p:spPr bwMode="auto">
          <a:xfrm>
            <a:off x="6129218" y="5263580"/>
            <a:ext cx="2785527" cy="14238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82137" y="2934269"/>
            <a:ext cx="853260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С 2016 года Фонд «Возможность» стал базой для развития Молодежного движения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#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ВолонтерыНорильска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в рядах которого, на сегодняшний день, насчитывается 250 волонтеров. </a:t>
            </a: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С 2022 года ряды добровольцев стали пополнять не только школьники  и студенты, но и более зрелые люди  от 36 до 52 лет.</a:t>
            </a: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В сообществе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имеется дюжина волонтерских семей.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78424" y="1459278"/>
            <a:ext cx="8256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Фонд поддержки</a:t>
            </a:r>
            <a:r>
              <a:rPr kumimoji="0" lang="ru-RU" sz="24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социально-экономического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и регионального развития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«Возможность»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9690" y="5610335"/>
            <a:ext cx="3127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Сайт: </a:t>
            </a:r>
            <a:r>
              <a:rPr lang="en-US" dirty="0" smtClean="0"/>
              <a:t>http</a:t>
            </a:r>
            <a:r>
              <a:rPr lang="en-US" dirty="0"/>
              <a:t>://vozmozhnost.info/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53418" y="6096716"/>
            <a:ext cx="4810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Сообщество в ВК </a:t>
            </a:r>
            <a:r>
              <a:rPr lang="en-US" dirty="0" smtClean="0"/>
              <a:t>https</a:t>
            </a:r>
            <a:r>
              <a:rPr lang="en-US" dirty="0"/>
              <a:t>://vk.com/volunteers_nor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1638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20370" y="1257702"/>
            <a:ext cx="6277970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kern="0" dirty="0" smtClean="0">
                <a:latin typeface="Arial" pitchFamily="34" charset="0"/>
                <a:cs typeface="Arial" pitchFamily="34" charset="0"/>
              </a:rPr>
              <a:t>       За волонтерским ресурсом к нам обращаются разные подрядные организации г. Москвы и Санкт-Петербурга. За много лет сложилась система сотрудничества и с крупными организациями города, такими как Администрация города Норильск, Агентство развития Норильска, Управление благотворительных программ ПАО «ГМК «Норильский никель». Также мы активно сотрудничаем с руководителями общественных и некоммерческих организаций, с организациями, которые реализуют </a:t>
            </a:r>
            <a:r>
              <a:rPr lang="ru-RU" sz="1500" kern="0" dirty="0" err="1" smtClean="0">
                <a:latin typeface="Arial" pitchFamily="34" charset="0"/>
                <a:cs typeface="Arial" pitchFamily="34" charset="0"/>
              </a:rPr>
              <a:t>грантовые</a:t>
            </a:r>
            <a:r>
              <a:rPr lang="ru-RU" sz="1500" kern="0" dirty="0" smtClean="0">
                <a:latin typeface="Arial" pitchFamily="34" charset="0"/>
                <a:cs typeface="Arial" pitchFamily="34" charset="0"/>
              </a:rPr>
              <a:t> проекты.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kern="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1500" kern="0" dirty="0" smtClean="0">
                <a:latin typeface="Arial" pitchFamily="34" charset="0"/>
                <a:cs typeface="Arial" pitchFamily="34" charset="0"/>
              </a:rPr>
              <a:t>#</a:t>
            </a:r>
            <a:r>
              <a:rPr lang="ru-RU" sz="1500" kern="0" dirty="0" smtClean="0">
                <a:latin typeface="Arial" pitchFamily="34" charset="0"/>
                <a:cs typeface="Arial" pitchFamily="34" charset="0"/>
              </a:rPr>
              <a:t>Волонтеры Норильска узнаваемая организация в городе, которой не требуется реклама.  Руководитель движения и кураторы систематически выступают на форумах, слетах, конференция рассказывают о деятельности волонтеров, проводят обучающие семинары и мастер-классы для начинающих и опытных волонтеров.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kern="0" dirty="0" smtClean="0">
                <a:latin typeface="Arial" pitchFamily="34" charset="0"/>
                <a:cs typeface="Arial" pitchFamily="34" charset="0"/>
              </a:rPr>
              <a:t>      Волонтеры нашего движения активно осваивают социальное проектирование, создают и реализуют свои мероприятия, а также участвуют в конкурсах социальных проектов и получают гранты для реализации своих инициатив. Сотрудники фонда «Возможность» помогают добровольцам правильно оформлять отчетную документацию, консультируют по сметам и дают рекомендации по написанию проектов.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kern="0" dirty="0" smtClean="0">
                <a:latin typeface="Arial" pitchFamily="34" charset="0"/>
                <a:cs typeface="Arial" pitchFamily="34" charset="0"/>
              </a:rPr>
              <a:t>В проектной деятельности участвуют школьники начиная с 14 лет</a:t>
            </a:r>
            <a:r>
              <a:rPr lang="ru-RU" sz="1500" kern="0" smtClean="0">
                <a:latin typeface="Arial" pitchFamily="34" charset="0"/>
                <a:cs typeface="Arial" pitchFamily="34" charset="0"/>
              </a:rPr>
              <a:t>.  </a:t>
            </a:r>
            <a:endParaRPr lang="ru-RU" sz="1500" kern="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C:\Users\Admin\Desktop\мерч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0" b="6423"/>
          <a:stretch/>
        </p:blipFill>
        <p:spPr bwMode="auto">
          <a:xfrm>
            <a:off x="145942" y="805880"/>
            <a:ext cx="2313692" cy="132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Admin\Desktop\AJEWX72Rcy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49"/>
          <a:stretch/>
        </p:blipFill>
        <p:spPr bwMode="auto">
          <a:xfrm>
            <a:off x="119842" y="2240621"/>
            <a:ext cx="2331092" cy="126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50934" y="755093"/>
            <a:ext cx="65838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Сотрудничество 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8" name="Picture 4" descr="C:\Users\Admin\Desktop\tx10LF0QSPqqeJKVpLMr4y0ead6K17t5gC65SJqW23i3MGeDh7oHw5wo6aji3dMAoFjh6XNgFCBAimZfHg1W9W50-850x5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42" y="3647844"/>
            <a:ext cx="2313692" cy="140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Admin\Desktop\FLsYjZ1gUT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4" b="5714"/>
          <a:stretch/>
        </p:blipFill>
        <p:spPr bwMode="auto">
          <a:xfrm>
            <a:off x="73520" y="5186148"/>
            <a:ext cx="2388359" cy="151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73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13020"/>
            <a:ext cx="9144000" cy="6967809"/>
            <a:chOff x="0" y="13020"/>
            <a:chExt cx="9144000" cy="6967809"/>
          </a:xfrm>
        </p:grpSpPr>
        <p:pic>
          <p:nvPicPr>
            <p:cNvPr id="1026" name="Picture 2" descr="C:\Users\Admin\Downloads\2024-10-13_13-31-44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47" t="19729" r="18112" b="15158"/>
            <a:stretch/>
          </p:blipFill>
          <p:spPr bwMode="auto">
            <a:xfrm>
              <a:off x="0" y="13020"/>
              <a:ext cx="9144000" cy="6967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3" descr="C:\Users\Admin\Downloads\Логотип ВН (1)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407"/>
            <a:stretch/>
          </p:blipFill>
          <p:spPr bwMode="auto">
            <a:xfrm>
              <a:off x="2715904" y="2894050"/>
              <a:ext cx="4121624" cy="177808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9656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156511857"/>
              </p:ext>
            </p:extLst>
          </p:nvPr>
        </p:nvGraphicFramePr>
        <p:xfrm>
          <a:off x="893927" y="1415414"/>
          <a:ext cx="7356142" cy="3054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56010" y="796659"/>
            <a:ext cx="58746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Направление деятельности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Admin\Desktop\jTqAAEn2th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0" y="4738753"/>
            <a:ext cx="2711357" cy="20335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ZU6yjuG1sU0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" t="12920" r="3484" b="5434"/>
          <a:stretch/>
        </p:blipFill>
        <p:spPr bwMode="auto">
          <a:xfrm rot="10800000" flipV="1">
            <a:off x="6102158" y="4744448"/>
            <a:ext cx="2919015" cy="19674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dRG-3eZXjQ-850x638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21"/>
          <a:stretch/>
        </p:blipFill>
        <p:spPr bwMode="auto">
          <a:xfrm rot="10800000" flipV="1">
            <a:off x="2875130" y="4780873"/>
            <a:ext cx="3038191" cy="19492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70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764272"/>
            <a:ext cx="90348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Креативные и городские  мероприятия с участием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#</a:t>
            </a:r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ВолонтеровНорильска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480578741"/>
              </p:ext>
            </p:extLst>
          </p:nvPr>
        </p:nvGraphicFramePr>
        <p:xfrm>
          <a:off x="466303" y="1518193"/>
          <a:ext cx="7274256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 descr="C:\Users\Admin\Desktop\8ViIrY8zfUI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4" b="16003"/>
          <a:stretch/>
        </p:blipFill>
        <p:spPr bwMode="auto">
          <a:xfrm>
            <a:off x="5759355" y="4797187"/>
            <a:ext cx="3275463" cy="18968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82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82138" y="919489"/>
            <a:ext cx="82159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Деловые мероприятия с участием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#</a:t>
            </a:r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ВолонтеровНорильска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42212409"/>
              </p:ext>
            </p:extLst>
          </p:nvPr>
        </p:nvGraphicFramePr>
        <p:xfrm>
          <a:off x="518618" y="1619833"/>
          <a:ext cx="7274256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 descr="C:\Users\Admin\Desktop\dsc05087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7" t="6763" r="2985" b="5364"/>
          <a:stretch/>
        </p:blipFill>
        <p:spPr bwMode="auto">
          <a:xfrm>
            <a:off x="6032312" y="4960181"/>
            <a:ext cx="2961564" cy="18978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844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82137" y="796659"/>
            <a:ext cx="82159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Благотворительные и спортивные мероприятия с участием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#</a:t>
            </a:r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ВолонтеровНорильска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133775212"/>
              </p:ext>
            </p:extLst>
          </p:nvPr>
        </p:nvGraphicFramePr>
        <p:xfrm>
          <a:off x="287090" y="1688070"/>
          <a:ext cx="7274256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4" name="Picture 2" descr="C:\Users\Admin\Desktop\WhatsApp-Image-2021-04-09-at-22.30.39.jpe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8" t="7794" r="661"/>
          <a:stretch/>
        </p:blipFill>
        <p:spPr bwMode="auto">
          <a:xfrm>
            <a:off x="6905764" y="2758939"/>
            <a:ext cx="2183643" cy="3962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93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4536" y="942775"/>
            <a:ext cx="82159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Молодежные мероприятия с участием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#</a:t>
            </a:r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ВолонтеровНорильска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201589985"/>
              </p:ext>
            </p:extLst>
          </p:nvPr>
        </p:nvGraphicFramePr>
        <p:xfrm>
          <a:off x="191553" y="1469706"/>
          <a:ext cx="7274256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18" name="Picture 2" descr="C:\Users\Admin\Desktop\UIdfKy1fLo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948" y="4742308"/>
            <a:ext cx="3203660" cy="21349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07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2010" y="1638349"/>
            <a:ext cx="8734568" cy="4721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noProof="0" dirty="0" smtClean="0">
                <a:latin typeface="Arial" pitchFamily="34" charset="0"/>
                <a:cs typeface="Arial" pitchFamily="34" charset="0"/>
              </a:rPr>
              <a:t>	       </a:t>
            </a:r>
            <a:r>
              <a:rPr lang="ru-RU" sz="1500" kern="0" noProof="0" dirty="0" smtClean="0">
                <a:latin typeface="Arial" pitchFamily="34" charset="0"/>
                <a:cs typeface="Arial" pitchFamily="34" charset="0"/>
              </a:rPr>
              <a:t>Все волонтеры объединены в одно сообщество в менеджере </a:t>
            </a:r>
            <a:r>
              <a:rPr lang="en-US" sz="1500" kern="0" noProof="0" dirty="0" err="1" smtClean="0">
                <a:latin typeface="Arial" pitchFamily="34" charset="0"/>
                <a:cs typeface="Arial" pitchFamily="34" charset="0"/>
              </a:rPr>
              <a:t>WhatsApp</a:t>
            </a:r>
            <a:r>
              <a:rPr lang="ru-RU" sz="1500" kern="0" noProof="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r" defTabSz="91440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kern="0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1500" kern="0" noProof="0" dirty="0" smtClean="0">
                <a:latin typeface="Arial" pitchFamily="34" charset="0"/>
                <a:cs typeface="Arial" pitchFamily="34" charset="0"/>
              </a:rPr>
              <a:t>       Группа закрытая, в нее может добавить руководитель движении или один</a:t>
            </a:r>
          </a:p>
          <a:p>
            <a:pPr marL="0" marR="0" lvl="0" indent="0" algn="r" defTabSz="91440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kern="0" dirty="0" smtClean="0">
                <a:latin typeface="Arial" pitchFamily="34" charset="0"/>
                <a:cs typeface="Arial" pitchFamily="34" charset="0"/>
              </a:rPr>
              <a:t>                     </a:t>
            </a:r>
            <a:r>
              <a:rPr lang="ru-RU" sz="1500" kern="0" noProof="0" dirty="0" smtClean="0">
                <a:latin typeface="Arial" pitchFamily="34" charset="0"/>
                <a:cs typeface="Arial" pitchFamily="34" charset="0"/>
              </a:rPr>
              <a:t> из четырех кураторов. Для это будущий волонтер обращаться в личные</a:t>
            </a:r>
          </a:p>
          <a:p>
            <a:pPr marL="0" marR="0" lvl="0" indent="0" algn="r" defTabSz="91440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kern="0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1500" kern="0" noProof="0" dirty="0" smtClean="0">
                <a:latin typeface="Arial" pitchFamily="34" charset="0"/>
                <a:cs typeface="Arial" pitchFamily="34" charset="0"/>
              </a:rPr>
              <a:t>       сообщения, пишет о своем желании, сообщает свои ФИО и возраст,</a:t>
            </a:r>
          </a:p>
          <a:p>
            <a:pPr marL="0" marR="0" lvl="0" indent="0" algn="r" defTabSz="91440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kern="0" dirty="0" smtClean="0">
                <a:latin typeface="Arial" pitchFamily="34" charset="0"/>
                <a:cs typeface="Arial" pitchFamily="34" charset="0"/>
              </a:rPr>
              <a:t>                     </a:t>
            </a:r>
            <a:r>
              <a:rPr lang="ru-RU" sz="1500" kern="0" noProof="0" dirty="0" smtClean="0">
                <a:latin typeface="Arial" pitchFamily="34" charset="0"/>
                <a:cs typeface="Arial" pitchFamily="34" charset="0"/>
              </a:rPr>
              <a:t> проходит собеседование из 5 вопросов  по итогам которого добавляют в</a:t>
            </a:r>
          </a:p>
          <a:p>
            <a:pPr marL="0" marR="0" lvl="0" indent="0" algn="just" defTabSz="91440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kern="0" dirty="0" smtClean="0">
                <a:latin typeface="Arial" pitchFamily="34" charset="0"/>
                <a:cs typeface="Arial" pitchFamily="34" charset="0"/>
              </a:rPr>
              <a:t>                      </a:t>
            </a:r>
            <a:r>
              <a:rPr lang="ru-RU" sz="1500" kern="0" noProof="0" dirty="0" smtClean="0">
                <a:latin typeface="Arial" pitchFamily="34" charset="0"/>
                <a:cs typeface="Arial" pitchFamily="34" charset="0"/>
              </a:rPr>
              <a:t> группу. В группе есть определенные правила с которыми знакомят новичка. </a:t>
            </a:r>
            <a:endParaRPr lang="ru-RU" sz="1500" kern="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	В чате публикуются объявления о наборе волонтеров, на мероприятиями. В них указываются возрастные ограничения для волонтеров, дата, место и время проведения события, требования к внешнему виду волонтеров и т.д. </a:t>
            </a:r>
            <a:r>
              <a:rPr lang="ru-RU" sz="1500" kern="0" dirty="0" smtClean="0">
                <a:latin typeface="Arial" pitchFamily="34" charset="0"/>
                <a:cs typeface="Arial" pitchFamily="34" charset="0"/>
              </a:rPr>
              <a:t>каждый волонтер записывается на мероприятие самостоятельно и исключительно по собственной воле, учитывая собственные интересы, занятость и возможности.</a:t>
            </a:r>
            <a:endParaRPr kumimoji="0" lang="ru-RU" sz="150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	Под каждое мероприятие подбирается команда волонтеров, создается отдельный чат в ТГ, ВК или </a:t>
            </a:r>
            <a:r>
              <a:rPr kumimoji="0" lang="en-US" sz="15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W</a:t>
            </a:r>
            <a:r>
              <a:rPr kumimoji="0" lang="ru-RU" sz="15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А где проходит знакомство с организатором/подрядчиком мероприятия, общей концепцией, предварительное распределение вакансий, решаются организационные вопросы, по питанию, формируются освобождения от уроков, размещается ссылка на </a:t>
            </a:r>
            <a:r>
              <a:rPr kumimoji="0" lang="ru-RU" sz="150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Добро.ру</a:t>
            </a:r>
            <a:r>
              <a:rPr kumimoji="0" lang="ru-RU" sz="15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и пр. также назначается дата, время и место проведения брифинга/организационного собрания/обучения/ проведения </a:t>
            </a:r>
            <a:r>
              <a:rPr kumimoji="0" lang="ru-RU" sz="150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командообразующего</a:t>
            </a:r>
            <a:r>
              <a:rPr kumimoji="0" lang="ru-RU" sz="15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мероприятия. </a:t>
            </a:r>
          </a:p>
          <a:p>
            <a:pPr marL="0" marR="0" lvl="0" indent="0" algn="just" defTabSz="91440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dirty="0" smtClean="0">
                <a:latin typeface="Arial" pitchFamily="34" charset="0"/>
                <a:cs typeface="Arial" pitchFamily="34" charset="0"/>
              </a:rPr>
              <a:t>	</a:t>
            </a:r>
            <a:endParaRPr kumimoji="0" lang="ru-RU" sz="160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9182" y="87581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Механизм взаимодействия с волонтерами 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30" y="1255592"/>
            <a:ext cx="1664978" cy="1801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3169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Admin\Downloads\Screenshot_2024-10-13-16-21-07-65_965bbf4d18d205f782c6b8409c5773a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93" b="37482"/>
          <a:stretch/>
        </p:blipFill>
        <p:spPr bwMode="auto">
          <a:xfrm>
            <a:off x="4826743" y="4980906"/>
            <a:ext cx="3361914" cy="18770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1775" y="1149037"/>
            <a:ext cx="8700450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ru-RU" sz="1500" kern="0" dirty="0" smtClean="0">
                <a:latin typeface="Arial" pitchFamily="34" charset="0"/>
                <a:cs typeface="Arial" pitchFamily="34" charset="0"/>
              </a:rPr>
              <a:t>Все кураторы и руководитель движения имеют основное место работы и осуществляют свои функции за пределами должностных обязанностей на безвозмездной основе.</a:t>
            </a:r>
            <a:endParaRPr kumimoji="0" lang="ru-RU" sz="150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kern="0" dirty="0" smtClean="0">
                <a:latin typeface="Arial" pitchFamily="34" charset="0"/>
                <a:cs typeface="Arial" pitchFamily="34" charset="0"/>
              </a:rPr>
              <a:t>         Ранее,  по итогам участия в мероприятиях заполнялись личные </a:t>
            </a:r>
            <a:r>
              <a:rPr lang="ru-RU" sz="1500" kern="0" dirty="0">
                <a:latin typeface="Arial" pitchFamily="34" charset="0"/>
                <a:cs typeface="Arial" pitchFamily="34" charset="0"/>
              </a:rPr>
              <a:t>в</a:t>
            </a:r>
            <a:r>
              <a:rPr lang="ru-RU" sz="1500" kern="0" dirty="0" smtClean="0">
                <a:latin typeface="Arial" pitchFamily="34" charset="0"/>
                <a:cs typeface="Arial" pitchFamily="34" charset="0"/>
              </a:rPr>
              <a:t>олонтерские книжки, теперь все добровольца ведут электронные волонтерские книжки. Кураторы составляют характеристики для поступлении в ВУЗы (по требованию), для участия в премии Главы города, конкурсе «Доброволец года» и </a:t>
            </a:r>
            <a:r>
              <a:rPr lang="ru-RU" sz="1500" kern="0" dirty="0" err="1" smtClean="0">
                <a:latin typeface="Arial" pitchFamily="34" charset="0"/>
                <a:cs typeface="Arial" pitchFamily="34" charset="0"/>
              </a:rPr>
              <a:t>т.п</a:t>
            </a:r>
            <a:r>
              <a:rPr lang="ru-RU" sz="1500" kern="0" dirty="0" smtClean="0">
                <a:latin typeface="Arial" pitchFamily="34" charset="0"/>
                <a:cs typeface="Arial" pitchFamily="34" charset="0"/>
              </a:rPr>
              <a:t>, оказывают помощь по сбору и заполнению документов на различные премии, конкурсы и т.д.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kern="0" dirty="0" smtClean="0">
                <a:latin typeface="Arial" pitchFamily="34" charset="0"/>
                <a:cs typeface="Arial" pitchFamily="34" charset="0"/>
              </a:rPr>
              <a:t>         С 2023 года всех участников сообщества   регулярно информируют о новых продуктах экосистемы </a:t>
            </a:r>
            <a:r>
              <a:rPr lang="ru-RU" sz="1500" kern="0" dirty="0" err="1" smtClean="0">
                <a:latin typeface="Arial" pitchFamily="34" charset="0"/>
                <a:cs typeface="Arial" pitchFamily="34" charset="0"/>
              </a:rPr>
              <a:t>ДОБРО.ру</a:t>
            </a:r>
            <a:r>
              <a:rPr lang="ru-RU" sz="1500" kern="0" dirty="0" smtClean="0">
                <a:latin typeface="Arial" pitchFamily="34" charset="0"/>
                <a:cs typeface="Arial" pitchFamily="34" charset="0"/>
              </a:rPr>
              <a:t>. Каждый участник может обратиться и получить консультацию по работе в системе, онлайн-курсах </a:t>
            </a:r>
            <a:r>
              <a:rPr lang="ru-RU" sz="1500" kern="0" dirty="0" err="1" smtClean="0">
                <a:latin typeface="Arial" pitchFamily="34" charset="0"/>
                <a:cs typeface="Arial" pitchFamily="34" charset="0"/>
              </a:rPr>
              <a:t>ДоброУниверситета</a:t>
            </a:r>
            <a:r>
              <a:rPr lang="ru-RU" sz="1500" kern="0" dirty="0" smtClean="0">
                <a:latin typeface="Arial" pitchFamily="34" charset="0"/>
                <a:cs typeface="Arial" pitchFamily="34" charset="0"/>
              </a:rPr>
              <a:t>, поиске вакансий, сотрудничестве с другими общественными, некоммерческими, благотворительными и добровольческими организациями Норильска и пр.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kern="0" dirty="0" smtClean="0">
                <a:latin typeface="Arial" pitchFamily="34" charset="0"/>
                <a:cs typeface="Arial" pitchFamily="34" charset="0"/>
              </a:rPr>
              <a:t>         Существует система наставничества, когда более опытные добровольцы помогаю новичкам, делятся </a:t>
            </a:r>
            <a:r>
              <a:rPr lang="ru-RU" sz="1500" kern="0" dirty="0" err="1" smtClean="0">
                <a:latin typeface="Arial" pitchFamily="34" charset="0"/>
                <a:cs typeface="Arial" pitchFamily="34" charset="0"/>
              </a:rPr>
              <a:t>лайфхаками</a:t>
            </a:r>
            <a:r>
              <a:rPr lang="ru-RU" sz="1500" kern="0" dirty="0" smtClean="0">
                <a:latin typeface="Arial" pitchFamily="34" charset="0"/>
                <a:cs typeface="Arial" pitchFamily="34" charset="0"/>
              </a:rPr>
              <a:t>. Когда на мероприятие, запрашивается организатором от 50  и более волонтеров, внедряется система </a:t>
            </a:r>
            <a:r>
              <a:rPr lang="ru-RU" sz="1500" kern="0" dirty="0" err="1" smtClean="0">
                <a:latin typeface="Arial" pitchFamily="34" charset="0"/>
                <a:cs typeface="Arial" pitchFamily="34" charset="0"/>
              </a:rPr>
              <a:t>тимлидеров</a:t>
            </a:r>
            <a:r>
              <a:rPr lang="ru-RU" sz="1500" kern="0" dirty="0" smtClean="0">
                <a:latin typeface="Arial" pitchFamily="34" charset="0"/>
                <a:cs typeface="Arial" pitchFamily="34" charset="0"/>
              </a:rPr>
              <a:t>. 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kern="0" dirty="0" smtClean="0">
                <a:latin typeface="Arial" pitchFamily="34" charset="0"/>
                <a:cs typeface="Arial" pitchFamily="34" charset="0"/>
              </a:rPr>
              <a:t>        Два раза в год проходят мотивационные встречи с волонтерами, которые побывали на волонтерских стажировках или стали участниками крупных всероссийских и международных событий.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87373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Механизм взаимодействия с волонтерами 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752" y="5082797"/>
            <a:ext cx="3036531" cy="177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30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91320" y="84709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Традиции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#</a:t>
            </a:r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ВолонтеровНорильска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699" y="1247200"/>
            <a:ext cx="677952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kern="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kumimoji="0" lang="ru-RU" sz="15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В течении календарного года ведется учет деятельности каждого волонтера, составляется рейтинговая таблица. 5 декабря проводится праздник  «День волонтера», награждаются топ 10 волонтеров года, выбирается самый активный волонтер, который получает </a:t>
            </a:r>
            <a:r>
              <a:rPr kumimoji="0" lang="ru-RU" sz="150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тревел</a:t>
            </a:r>
            <a:r>
              <a:rPr kumimoji="0" lang="ru-RU" sz="15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грант, </a:t>
            </a:r>
            <a:r>
              <a:rPr lang="ru-RU" sz="1500" kern="0" dirty="0" smtClean="0">
                <a:latin typeface="Arial" pitchFamily="34" charset="0"/>
                <a:cs typeface="Arial" pitchFamily="34" charset="0"/>
              </a:rPr>
              <a:t>он </a:t>
            </a:r>
            <a:r>
              <a:rPr kumimoji="0" lang="ru-RU" sz="15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может его использовать для поезд на форум/конференцию и пр. за пределы нашего отдаленного города. По итогам поездки распространяет полученный опыт и внедряет на нашу деятельность элементы новых практик.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kern="0" dirty="0" smtClean="0">
                <a:latin typeface="Arial" pitchFamily="34" charset="0"/>
                <a:cs typeface="Arial" pitchFamily="34" charset="0"/>
              </a:rPr>
              <a:t>       Хорошей традицией стало  организацией и поведением, в летний период времени, походов, экскурсий и тренингов.  Ведь очень важно не только вместе работать после основной работы/учебы, но и узнавать друг друга, цели, ценности и мотивы.</a:t>
            </a:r>
            <a:endParaRPr kumimoji="0" lang="ru-RU" sz="150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Admin\Desktop\XyFn_HCumf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" t="20056" r="11756" b="24705"/>
          <a:stretch/>
        </p:blipFill>
        <p:spPr bwMode="auto">
          <a:xfrm>
            <a:off x="221775" y="4181641"/>
            <a:ext cx="4841545" cy="2290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Admin\Desktop\UjcnK5PNzkg-850x70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96" r="14654" b="9165"/>
          <a:stretch/>
        </p:blipFill>
        <p:spPr bwMode="auto">
          <a:xfrm>
            <a:off x="5152811" y="4181641"/>
            <a:ext cx="3769413" cy="24034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9LUNFDIzRsc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98"/>
          <a:stretch/>
        </p:blipFill>
        <p:spPr bwMode="auto">
          <a:xfrm>
            <a:off x="44448" y="772828"/>
            <a:ext cx="2098251" cy="33366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99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1455</TotalTime>
  <Words>834</Words>
  <Application>Microsoft Office PowerPoint</Application>
  <PresentationFormat>Экран (4:3)</PresentationFormat>
  <Paragraphs>74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Admin</cp:lastModifiedBy>
  <cp:revision>222</cp:revision>
  <dcterms:created xsi:type="dcterms:W3CDTF">2016-11-18T14:12:19Z</dcterms:created>
  <dcterms:modified xsi:type="dcterms:W3CDTF">2025-02-06T19:18:18Z</dcterms:modified>
</cp:coreProperties>
</file>