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3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4F0FBFB-7DAA-44D1-B27C-96E394007328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686AA16-2EE8-403C-A9E1-009FB595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60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FBFB-7DAA-44D1-B27C-96E394007328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AA16-2EE8-403C-A9E1-009FB595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07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FBFB-7DAA-44D1-B27C-96E394007328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AA16-2EE8-403C-A9E1-009FB595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55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FBFB-7DAA-44D1-B27C-96E394007328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AA16-2EE8-403C-A9E1-009FB595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121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FBFB-7DAA-44D1-B27C-96E394007328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AA16-2EE8-403C-A9E1-009FB595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71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FBFB-7DAA-44D1-B27C-96E394007328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AA16-2EE8-403C-A9E1-009FB595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80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FBFB-7DAA-44D1-B27C-96E394007328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AA16-2EE8-403C-A9E1-009FB595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62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FBFB-7DAA-44D1-B27C-96E394007328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AA16-2EE8-403C-A9E1-009FB595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04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FBFB-7DAA-44D1-B27C-96E394007328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AA16-2EE8-403C-A9E1-009FB595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617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FBFB-7DAA-44D1-B27C-96E394007328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7686AA16-2EE8-403C-A9E1-009FB595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99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4F0FBFB-7DAA-44D1-B27C-96E394007328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686AA16-2EE8-403C-A9E1-009FB595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0962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4F0FBFB-7DAA-44D1-B27C-96E394007328}" type="datetimeFigureOut">
              <a:rPr lang="ru-RU" smtClean="0"/>
              <a:t>26.05.2024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7686AA16-2EE8-403C-A9E1-009FB595D1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317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d.dvfu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A5DC21-0CB7-4EEE-A0BB-D1844D7742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ПАРИС </a:t>
            </a:r>
            <a:br>
              <a:rPr lang="ru-RU" dirty="0"/>
            </a:br>
            <a:r>
              <a:rPr lang="ru-RU" sz="2400" dirty="0"/>
              <a:t>ПРОЕКТ </a:t>
            </a:r>
            <a:br>
              <a:rPr lang="ru-RU" sz="2400" dirty="0"/>
            </a:br>
            <a:r>
              <a:rPr lang="ru-RU" sz="2400" dirty="0"/>
              <a:t>АДАПТИВНОГО </a:t>
            </a:r>
            <a:br>
              <a:rPr lang="ru-RU" sz="2400" dirty="0"/>
            </a:br>
            <a:r>
              <a:rPr lang="ru-RU" sz="2400" dirty="0"/>
              <a:t>РЕАБИЛИТАЦИОННОГО</a:t>
            </a:r>
            <a:br>
              <a:rPr lang="ru-RU" sz="2400" dirty="0"/>
            </a:br>
            <a:r>
              <a:rPr lang="ru-RU" sz="2400" dirty="0"/>
              <a:t>ИНКЛЮЗИВНОГО</a:t>
            </a:r>
            <a:br>
              <a:rPr lang="ru-RU" sz="2400" dirty="0"/>
            </a:br>
            <a:r>
              <a:rPr lang="ru-RU" sz="2400" dirty="0"/>
              <a:t>САПСЕРФИНГА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44861B2-75F0-43CA-8988-CDAE47EC7E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512" y="4300010"/>
            <a:ext cx="9228201" cy="164592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/>
              <a:t>АВТОНОМНАЯ НЕКОММЕРЧЕСКАЯ ОРГАНИЗАЦИЯ </a:t>
            </a:r>
          </a:p>
          <a:p>
            <a:pPr algn="ctr"/>
            <a:r>
              <a:rPr lang="ru-RU" dirty="0"/>
              <a:t>«СПОРТИВНАЯ АССОЦИАЦИЯ «САП ВОСТОК»</a:t>
            </a:r>
          </a:p>
          <a:p>
            <a:pPr algn="ctr"/>
            <a:r>
              <a:rPr lang="ru-RU" dirty="0"/>
              <a:t>Г. ВЛАДИВОСТОК</a:t>
            </a:r>
          </a:p>
        </p:txBody>
      </p:sp>
    </p:spTree>
    <p:extLst>
      <p:ext uri="{BB962C8B-B14F-4D97-AF65-F5344CB8AC3E}">
        <p14:creationId xmlns:p14="http://schemas.microsoft.com/office/powerpoint/2010/main" val="1314798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EFD7637-CF01-4229-95C4-95A5709BF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534" y="330200"/>
            <a:ext cx="11184848" cy="6341533"/>
          </a:xfrm>
        </p:spPr>
        <p:txBody>
          <a:bodyPr>
            <a:normAutofit/>
          </a:bodyPr>
          <a:lstStyle/>
          <a:p>
            <a:r>
              <a:rPr lang="ru-RU" b="1" dirty="0"/>
              <a:t>О ЧЕМ ИДЕЯ: </a:t>
            </a:r>
            <a:r>
              <a:rPr lang="ru-RU" dirty="0"/>
              <a:t>В проекте мы учим детей инвалидов </a:t>
            </a:r>
            <a:r>
              <a:rPr lang="ru-RU" dirty="0" err="1"/>
              <a:t>сапсерфингу</a:t>
            </a:r>
            <a:r>
              <a:rPr lang="ru-RU" dirty="0"/>
              <a:t>. Мы адаптировали пляж для колясочников, разработали различные методики тренировок  для разных видов инвалидности. </a:t>
            </a:r>
          </a:p>
          <a:p>
            <a:r>
              <a:rPr lang="ru-RU" b="1" dirty="0"/>
              <a:t>КАУЮ ПРОБЛЕМУ РЕШАЕТ ПРОЕКТ: </a:t>
            </a:r>
            <a:r>
              <a:rPr lang="ru-RU" dirty="0"/>
              <a:t>Во Владивостоке существует проблема недостатка спортивно-психологической реабилитации для детей-инвалидов и детей с ОВЗ, что снижет уровень их жизни. </a:t>
            </a:r>
          </a:p>
          <a:p>
            <a:pPr>
              <a:buClr>
                <a:schemeClr val="dk1"/>
              </a:buClr>
              <a:buSzPts val="1800"/>
            </a:pPr>
            <a:r>
              <a:rPr lang="ru-RU" b="1" dirty="0"/>
              <a:t>РЕЗУЛЬТАТЫ: </a:t>
            </a:r>
            <a:r>
              <a:rPr lang="ru-RU" dirty="0">
                <a:solidFill>
                  <a:schemeClr val="tx1"/>
                </a:solidFill>
              </a:rPr>
              <a:t>280 детей-инвалидов «встали на доску»</a:t>
            </a:r>
          </a:p>
          <a:p>
            <a:pPr>
              <a:buClr>
                <a:schemeClr val="dk1"/>
              </a:buClr>
              <a:buSzPts val="1800"/>
            </a:pPr>
            <a:r>
              <a:rPr lang="ru-RU" dirty="0">
                <a:solidFill>
                  <a:schemeClr val="tx1"/>
                </a:solidFill>
              </a:rPr>
              <a:t>100 % детей улучшили психоэмоциональное состояние</a:t>
            </a:r>
          </a:p>
          <a:p>
            <a:pPr lvl="0">
              <a:buClr>
                <a:schemeClr val="dk1"/>
              </a:buClr>
              <a:buSzPts val="1800"/>
            </a:pPr>
            <a:r>
              <a:rPr lang="ru-RU" dirty="0">
                <a:solidFill>
                  <a:srgbClr val="000000"/>
                </a:solidFill>
                <a:sym typeface="Arial"/>
              </a:rPr>
              <a:t>90% детей приобрели новые навыки (стоять на </a:t>
            </a:r>
            <a:r>
              <a:rPr lang="ru-RU" dirty="0">
                <a:solidFill>
                  <a:schemeClr val="tx1"/>
                </a:solidFill>
                <a:sym typeface="Arial"/>
              </a:rPr>
              <a:t>сап</a:t>
            </a:r>
            <a:r>
              <a:rPr lang="ru-RU" dirty="0">
                <a:solidFill>
                  <a:schemeClr val="tx1"/>
                </a:solidFill>
              </a:rPr>
              <a:t>е, держать весло)</a:t>
            </a:r>
            <a:r>
              <a:rPr lang="ru-RU" dirty="0"/>
              <a:t>) </a:t>
            </a:r>
          </a:p>
          <a:p>
            <a:pPr lvl="0">
              <a:buClr>
                <a:schemeClr val="dk1"/>
              </a:buClr>
              <a:buSzPts val="1800"/>
            </a:pPr>
            <a:r>
              <a:rPr lang="ru-RU" dirty="0">
                <a:solidFill>
                  <a:srgbClr val="000000"/>
                </a:solidFill>
                <a:sym typeface="Arial"/>
              </a:rPr>
              <a:t>50 % посещали тренировки регулярно и повысили свою двигательную активность </a:t>
            </a:r>
          </a:p>
          <a:p>
            <a:pPr lvl="0">
              <a:buClr>
                <a:schemeClr val="dk1"/>
              </a:buClr>
              <a:buSzPts val="1800"/>
            </a:pPr>
            <a:r>
              <a:rPr lang="ru-RU" dirty="0"/>
              <a:t>1 ребенок с миопатией впервые в жизни встал на пятку </a:t>
            </a:r>
          </a:p>
          <a:p>
            <a:pPr lvl="0">
              <a:buClr>
                <a:schemeClr val="dk1"/>
              </a:buClr>
              <a:buSzPts val="1800"/>
            </a:pPr>
            <a:r>
              <a:rPr lang="ru-RU" dirty="0">
                <a:solidFill>
                  <a:srgbClr val="000000"/>
                </a:solidFill>
                <a:sym typeface="Arial"/>
              </a:rPr>
              <a:t>1 ребенок с ДЦП преодолел гиперкинез и теперь держит весло не вздрагивая</a:t>
            </a:r>
          </a:p>
          <a:p>
            <a:pPr>
              <a:buClr>
                <a:schemeClr val="dk1"/>
              </a:buClr>
              <a:buSzPts val="1800"/>
            </a:pPr>
            <a:r>
              <a:rPr lang="ru-RU" dirty="0">
                <a:solidFill>
                  <a:schemeClr val="tx1"/>
                </a:solidFill>
              </a:rPr>
              <a:t>1 ребенок с миопатией впервые в жизни встал на пятку </a:t>
            </a:r>
          </a:p>
          <a:p>
            <a:pPr>
              <a:buClr>
                <a:schemeClr val="dk1"/>
              </a:buClr>
              <a:buSzPts val="1800"/>
            </a:pPr>
            <a:r>
              <a:rPr lang="ru-RU" dirty="0">
                <a:solidFill>
                  <a:schemeClr val="tx1"/>
                </a:solidFill>
              </a:rPr>
              <a:t>2 ребенка с синдромом Дауна самостоятельно стоят на сапе с веслом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612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970F92-EAA8-428F-9928-003937D11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1467043" cy="1658198"/>
          </a:xfrm>
        </p:spPr>
        <p:txBody>
          <a:bodyPr/>
          <a:lstStyle/>
          <a:p>
            <a:r>
              <a:rPr lang="ru-RU" dirty="0"/>
              <a:t>НОВЫЙ ВИТОК – ЗИМНИЕ ТРЕНИРОВКИ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B4442A-3C8F-4B0A-B947-6C76DACFD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САП – ЛЕТНИЙ ВИД СПОРТА И РАНЬШЕ МЫ ЗАНИМАЛИСЬ ТОЛЬКО 3 МЕСЯЦА В ГОДУ НА ТЕРРИТОРИИ САП-СТАНЦИИ. ИЗ-ЗА ТОГО, ЧТО ЕСТЬ ПЕПЕРЫВ В ТРЕНИРОВКАХ У ДЕТЕЙ С НАРУШЕНИЕМ ОПОРНО-ДВИГАТЕЛЬНОГО АППАРАТА БЫЛИ «ОТКАТЫ» В ПРИОБРЕТЕННЫХ ФИЗИЧЕСИКИХ НАВЫКАХ. </a:t>
            </a:r>
          </a:p>
          <a:p>
            <a:endParaRPr lang="ru-RU" dirty="0"/>
          </a:p>
          <a:p>
            <a:r>
              <a:rPr lang="ru-RU" dirty="0"/>
              <a:t>В СЕНТЯБРЕ 2023 ГОДА УДАЛОСЬ ДОСТИЧЬ ДОГОВОРЕННОСТИ С </a:t>
            </a:r>
            <a:r>
              <a:rPr lang="ru-RU" b="1" dirty="0"/>
              <a:t>Медицинским комплексом ДВФУ</a:t>
            </a:r>
            <a:r>
              <a:rPr lang="ru-RU" dirty="0"/>
              <a:t>  </a:t>
            </a:r>
            <a:r>
              <a:rPr lang="en-US" dirty="0">
                <a:hlinkClick r:id="rId2"/>
              </a:rPr>
              <a:t>https://med.dvfu.ru/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36262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F11FA3-4840-4F32-81AE-8A4E31C5F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ПАРТНЕРСТВО С ВРАЧАМИ-РЕАБИЛИТОЛОГАМИ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887F27-C1EE-43D7-889C-7CB68A34C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 СЕНТЯБРЯ 2023 ГОДА ПРОЕКТ СОТРУДНИЧАЕТ С РЕАБИЛИТАЦИОННЫМ ЦЕНТРОМ ДВФУ</a:t>
            </a:r>
          </a:p>
          <a:p>
            <a:pPr>
              <a:buFontTx/>
              <a:buChar char="-"/>
            </a:pPr>
            <a:r>
              <a:rPr lang="ru-RU" dirty="0"/>
              <a:t>В БАССЕЙНЕ ТРЕНИРУЮТСЯ ДЕТИ С НАРУШЕНИЕМ ОПОРНО-ДВИГАТЕЛЬНОГО АППАРАТА</a:t>
            </a:r>
          </a:p>
          <a:p>
            <a:pPr>
              <a:buFontTx/>
              <a:buChar char="-"/>
            </a:pPr>
            <a:r>
              <a:rPr lang="ru-RU" dirty="0"/>
              <a:t>КАЖДЫЙ РЕБЕНОК ПРОХОДИТ КОНСУЛЬТАЦИЮ ВРАЧА-РЕАБИЛИТОЛОГА</a:t>
            </a:r>
          </a:p>
          <a:p>
            <a:pPr>
              <a:buFontTx/>
              <a:buChar char="-"/>
            </a:pPr>
            <a:r>
              <a:rPr lang="ru-RU" dirty="0"/>
              <a:t>ТРЕНЕР ПОЛУЧАЕТ РЕКОМЕНАЦИИ ОТ ВРАЧА ИНДИВИДУАЛНО ПО КАЖДОМУ</a:t>
            </a:r>
          </a:p>
          <a:p>
            <a:pPr>
              <a:buFontTx/>
              <a:buChar char="-"/>
            </a:pPr>
            <a:r>
              <a:rPr lang="ru-RU" dirty="0"/>
              <a:t>В ТРЕНИРОВКИ ДОБАВЛЕНЫ ЗАНЯТИЯ С РЕАБИЛИТАЦИОННЫМ ОБОРУДОВАНИЕМ  </a:t>
            </a:r>
          </a:p>
          <a:p>
            <a:pPr>
              <a:buFontTx/>
              <a:buChar char="-"/>
            </a:pPr>
            <a:r>
              <a:rPr lang="ru-RU" dirty="0"/>
              <a:t>С СЕНТЯБРЯ 2023 ГОДА ПО МАЙ 2024  - 60 ДЕТЕЙ</a:t>
            </a:r>
          </a:p>
        </p:txBody>
      </p:sp>
    </p:spTree>
    <p:extLst>
      <p:ext uri="{BB962C8B-B14F-4D97-AF65-F5344CB8AC3E}">
        <p14:creationId xmlns:p14="http://schemas.microsoft.com/office/powerpoint/2010/main" val="1762354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B60C0AF-231C-4ACA-BB49-8E4044A3C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01800"/>
            <a:ext cx="5452533" cy="40894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A574AD6-53EE-4EB1-B2FB-DC2F4FA6FA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933" y="1701800"/>
            <a:ext cx="3920067" cy="4175724"/>
          </a:xfrm>
          <a:prstGeom prst="rect">
            <a:avLst/>
          </a:prstGeom>
        </p:spPr>
      </p:pic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B2DCF804-B89F-471F-83DD-937CDF550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57" y="43602"/>
            <a:ext cx="11467043" cy="1658198"/>
          </a:xfrm>
        </p:spPr>
        <p:txBody>
          <a:bodyPr>
            <a:normAutofit/>
          </a:bodyPr>
          <a:lstStyle/>
          <a:p>
            <a:r>
              <a:rPr lang="ru-RU" sz="2400" dirty="0"/>
              <a:t>РЕЗУЛЬТАТЫ: СЕМЕН НЕ МОГУ ДЕРАЖАТЬ СПИНУ И ОСОБЕННО ПРЕДМЕТЫ С РОВНОЙ СПИНОЙ, ПОСЛЕ 2 МЕСЯЦЕВ ЗАНЯТИЙ – ОН МОЖЕТ УПРАВЛЯТЬ ДОСКОЙ С ВЕСЛОМ</a:t>
            </a:r>
          </a:p>
        </p:txBody>
      </p:sp>
    </p:spTree>
    <p:extLst>
      <p:ext uri="{BB962C8B-B14F-4D97-AF65-F5344CB8AC3E}">
        <p14:creationId xmlns:p14="http://schemas.microsoft.com/office/powerpoint/2010/main" val="3977070233"/>
      </p:ext>
    </p:extLst>
  </p:cSld>
  <p:clrMapOvr>
    <a:masterClrMapping/>
  </p:clrMapOvr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43</TotalTime>
  <Words>281</Words>
  <Application>Microsoft Office PowerPoint</Application>
  <PresentationFormat>Широкоэкранный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 Light</vt:lpstr>
      <vt:lpstr>Метрополия</vt:lpstr>
      <vt:lpstr>ПАРИС  ПРОЕКТ  АДАПТИВНОГО  РЕАБИЛИТАЦИОННОГО ИНКЛЮЗИВНОГО САПСЕРФИНГА </vt:lpstr>
      <vt:lpstr>Презентация PowerPoint</vt:lpstr>
      <vt:lpstr>НОВЫЙ ВИТОК – ЗИМНИЕ ТРЕНИРОВКИ </vt:lpstr>
      <vt:lpstr>ПАРТНЕРСТВО С ВРАЧАМИ-РЕАБИЛИТОЛОГАМИ </vt:lpstr>
      <vt:lpstr>РЕЗУЛЬТАТЫ: СЕМЕН НЕ МОГУ ДЕРАЖАТЬ СПИНУ И ОСОБЕННО ПРЕДМЕТЫ С РОВНОЙ СПИНОЙ, ПОСЛЕ 2 МЕСЯЦЕВ ЗАНЯТИЙ – ОН МОЖЕТ УПРАВЛЯТЬ ДОСКОЙ С ВЕСЛОМ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ПАРИС  ПРОЕКТ  АДАПТИВНОГО  РЕАБИЛИТАЦИОННОГО ИНКЛЮЗИВНОГО САПСЕРФИНГА </dc:title>
  <dc:creator>Кукса</dc:creator>
  <cp:lastModifiedBy>Кукса</cp:lastModifiedBy>
  <cp:revision>5</cp:revision>
  <dcterms:created xsi:type="dcterms:W3CDTF">2024-05-26T03:55:03Z</dcterms:created>
  <dcterms:modified xsi:type="dcterms:W3CDTF">2024-05-26T04:38:55Z</dcterms:modified>
</cp:coreProperties>
</file>