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5" r:id="rId11"/>
    <p:sldId id="266" r:id="rId12"/>
    <p:sldId id="267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E90B454-DD23-4FA3-B00A-3CC94C7E3064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6E3E5BB-C21D-40AD-8922-9A8F6DEF0933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05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B454-DD23-4FA3-B00A-3CC94C7E3064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3E5BB-C21D-40AD-8922-9A8F6DEF0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292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B454-DD23-4FA3-B00A-3CC94C7E3064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3E5BB-C21D-40AD-8922-9A8F6DEF0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479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B454-DD23-4FA3-B00A-3CC94C7E3064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3E5BB-C21D-40AD-8922-9A8F6DEF0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102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B454-DD23-4FA3-B00A-3CC94C7E3064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3E5BB-C21D-40AD-8922-9A8F6DEF0933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901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B454-DD23-4FA3-B00A-3CC94C7E3064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3E5BB-C21D-40AD-8922-9A8F6DEF0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714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B454-DD23-4FA3-B00A-3CC94C7E3064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3E5BB-C21D-40AD-8922-9A8F6DEF0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071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B454-DD23-4FA3-B00A-3CC94C7E3064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3E5BB-C21D-40AD-8922-9A8F6DEF0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855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B454-DD23-4FA3-B00A-3CC94C7E3064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3E5BB-C21D-40AD-8922-9A8F6DEF0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602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B454-DD23-4FA3-B00A-3CC94C7E3064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3E5BB-C21D-40AD-8922-9A8F6DEF0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952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B454-DD23-4FA3-B00A-3CC94C7E3064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3E5BB-C21D-40AD-8922-9A8F6DEF0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3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3E90B454-DD23-4FA3-B00A-3CC94C7E3064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76E3E5BB-C21D-40AD-8922-9A8F6DEF0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902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Волонтерское движение в </a:t>
            </a:r>
            <a:r>
              <a:rPr lang="ru-RU" dirty="0" err="1"/>
              <a:t>Маоу</a:t>
            </a:r>
            <a:r>
              <a:rPr lang="ru-RU" dirty="0"/>
              <a:t> «СОШ №12»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969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s://sun9-10.userapi.com/impg/WyDkKwJFv9ApDcLY017GbQ7eBCVN5ye5c-qcyQ/y-miaGMxmrs.jpg?size=810x1080&amp;quality=95&amp;sign=c30f23defd3ea913072925a8988b70df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" y="2848402"/>
            <a:ext cx="3030350" cy="404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Благотворительная акция «Посылка солдату»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1539240"/>
            <a:ext cx="4258816" cy="4709160"/>
          </a:xfrm>
        </p:spPr>
        <p:txBody>
          <a:bodyPr>
            <a:normAutofit/>
          </a:bodyPr>
          <a:lstStyle/>
          <a:p>
            <a:r>
              <a:rPr lang="ru-RU" dirty="0"/>
              <a:t>Волонтеры собирают гуманитарную помощь для участников СВО. А ребята из младших классов написали письма, приуроченные к Новому году, которые вложили в посылку.</a:t>
            </a:r>
          </a:p>
        </p:txBody>
      </p:sp>
      <p:pic>
        <p:nvPicPr>
          <p:cNvPr id="10242" name="Picture 2" descr="https://sun9-61.userapi.com/impg/oaY62cMCoCC0clGw0p0WavrGdLntAFrJWWj0Zw/t8779CuPP4w.jpg?size=1280x960&amp;quality=95&amp;sign=5df70793121286025430f2c41fdb1ef7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581" y="3626323"/>
            <a:ext cx="4308902" cy="323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942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9586" y="1124744"/>
            <a:ext cx="4297214" cy="4709160"/>
          </a:xfrm>
        </p:spPr>
        <p:txBody>
          <a:bodyPr>
            <a:normAutofit/>
          </a:bodyPr>
          <a:lstStyle/>
          <a:p>
            <a:r>
              <a:rPr lang="ru-RU" sz="2800" dirty="0"/>
              <a:t>Всероссийская акция «Бессмертный полк» и «Георгиевская лента»</a:t>
            </a:r>
          </a:p>
        </p:txBody>
      </p:sp>
      <p:pic>
        <p:nvPicPr>
          <p:cNvPr id="11266" name="Picture 2" descr="https://sun9-86.userapi.com/impg/43jXhJuadArawYDQaHw-eZ_jrDR2itAguZwR-g/FIwzvfw0n2Y.jpg?size=1280x960&amp;quality=95&amp;sign=7cf10438e23eed179d8f38dbe094e2fa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39"/>
          <a:stretch/>
        </p:blipFill>
        <p:spPr bwMode="auto">
          <a:xfrm>
            <a:off x="1" y="0"/>
            <a:ext cx="429721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sun9-85.userapi.com/impg/-97mJXDGYp9tSuJ59yKLmk8rFB41QH1mIESGmQ/1vW0SUvCjgM.jpg?size=1280x960&amp;quality=95&amp;sign=7127dbd10cbb61d42412b608849b4a0f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65" y="3617640"/>
            <a:ext cx="432047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sun9-80.userapi.com/impg/CXfkKpVUL_o_TYqmF37HkhKiwwXUZB7NwuzEpA/I3udlcTc8yY.jpg?size=1280x576&amp;quality=96&amp;sign=f944034f5515b755f47534310e16ac06&amp;type=albu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9" t="17912" r="19342" b="10441"/>
          <a:stretch/>
        </p:blipFill>
        <p:spPr bwMode="auto">
          <a:xfrm>
            <a:off x="4252138" y="4478215"/>
            <a:ext cx="4888523" cy="237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293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765796"/>
            <a:ext cx="4427984" cy="3698195"/>
          </a:xfrm>
        </p:spPr>
        <p:txBody>
          <a:bodyPr>
            <a:normAutofit/>
          </a:bodyPr>
          <a:lstStyle/>
          <a:p>
            <a:r>
              <a:rPr lang="ru-RU" sz="2400" dirty="0"/>
              <a:t>Волонтеры МАОУ «СОШ №12» приняли участие в торжественном митинге в честь боевых подразделений, сформированных в годы Великой Отечественной войны «Полки Победы».</a:t>
            </a:r>
          </a:p>
        </p:txBody>
      </p:sp>
      <p:pic>
        <p:nvPicPr>
          <p:cNvPr id="12290" name="Picture 2" descr="https://sun9-72.userapi.com/impg/iRlLXHUKKLldzaeNX_d6rH8yHqN1bMsCfWImGQ/BS3KB7fLvgM.jpg?size=810x1080&amp;quality=96&amp;sign=13168a2e94f0998c362bb02142b24af5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5" b="18033"/>
          <a:stretch/>
        </p:blipFill>
        <p:spPr bwMode="auto">
          <a:xfrm>
            <a:off x="254" y="14318"/>
            <a:ext cx="3186354" cy="290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sun9-25.userapi.com/impg/bDtueRn44kAPpzBRYFDsKkz6nSqL9hg5ZF-hRw/W-OfnmWRjA4.jpg?size=486x1080&amp;quality=96&amp;sign=757118b8f53f3001c7c5141b4e3548cb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6" b="16375"/>
          <a:stretch/>
        </p:blipFill>
        <p:spPr bwMode="auto">
          <a:xfrm>
            <a:off x="-1" y="2921641"/>
            <a:ext cx="3105005" cy="393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sun9-85.userapi.com/impg/ziqI0tRLTObn-WmnbuaSRBrwzRoX7tymzDToZg/VHEMO5sbJ00.jpg?size=1280x576&amp;quality=96&amp;sign=9643290b33b8ff5ca80c793034e16d1a&amp;type=albu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9" t="3129" r="33914"/>
          <a:stretch/>
        </p:blipFill>
        <p:spPr bwMode="auto">
          <a:xfrm>
            <a:off x="3105004" y="3570575"/>
            <a:ext cx="3021541" cy="328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044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4" name="Picture 12" descr="https://sun9-64.userapi.com/impg/a7FcDKsvb6V4PQPcWRMw-E7SF2srSj-W7XQYYw/9xyz3qVtmUE.jpg?size=810x1080&amp;quality=96&amp;sign=f2dd1148c91d84d94fef7f4e1791669f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182" y="1374797"/>
            <a:ext cx="248427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sun9-72.userapi.com/impg/Y3uqv2EBBp8mjiNVodgGAKAQVaZy7b2C7F8l5w/TiZyf61v6tc.jpg?size=1080x810&amp;quality=96&amp;sign=ff8533835490549d6bfc0503d567d5e7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289" y="1740769"/>
            <a:ext cx="3710334" cy="278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0045" y="2537461"/>
            <a:ext cx="2696308" cy="4709160"/>
          </a:xfrm>
        </p:spPr>
        <p:txBody>
          <a:bodyPr>
            <a:normAutofit/>
          </a:bodyPr>
          <a:lstStyle/>
          <a:p>
            <a:r>
              <a:rPr lang="ru-RU" sz="2400" dirty="0"/>
              <a:t>Помощь в общешкольных мероприятиях</a:t>
            </a:r>
          </a:p>
        </p:txBody>
      </p:sp>
      <p:pic>
        <p:nvPicPr>
          <p:cNvPr id="8194" name="Picture 2" descr="https://sun9-61.userapi.com/impg/QeH6VD147Si2JH1LryFV2XRSwLQtHYLTk-QzWw/7z2TiYO8qaY.jpg?size=1280x721&amp;quality=95&amp;sign=98e6dcc8002feaab7410b90caf882208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3" t="22785"/>
          <a:stretch/>
        </p:blipFill>
        <p:spPr bwMode="auto">
          <a:xfrm>
            <a:off x="5517945" y="0"/>
            <a:ext cx="3613333" cy="166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sun9-8.userapi.com/impg/eYFh3P1FL0N1ANIJeg2_JEwYFb0UmZ3k-Lg3pg/meDTrqgPnuU.jpg?size=1156x651&amp;quality=95&amp;sign=74354627cddc5db09cff91da63487a16&amp;type=albu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9"/>
          <a:stretch/>
        </p:blipFill>
        <p:spPr bwMode="auto">
          <a:xfrm>
            <a:off x="-1742" y="0"/>
            <a:ext cx="4291817" cy="208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sun9-50.userapi.com/impg/01cfKmF01z2AptD8P5OQWJh7kF0mjEanHIv2zw/bxRJeu2MGe0.jpg?size=1280x960&amp;quality=96&amp;sign=af7d3f1c4835bc853f542a9e4b4e8b30&amp;type=albu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1" b="16458"/>
          <a:stretch/>
        </p:blipFill>
        <p:spPr bwMode="auto">
          <a:xfrm>
            <a:off x="-303045" y="4523520"/>
            <a:ext cx="4035846" cy="23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sun9-83.userapi.com/impg/Hi-P_2PXL7uzkicOZuWbCudsvvzJGMiM9MjrMg/-fCVWdW5muI.jpg?size=1280x576&amp;quality=96&amp;sign=c0ea5018613915df28f00cea4c6d1441&amp;type=album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0" t="28161" r="9281"/>
          <a:stretch/>
        </p:blipFill>
        <p:spPr bwMode="auto">
          <a:xfrm>
            <a:off x="3732801" y="4523520"/>
            <a:ext cx="5404339" cy="23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09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8640960" cy="9906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cs typeface="Times New Roman" pitchFamily="18" charset="0"/>
              </a:rPr>
              <a:t>Волонтерское движение в МАОУ «СОШ №12»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12776"/>
            <a:ext cx="4896544" cy="525658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Волонтерское движение в нашей школе развивается в различных направлениях и имеет школьный и </a:t>
            </a:r>
            <a:r>
              <a:rPr lang="ru-RU" dirty="0" err="1"/>
              <a:t>внутриклассный</a:t>
            </a:r>
            <a:r>
              <a:rPr lang="ru-RU" dirty="0"/>
              <a:t> характер.</a:t>
            </a:r>
          </a:p>
          <a:p>
            <a:pPr marL="0" indent="0">
              <a:buNone/>
            </a:pPr>
            <a:r>
              <a:rPr lang="ru-RU" dirty="0"/>
              <a:t>Волонтерские проекты, осуществляемые внутри класса или сборной группой, имеют узконаправленный, адресный характер. </a:t>
            </a:r>
          </a:p>
        </p:txBody>
      </p:sp>
      <p:pic>
        <p:nvPicPr>
          <p:cNvPr id="2054" name="Picture 6" descr="https://sun9-83.userapi.com/impg/-7KhWKrPw0cil11qYSZK0msOpIq6J8PVofviKQ/DznygQHQx2c.jpg?size=1000x1000&amp;quality=96&amp;sign=598b5334c61259a7c59f2ba8a61bfe86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" t="2786" r="3277" b="3053"/>
          <a:stretch/>
        </p:blipFill>
        <p:spPr bwMode="auto">
          <a:xfrm>
            <a:off x="4566486" y="1484785"/>
            <a:ext cx="4577513" cy="460851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577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Создание кукольного театра для воспитанников детского сада.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6056" y="1965960"/>
            <a:ext cx="3610744" cy="47091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https://sun3-11.userapi.com/impg/PolSVFxkUH57vAzq8zHTJFTKsyyyvT0_G1964A/l2Bhj6Q5BPQ.jpg?size=1280x960&amp;quality=95&amp;sign=df7fc89f18497b12d6180704b9a4191b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951" y="2132856"/>
            <a:ext cx="4416491" cy="331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3-11.userapi.com/impg/qySgep3NtvM73om0WFzG31_x3_SCF6n7DOGQVQ/e6Sc8UemQFM.jpg?size=1280x960&amp;quality=95&amp;sign=279916ba6ecd2224dbd2e0585299430d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41" y="3362752"/>
            <a:ext cx="441649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854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sun3-16.userapi.com/impg/c0qPL9z6PqkQPmD_63EiTsJPC-icSborsK5hGg/F1O9BsYqjjg.jpg?size=810x1080&amp;quality=95&amp;sign=ccfcaae458f4a13c4d611f54615b332c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3185983" cy="424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Эко-акция «Зеленый патруль»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1844824"/>
            <a:ext cx="4330824" cy="47091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sun3-9.userapi.com/impg/B1B8QTyaR6eOAs9vtg_REt7pIzNEPuUz_xzqnQ/bIfej4sQ2II.jpg?size=1280x960&amp;quality=95&amp;sign=f271fc1a2cc2e0c8ae09f687062378d2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915" y="3201184"/>
            <a:ext cx="4623574" cy="346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102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1287780"/>
            <a:ext cx="5040560" cy="4709160"/>
          </a:xfrm>
        </p:spPr>
        <p:txBody>
          <a:bodyPr>
            <a:normAutofit/>
          </a:bodyPr>
          <a:lstStyle/>
          <a:p>
            <a:r>
              <a:rPr lang="ru-RU" sz="2800" dirty="0"/>
              <a:t>Проект «Оранжевое настроение» реализуется обучающимися 10 класса и направлен на оказание помощи детям, попавшим в трудную жизненную ситуацию и находящимся в МКУСО «Социально-реабилитационный цент для несовершеннолетних».</a:t>
            </a:r>
          </a:p>
        </p:txBody>
      </p:sp>
      <p:pic>
        <p:nvPicPr>
          <p:cNvPr id="5123" name="Picture 3" descr="C:\Users\sdg\AppData\Local\Temp\Tmp_view\РДШ и волонтерство\Проект ОРАНЬЖЕВОЕ НАСТРОЕНИЕ\DSC_4525.jf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" y="2428203"/>
            <a:ext cx="3585624" cy="239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sdg\AppData\Local\Temp\Tmp_view\РДШ и волонтерство\Проект ОРАНЬЖЕВОЕ НАСТРОЕНИЕ\DSC_4523.jf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00" y="12982"/>
            <a:ext cx="3614297" cy="241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sdg\AppData\Local\Temp\Tmp_view\РДШ и волонтерство\Проект ОРАНЬЖЕВОЕ НАСТРОЕНИЕ\DSC_3602.jf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6"/>
          <a:stretch/>
        </p:blipFill>
        <p:spPr bwMode="auto">
          <a:xfrm>
            <a:off x="-1" y="4607169"/>
            <a:ext cx="3639921" cy="225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848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1124744"/>
            <a:ext cx="4896544" cy="5472608"/>
          </a:xfrm>
        </p:spPr>
        <p:txBody>
          <a:bodyPr>
            <a:normAutofit/>
          </a:bodyPr>
          <a:lstStyle/>
          <a:p>
            <a:r>
              <a:rPr lang="ru-RU" sz="2400" dirty="0"/>
              <a:t>Волонтеры стали активными помощниками НКО Фонд возрождение </a:t>
            </a:r>
            <a:r>
              <a:rPr lang="ru-RU" sz="2400" dirty="0" err="1"/>
              <a:t>г.Бакал</a:t>
            </a:r>
            <a:r>
              <a:rPr lang="ru-RU" sz="2400" dirty="0"/>
              <a:t> в городских субботниках, работах по благоустройству парка и сквера, участие в акции «Яркий город» (облагораживание парка «Созвездие», облагораживание Сквера Воинов Интернационалистов и героев ВОВ) . </a:t>
            </a:r>
          </a:p>
        </p:txBody>
      </p:sp>
      <p:pic>
        <p:nvPicPr>
          <p:cNvPr id="6146" name="Picture 2" descr="C:\Users\sdg\AppData\Local\Temp\Tmp_view\РДШ и волонтерство\Зеленая Весна\dcW6T_Q_YI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0"/>
          <a:stretch/>
        </p:blipFill>
        <p:spPr bwMode="auto">
          <a:xfrm>
            <a:off x="-28345" y="0"/>
            <a:ext cx="3803914" cy="26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un9-30.userapi.com/impg/2OLJ5BGs80vgmX98466UtTf0-vf4iOhcY25GNw/ZHZQEhWG1tw.jpg?size=1280x960&amp;quality=95&amp;sign=f1be01265c4315f8923a41a99b9e1d47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18"/>
          <a:stretch/>
        </p:blipFill>
        <p:spPr bwMode="auto">
          <a:xfrm>
            <a:off x="-28346" y="2346247"/>
            <a:ext cx="3797561" cy="205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sun9-34.userapi.com/impg/VjnIR5TLmtPEtg_Bnl6n-bI8qNKQPSJoV6g9-w/gymt_ymifiU.jpg?size=1280x960&amp;quality=95&amp;sign=5c795cd0e8b638d034e27652232a9ffc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0" t="26673" r="11453"/>
          <a:stretch/>
        </p:blipFill>
        <p:spPr bwMode="auto">
          <a:xfrm>
            <a:off x="0" y="4396426"/>
            <a:ext cx="3753854" cy="246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987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s://sun9-59.userapi.com/impg/5NfPKr2CAm6-EdF_UIl8jOP2xxdFci0rkdHEVQ/__yNqJoqVdo.jpg?size=1280x917&amp;quality=95&amp;sign=2c341b13b8e864705c45da6007b3b35e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" y="1838892"/>
            <a:ext cx="3342172" cy="239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Эко-акция «Синичкин день»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3640" y="1838892"/>
            <a:ext cx="4032448" cy="5335975"/>
          </a:xfrm>
        </p:spPr>
        <p:txBody>
          <a:bodyPr>
            <a:normAutofit/>
          </a:bodyPr>
          <a:lstStyle/>
          <a:p>
            <a:r>
              <a:rPr lang="ru-RU" dirty="0"/>
              <a:t>Ребята 3-4-х классов изготовили кормушки своими руками, чтобы помочь птицам пережить зимнее время года. Вместе с волонтёрами ребята развесили кормушки на территории школы.</a:t>
            </a:r>
          </a:p>
        </p:txBody>
      </p:sp>
      <p:pic>
        <p:nvPicPr>
          <p:cNvPr id="7170" name="Picture 2" descr="https://sun9-83.userapi.com/impg/1P-SCBTmHrFXB1A5sLZijQ-0tF5lBarjaXvKtQ/gyarq4G2slg.jpg?size=1126x960&amp;quality=95&amp;sign=7a6741e1dd9cf53468ebf2e66cc4f9b9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8" t="17001" r="9935"/>
          <a:stretch/>
        </p:blipFill>
        <p:spPr bwMode="auto">
          <a:xfrm>
            <a:off x="5611664" y="3865233"/>
            <a:ext cx="3526644" cy="300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un9-80.userapi.com/impg/1LQGZyxN-TuScfBE9SYbdjFHkWiUWPALXxsQjQ/QNnZ8_l7sF0.jpg?size=1280x641&amp;quality=95&amp;sign=7269084b1b0688c0d8e0c567869e4edb&amp;type=albu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1" t="23065" r="6661"/>
          <a:stretch/>
        </p:blipFill>
        <p:spPr bwMode="auto">
          <a:xfrm>
            <a:off x="0" y="4225825"/>
            <a:ext cx="5595888" cy="263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493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2173111"/>
            <a:ext cx="5188931" cy="4709160"/>
          </a:xfrm>
        </p:spPr>
        <p:txBody>
          <a:bodyPr>
            <a:normAutofit/>
          </a:bodyPr>
          <a:lstStyle/>
          <a:p>
            <a:r>
              <a:rPr lang="ru-RU" sz="2400" dirty="0"/>
              <a:t>Волонтеры произвели ремонтом мягких кресел-мешков и пошив полотенец для столовой ко Дню повара.</a:t>
            </a:r>
          </a:p>
        </p:txBody>
      </p:sp>
      <p:pic>
        <p:nvPicPr>
          <p:cNvPr id="9218" name="Picture 2" descr="https://sun9-84.userapi.com/impg/rd5SKM2AF7B5WZ2Nxo16nhcF-G69Mjzn0PZzpQ/Z38DTzuwkR8.jpg?size=1280x960&amp;quality=95&amp;sign=41e26aef199f9de590d6afec0df2414c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786" y="3945160"/>
            <a:ext cx="3916148" cy="293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sun9-15.userapi.com/impg/-Gx4acd-P9grkGzr06BQErUiu0EtWwOGoIazfg/bUr45v_F9kE.jpg?size=810x1080&amp;quality=95&amp;sign=8425ad6085f8d186adfa89b63f79eb99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6952"/>
            <a:ext cx="2895786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sun9-86.userapi.com/impg/coDtk_45slKKj_42CpU_jF5Bz9ZjJE6J2s2FNQ/-shiG8QbVRs.jpg?size=1280x960&amp;quality=95&amp;sign=641087753d3e504fa3254cb90b218167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882" y="0"/>
            <a:ext cx="3995936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013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Акция: «Забота о братьях наших меньших»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1600200"/>
            <a:ext cx="3826768" cy="47091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314" name="Picture 2" descr="https://sun9-36.userapi.com/impg/eHFjsjmAIrH81szSkvpWuDp_DZIsZURR1R0LOg/hLVZobGL5w8.jpg?size=1200x678&amp;quality=96&amp;sign=03c9cb49369f7fb31bb3385fbe179aa9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23" y="4350119"/>
            <a:ext cx="4794548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sun9-86.userapi.com/impg/BpZ0f2B1oF0y7ApOzjezSJm5SyFC2r1qXghxmg/W-wbFL0nzQs.jpg?size=1200x592&amp;quality=96&amp;sign=f67354b758c31896a1029965ac62234b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999" y="4365104"/>
            <a:ext cx="5053168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s://sun9-25.userapi.com/impg/Tgpy2ulAWbG0qTslvouCHBdJ6WN7vt7G1bEOOQ/8n2wGU1Aa8g.jpg?size=627x469&amp;quality=96&amp;sign=f420b8ed76986ff77fcf40353bab833b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069" y="1600200"/>
            <a:ext cx="3744416" cy="280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510410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402</TotalTime>
  <Words>271</Words>
  <Application>Microsoft Office PowerPoint</Application>
  <PresentationFormat>Экран (4:3)</PresentationFormat>
  <Paragraphs>17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Corbel</vt:lpstr>
      <vt:lpstr>Базис</vt:lpstr>
      <vt:lpstr>Волонтерское движение в Маоу «СОШ №12»</vt:lpstr>
      <vt:lpstr>Волонтерское движение в МАОУ «СОШ №12»</vt:lpstr>
      <vt:lpstr>Создание кукольного театра для воспитанников детского сада. </vt:lpstr>
      <vt:lpstr>Эко-акция «Зеленый патруль» </vt:lpstr>
      <vt:lpstr>Презентация PowerPoint</vt:lpstr>
      <vt:lpstr>Презентация PowerPoint</vt:lpstr>
      <vt:lpstr>Эко-акция «Синичкин день» </vt:lpstr>
      <vt:lpstr>Презентация PowerPoint</vt:lpstr>
      <vt:lpstr>Акция: «Забота о братьях наших меньших»  </vt:lpstr>
      <vt:lpstr>Благотворительная акция «Посылка солдату»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sdg</dc:creator>
  <cp:lastModifiedBy>User</cp:lastModifiedBy>
  <cp:revision>14</cp:revision>
  <dcterms:created xsi:type="dcterms:W3CDTF">2022-12-09T03:49:09Z</dcterms:created>
  <dcterms:modified xsi:type="dcterms:W3CDTF">2022-12-18T16:36:11Z</dcterms:modified>
</cp:coreProperties>
</file>