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3"/>
    <p:sldId id="257" r:id="rId4"/>
    <p:sldId id="256" r:id="rId5"/>
    <p:sldId id="258" r:id="rId6"/>
    <p:sldId id="259" r:id="rId7"/>
    <p:sldId id="267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-22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07298-4A2E-485C-AA31-1BB1F5FCE89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42388-3568-43EB-8CB6-4B714E553E7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79114\Downloads\кабинет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2"/>
            <a:ext cx="9144000" cy="5151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79114\Downloads\школ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54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987824" y="1069429"/>
            <a:ext cx="43079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Партнёры 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1789510"/>
            <a:ext cx="2476075" cy="135198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 этнокультурный центр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Вешкелюс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98271" y="1789510"/>
            <a:ext cx="2476075" cy="135198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КРОО </a:t>
            </a:r>
            <a:endParaRPr lang="ru-RU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«Родной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очаг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24008" y="1756966"/>
            <a:ext cx="2471295" cy="135198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Волонтёры</a:t>
            </a:r>
            <a:endParaRPr lang="ru-RU" b="1" i="1" dirty="0"/>
          </a:p>
        </p:txBody>
      </p:sp>
      <p:pic>
        <p:nvPicPr>
          <p:cNvPr id="7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br>
              <a:rPr lang="ru-RU" dirty="0"/>
            </a:br>
            <a:endParaRPr lang="ru-RU" dirty="0"/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699542"/>
            <a:ext cx="5509368" cy="5760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проекта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275606"/>
            <a:ext cx="83529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Количественные: 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100 человек</a:t>
            </a:r>
            <a:endParaRPr lang="ru-RU" sz="1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число обучающихся в образовательной организации, на 01.03.2026, чел.: 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ru-RU" sz="16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endParaRPr lang="ru-RU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проекта, и способы их измерения: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реализации проекта будет проведен межрайонный  Фестиваль «Мы в Карелии живём, мы добрые соседи»», что позволит создать условия для демонстрации творчества и мастерства, раскрыть перспективы роста и профессиональной ориентации, произвести обмен опытом талантливой молодежи края.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получат навыки демонстрации и презентации своего мастерства и опыт выступления на фестивалях. Участие в Фестивале позволит раскрыть перспективы профессионального роста подростков, создаст ситуацию успеха, будет способствовать профессиональному самоопределению.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br>
              <a:rPr lang="ru-RU" dirty="0"/>
            </a:br>
            <a:endParaRPr lang="ru-RU" dirty="0"/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87624" y="1347614"/>
          <a:ext cx="7200800" cy="3096061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720080"/>
                <a:gridCol w="1777187"/>
                <a:gridCol w="4703533"/>
              </a:tblGrid>
              <a:tr h="4751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риска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действий при наступлении риска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</a:tr>
              <a:tr h="4751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Смена автора проекта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Взаимозаменяемость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</a:tr>
              <a:tr h="6338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знаний для реализации проекта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квалификации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</a:tr>
              <a:tr h="720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интереса детей и родителей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интереса через освещение в группе (реклама)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</a:tr>
              <a:tr h="6788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количества детей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рождаемости и увеличение приемных семей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81" marR="67881" marT="33941" marB="33941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11560" y="816668"/>
            <a:ext cx="23220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0" algn="l"/>
              </a:tabLst>
            </a:pPr>
            <a:r>
              <a:rPr lang="ru-RU" altLang="ru-RU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иски проекта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</a:endParaRPr>
          </a:p>
        </p:txBody>
      </p:sp>
      <p:pic>
        <p:nvPicPr>
          <p:cNvPr id="7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19572" y="1635646"/>
            <a:ext cx="7704856" cy="2376264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проведения Фестиваля будут организованы выставки фоторабот, будут опубликованы работы школьников и продемонстрированы видеоролики о мастер-классах, выступлениях, подростки получат возможность для самовыражения и самореализации. В </a:t>
            </a:r>
            <a:r>
              <a:rPr lang="ru-RU" sz="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медиацентре</a:t>
            </a:r>
            <a:r>
              <a:rPr lang="ru-RU" sz="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школы будет использоваться оборудование, закупленное в ходе реализации проекта, что даст толчок для повышения </a:t>
            </a:r>
            <a:r>
              <a:rPr lang="ru-RU" sz="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медиаграмотности</a:t>
            </a:r>
            <a:r>
              <a:rPr lang="ru-RU" sz="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школьников</a:t>
            </a:r>
            <a:r>
              <a:rPr lang="ru-RU" sz="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95536" y="699543"/>
            <a:ext cx="7772400" cy="6480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развития и масштабирования проекта</a:t>
            </a:r>
            <a:endParaRPr lang="ru-RU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635646"/>
            <a:ext cx="8348464" cy="1102519"/>
          </a:xfrm>
        </p:spPr>
        <p:txBody>
          <a:bodyPr>
            <a:normAutofit fontScale="90000"/>
          </a:bodyPr>
          <a:lstStyle/>
          <a:p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66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Вешкельский</a:t>
            </a:r>
            <a:r>
              <a:rPr lang="ru-RU" sz="6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900" b="1" dirty="0" smtClean="0">
                <a:solidFill>
                  <a:schemeClr val="accent6">
                    <a:lumMod val="75000"/>
                  </a:schemeClr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ШУМ</a:t>
            </a:r>
            <a:r>
              <a:rPr lang="en-US" sz="6600" baseline="30000" dirty="0" smtClean="0"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083918"/>
            <a:ext cx="6400800" cy="44918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ВЕШКЕЛЬСКИЙ УЧЕНИЧЕСКИЙ МЕДИАЦЕНТР</a:t>
            </a:r>
            <a:endParaRPr lang="ru-RU" sz="2400" dirty="0"/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pic>
        <p:nvPicPr>
          <p:cNvPr id="1026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3958"/>
            <a:ext cx="9143999" cy="6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5168" y="649937"/>
            <a:ext cx="7772400" cy="1102519"/>
          </a:xfrm>
        </p:spPr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проекта: </a:t>
            </a:r>
            <a:b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Константин Няргин, ученик 10 класса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1811" y="1779662"/>
            <a:ext cx="3816424" cy="18002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Команда: </a:t>
            </a:r>
            <a:endParaRPr lang="ru-RU" sz="18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Никита Герасимов, 9 класс</a:t>
            </a:r>
            <a:endParaRPr lang="ru-RU" sz="18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Каролина </a:t>
            </a:r>
            <a:r>
              <a:rPr lang="ru-RU" sz="18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Юппиева</a:t>
            </a:r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10 класс</a:t>
            </a:r>
            <a:endParaRPr lang="ru-RU" sz="18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Яна Жуковская, 9 класс</a:t>
            </a:r>
            <a:endParaRPr lang="ru-RU" sz="18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Кирилл Стельмах, 8 </a:t>
            </a:r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endParaRPr lang="ru-RU" sz="1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06158" y="3731935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проекта: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Елена Александровна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Няргина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советник директора по воспитанию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3958"/>
            <a:ext cx="9143999" cy="6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145081"/>
            <a:ext cx="7772400" cy="1089338"/>
          </a:xfrm>
          <a:noFill/>
          <a:ln w="28575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обусловлен необходимостью интеграции школы в цифровое пространство, где традиционные формы информирования устарели, а потребность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медиаграмотности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молодёжи критически высока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849025"/>
            <a:ext cx="7776864" cy="1730978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высоким интересом учащихся к цифровому контенту и низким уровнем их навыков его критического осмысления и профессионального создания, а также отсутствием в школе единой, современной и действенной системы распространения позитивной информации о жизни учебного заведения.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54881" y="690577"/>
            <a:ext cx="2259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</a:t>
            </a: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355726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491630"/>
            <a:ext cx="7772400" cy="1411701"/>
          </a:xfrm>
        </p:spPr>
        <p:txBody>
          <a:bodyPr>
            <a:noAutofit/>
          </a:bodyPr>
          <a:lstStyle/>
          <a:p>
            <a:pPr lvl="1" algn="just" rtl="0">
              <a:spcBef>
                <a:spcPct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ноября 2026 года развить  коммуникативную культуру у обучающихся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Вешкельской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средней школы (не менее 100 человек), формировать навыки общения и сотрудничества, поддержать  творческую самореализацию школьников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11560" y="1029965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Цель проекта: </a:t>
            </a:r>
            <a:endParaRPr lang="ru-RU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84168" y="1673006"/>
            <a:ext cx="2520280" cy="119597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 мероприятия — школьный фестиваль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131840" y="843558"/>
            <a:ext cx="2566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635645"/>
            <a:ext cx="2448272" cy="11818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медиаформатами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</a:pPr>
            <a:endParaRPr lang="ru-RU" sz="11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ct val="20000"/>
              </a:spcBef>
            </a:pP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2342" y="1650601"/>
            <a:ext cx="255618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информационной коммуникативной культуры учащихся. 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203374"/>
            <a:ext cx="8064896" cy="3600399"/>
          </a:xfrm>
        </p:spPr>
        <p:txBody>
          <a:bodyPr>
            <a:normAutofit/>
          </a:bodyPr>
          <a:lstStyle/>
          <a:p>
            <a:pPr lvl="1" algn="just" rtl="0">
              <a:spcBef>
                <a:spcPct val="0"/>
              </a:spcBef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 на создание в  МОУ Вешкельская средняя школа современного пространства, где дети  смогут развивать  свои творческие и коммуникативные навыки,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медиаграмотность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учиться работать с техникой и выражать свое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мнение. В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центра планируется проведение обучающих модулей «Основы видеосъёмки и монтажа», где учащиеся освоят навыки работы с камерой, звуком, освещением и монтажными программами.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предусмотрены мастер-классы и мини-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хакатоны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темам безопасного поведения в интернете, культуры общения и критического восприятия информации. В завершение каждого этапа работы планируется организация школьных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медиафестивалей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выставок и показов, где будут представлены лучшие видеоролики, фоторепортажи и публикации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детей. Проект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устойчивой площадкой, где рождаются инициативы, объединяющие школьное сообщество, и формируется позитивный образ сельской школы как места роста и возможностей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44249"/>
            <a:ext cx="44290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Краткое описание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проекта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491630"/>
            <a:ext cx="8352928" cy="720080"/>
          </a:xfrm>
        </p:spPr>
        <p:txBody>
          <a:bodyPr>
            <a:noAutofit/>
          </a:bodyPr>
          <a:lstStyle/>
          <a:p>
            <a:pPr lvl="1"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Требуемый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необходимых на реализацию проекта средств (всего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882748"/>
            <a:ext cx="410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</a:pP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смета 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endParaRPr lang="ru-RU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499742"/>
            <a:ext cx="7488832" cy="1077218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Запрашиваемая сумма: 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123 316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30 000 = 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153 316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(где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30 000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– это дополнительные ресурсы для реализации проекта)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843558"/>
            <a:ext cx="2806080" cy="598463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 команды: 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99542"/>
          </a:xfrm>
          <a:prstGeom prst="rect">
            <a:avLst/>
          </a:prstGeom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71600" y="1563638"/>
            <a:ext cx="7488832" cy="2088232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олонтёрство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Фестивале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«Мы в Карелии живем – мы добрые соседи»</a:t>
            </a:r>
            <a:endParaRPr lang="ru-RU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fs.znanio.ru/8c0997/9e/29/99c96ea6e7446c2952a4de76acf1491d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9982"/>
            <a:ext cx="9143999" cy="48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4054</Words>
  <Application>WPS Presentation</Application>
  <PresentationFormat>Экран (16:9)</PresentationFormat>
  <Paragraphs>114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Monotype Corsiva</vt:lpstr>
      <vt:lpstr>Calibri</vt:lpstr>
      <vt:lpstr>Calibri</vt:lpstr>
      <vt:lpstr>Microsoft YaHei</vt:lpstr>
      <vt:lpstr>Arial Unicode MS</vt:lpstr>
      <vt:lpstr>Тема Office</vt:lpstr>
      <vt:lpstr>PowerPoint 演示文稿</vt:lpstr>
      <vt:lpstr>“Вешкельский ШУМ ”</vt:lpstr>
      <vt:lpstr>Автор проекта:  Константин Няргин, ученик 10 класса</vt:lpstr>
      <vt:lpstr>Проект обусловлен необходимостью интеграции школы в цифровое пространство, где традиционные формы информирования устарели, а потребность в медиаграмотности молодёжи критически высока.</vt:lpstr>
      <vt:lpstr>До 1 ноября 2026 года развить  коммуникативную культуру у обучающихся Вешкельской средней школы (не менее 100 человек), формировать навыки общения и сотрудничества, поддержать  творческую самореализацию школьников.</vt:lpstr>
      <vt:lpstr>PowerPoint 演示文稿</vt:lpstr>
      <vt:lpstr>Проект направлен на создание в  МОУ Вешкельская средняя школа современного пространства, где дети  смогут развивать  свои творческие и коммуникативные навыки, медиаграмотность, учиться работать с техникой и выражать свое мнение. В работе центра планируется проведение обучающих модулей «Основы видеосъёмки и монтажа», где учащиеся освоят навыки работы с камерой, звуком, освещением и монтажными программами. Для этого предусмотрены мастер-классы и мини-хакатоны по темам безопасного поведения в интернете, культуры общения и критического восприятия информации. В завершение каждого этапа работы планируется организация школьных медиафестивалей, выставок и показов, где будут представлены лучшие видеоролики, фоторепортажи и публикации детей. Проект станет устойчивой площадкой, где рождаются инициативы, объединяющие школьное сообщество, и формируется позитивный образ сельской школы как места роста и возможностей.</vt:lpstr>
      <vt:lpstr>PowerPoint 演示文稿</vt:lpstr>
      <vt:lpstr>Вклад команды: </vt:lpstr>
      <vt:lpstr>PowerPoint 演示文稿</vt:lpstr>
      <vt:lpstr> </vt:lpstr>
      <vt:lpstr> </vt:lpstr>
      <vt:lpstr>Перспективы развития и масштабирования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ШКОЛА</cp:lastModifiedBy>
  <cp:revision>31</cp:revision>
  <dcterms:created xsi:type="dcterms:W3CDTF">2026-03-31T08:05:00Z</dcterms:created>
  <dcterms:modified xsi:type="dcterms:W3CDTF">2026-04-01T11:36:06Z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5AEEDA64351F4007BDB64A9C150B8DC5_13</vt:lpwstr>
  </property>
  <property fmtid="{D5CDD505-2E9C-101B-9397-08002B2CF9AE}" pid="3" name="KSOProductBuildVer">
    <vt:lpwstr>1049-12.2.0.23196</vt:lpwstr>
  </property>
</Properties>
</file>