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01A03CD-075B-4766-A596-A39F6EBB8BA2}" type="datetimeFigureOut">
              <a:rPr lang="ru-RU" smtClean="0"/>
              <a:t>30.06.2021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5E4D4B4-7DF1-448F-BCC7-81D04E2AE83C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4797152"/>
            <a:ext cx="6400800" cy="153657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ru-RU" sz="1400" dirty="0" smtClean="0"/>
              <a:t>Г.Волгоград</a:t>
            </a:r>
          </a:p>
          <a:p>
            <a:pPr algn="l"/>
            <a:r>
              <a:rPr lang="ru-RU" sz="1400" dirty="0" smtClean="0"/>
              <a:t>ФГБОУ ВО «Волгоградский государственный социально-педагогический университет»</a:t>
            </a:r>
          </a:p>
          <a:p>
            <a:pPr algn="l"/>
            <a:r>
              <a:rPr lang="ru-RU" sz="1400" dirty="0" smtClean="0"/>
              <a:t>Название: «Пластиковый резонанс»</a:t>
            </a:r>
          </a:p>
          <a:p>
            <a:pPr algn="l"/>
            <a:r>
              <a:rPr lang="ru-RU" sz="1400" dirty="0" smtClean="0"/>
              <a:t>Автор: </a:t>
            </a:r>
            <a:r>
              <a:rPr lang="ru-RU" sz="1400" dirty="0" err="1" smtClean="0"/>
              <a:t>Крютченко</a:t>
            </a:r>
            <a:r>
              <a:rPr lang="ru-RU" sz="1400" dirty="0" smtClean="0"/>
              <a:t> Светлана</a:t>
            </a:r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000" dirty="0" smtClean="0"/>
              <a:t>Международная Премия </a:t>
            </a:r>
            <a:r>
              <a:rPr lang="en-US" sz="3000" dirty="0" smtClean="0"/>
              <a:t>#</a:t>
            </a:r>
            <a:r>
              <a:rPr lang="ru-RU" sz="3000" dirty="0" smtClean="0"/>
              <a:t>МЫВМЕСТЕ</a:t>
            </a:r>
            <a:br>
              <a:rPr lang="ru-RU" sz="3000" dirty="0" smtClean="0"/>
            </a:br>
            <a:r>
              <a:rPr lang="ru-RU" sz="3000" dirty="0" smtClean="0"/>
              <a:t>Номинация «Зеленая страна»</a:t>
            </a:r>
            <a:br>
              <a:rPr lang="ru-RU" sz="3000" dirty="0" smtClean="0"/>
            </a:br>
            <a:r>
              <a:rPr lang="ru-RU" sz="3000" dirty="0" smtClean="0"/>
              <a:t>Трек Волонтеры и </a:t>
            </a:r>
            <a:r>
              <a:rPr lang="ru-RU" sz="3000" dirty="0" smtClean="0"/>
              <a:t>Н</a:t>
            </a:r>
            <a:r>
              <a:rPr lang="ru-RU" sz="3000" dirty="0" smtClean="0"/>
              <a:t>КО</a:t>
            </a:r>
            <a:endParaRPr lang="ru-RU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51520" y="2743200"/>
            <a:ext cx="8640960" cy="3566120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 smtClean="0"/>
              <a:t>Пластиковое загрязнение — процесс накопления продуктов из пластмасс в окружающей среде, отрицательно сказывающийся на дикой природе, среде обитания диких животных и людей.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Проблеме </a:t>
            </a:r>
            <a:r>
              <a:rPr lang="ru-RU" dirty="0" smtClean="0"/>
              <a:t>пластикового загрязнения, в том числе океана, в последнее время уделяется много внимания и прилагаются немалые усилия для её решения.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Культура </a:t>
            </a:r>
            <a:r>
              <a:rPr lang="ru-RU" dirty="0" smtClean="0"/>
              <a:t>сортировки и последующей переработки мусора только зарождается, а без нее организовать эффективную переработку пластика предприятиями сложно.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79512" y="2743200"/>
            <a:ext cx="8712968" cy="3638128"/>
          </a:xfrm>
        </p:spPr>
        <p:txBody>
          <a:bodyPr>
            <a:normAutofit fontScale="62500" lnSpcReduction="20000"/>
          </a:bodyPr>
          <a:lstStyle/>
          <a:p>
            <a:endParaRPr lang="ru-RU" sz="2900" dirty="0" smtClean="0"/>
          </a:p>
          <a:p>
            <a:pPr algn="l"/>
            <a:r>
              <a:rPr lang="ru-RU" sz="3200" dirty="0" smtClean="0"/>
              <a:t>Цель: Снижение негативного воздействия на окружающую среду пластиковыми отходами</a:t>
            </a:r>
          </a:p>
          <a:p>
            <a:pPr algn="l"/>
            <a:endParaRPr lang="ru-RU" sz="3200" dirty="0" smtClean="0"/>
          </a:p>
          <a:p>
            <a:pPr marL="514350" indent="-514350" algn="l"/>
            <a:r>
              <a:rPr lang="ru-RU" sz="3200" dirty="0" smtClean="0"/>
              <a:t>Задачи: </a:t>
            </a:r>
            <a:endParaRPr lang="ru-RU" sz="3200" dirty="0" smtClean="0"/>
          </a:p>
          <a:p>
            <a:pPr marL="514350" indent="-514350" algn="l">
              <a:buFont typeface="+mj-lt"/>
              <a:buAutoNum type="arabicPeriod"/>
            </a:pPr>
            <a:r>
              <a:rPr lang="ru-RU" sz="3200" dirty="0" smtClean="0"/>
              <a:t>Повышение </a:t>
            </a:r>
            <a:r>
              <a:rPr lang="ru-RU" sz="3200" dirty="0" smtClean="0"/>
              <a:t>экологической ответственности молодежи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3200" dirty="0" smtClean="0"/>
              <a:t>Привлечение внимания учащихся к глобальным экологическим проблемам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3200" dirty="0" smtClean="0"/>
              <a:t>Посильное участию в решении экологических проблем своего города, региона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 задачи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Создана инсталляция из 18 000 </a:t>
            </a:r>
            <a:r>
              <a:rPr lang="ru-RU" dirty="0" smtClean="0"/>
              <a:t>соломок</a:t>
            </a:r>
          </a:p>
          <a:p>
            <a:endParaRPr lang="ru-RU" dirty="0" smtClean="0"/>
          </a:p>
          <a:p>
            <a:r>
              <a:rPr lang="ru-RU" dirty="0" smtClean="0"/>
              <a:t>Инсталляция была выставлена на фестивале </a:t>
            </a:r>
            <a:r>
              <a:rPr lang="ru-RU" dirty="0" smtClean="0"/>
              <a:t>творцов, обнажающих искусство и фестиваль гостей, жаждущих </a:t>
            </a:r>
            <a:r>
              <a:rPr lang="ru-RU" dirty="0" smtClean="0"/>
              <a:t>вдохновения – </a:t>
            </a:r>
            <a:r>
              <a:rPr lang="en-US" dirty="0" smtClean="0"/>
              <a:t>PIPL FEST</a:t>
            </a:r>
            <a:endParaRPr lang="ru-RU" dirty="0"/>
          </a:p>
        </p:txBody>
      </p:sp>
      <p:pic>
        <p:nvPicPr>
          <p:cNvPr id="5" name="Содержимое 4" descr="1f5c43e5-83cc-30a5-e01b-c00aace4e0a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724128" y="620688"/>
            <a:ext cx="3168352" cy="5632625"/>
          </a:xfrm>
          <a:ln w="57150">
            <a:solidFill>
              <a:schemeClr val="accent5"/>
            </a:solidFill>
          </a:ln>
        </p:spPr>
      </p:pic>
      <p:pic>
        <p:nvPicPr>
          <p:cNvPr id="6" name="Рисунок 5" descr="156845963304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620688"/>
            <a:ext cx="2754772" cy="5616624"/>
          </a:xfrm>
          <a:prstGeom prst="rect">
            <a:avLst/>
          </a:prstGeom>
          <a:ln w="57150">
            <a:solidFill>
              <a:schemeClr val="accent5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51520" y="2743200"/>
            <a:ext cx="8640960" cy="3566120"/>
          </a:xfrm>
        </p:spPr>
        <p:txBody>
          <a:bodyPr>
            <a:normAutofit/>
          </a:bodyPr>
          <a:lstStyle/>
          <a:p>
            <a:pPr marL="342900" indent="-342900" algn="l">
              <a:buAutoNum type="arabicPeriod"/>
            </a:pPr>
            <a:r>
              <a:rPr lang="ru-RU" dirty="0" smtClean="0"/>
              <a:t>Установить </a:t>
            </a:r>
            <a:r>
              <a:rPr lang="ru-RU" dirty="0" smtClean="0"/>
              <a:t>пункт приема соломинок для коктейлей в ФГБОУ ВО </a:t>
            </a:r>
            <a:r>
              <a:rPr lang="ru-RU" dirty="0" smtClean="0"/>
              <a:t>«Волгоградском </a:t>
            </a:r>
            <a:r>
              <a:rPr lang="ru-RU" dirty="0" smtClean="0"/>
              <a:t>государственном социально-педагогическом </a:t>
            </a:r>
            <a:r>
              <a:rPr lang="ru-RU" dirty="0" smtClean="0"/>
              <a:t>университете»</a:t>
            </a:r>
          </a:p>
          <a:p>
            <a:pPr marL="342900" indent="-342900" algn="l">
              <a:buAutoNum type="arabicPeriod"/>
            </a:pPr>
            <a:r>
              <a:rPr lang="ru-RU" dirty="0" smtClean="0"/>
              <a:t> сотрудничество </a:t>
            </a:r>
            <a:r>
              <a:rPr lang="ru-RU" dirty="0" smtClean="0"/>
              <a:t>с точками питания, находящиеся в ФГБОУ ВО </a:t>
            </a:r>
            <a:r>
              <a:rPr lang="ru-RU" dirty="0" smtClean="0"/>
              <a:t>«ВГСПУ»</a:t>
            </a:r>
          </a:p>
          <a:p>
            <a:pPr marL="342900" indent="-342900" algn="l">
              <a:buAutoNum type="arabicPeriod"/>
            </a:pPr>
            <a:r>
              <a:rPr lang="ru-RU" dirty="0" smtClean="0"/>
              <a:t>Сотрудничество </a:t>
            </a:r>
            <a:r>
              <a:rPr lang="ru-RU" dirty="0" smtClean="0"/>
              <a:t>с заведениями общественного питания г. </a:t>
            </a:r>
            <a:r>
              <a:rPr lang="ru-RU" dirty="0" smtClean="0"/>
              <a:t>Волгограда</a:t>
            </a:r>
          </a:p>
          <a:p>
            <a:pPr marL="342900" indent="-342900" algn="l">
              <a:buAutoNum type="arabicPeriod"/>
            </a:pPr>
            <a:r>
              <a:rPr lang="ru-RU" dirty="0" smtClean="0"/>
              <a:t>Создание </a:t>
            </a:r>
            <a:r>
              <a:rPr lang="ru-RU" dirty="0" smtClean="0"/>
              <a:t>инсталляций из других пластиковых материалов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Дальнейшее развитие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64</TotalTime>
  <Words>131</Words>
  <Application>Microsoft Office PowerPoint</Application>
  <PresentationFormat>Экран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Международная Премия #МЫВМЕСТЕ Номинация «Зеленая страна» Трек Волонтеры и НКО</vt:lpstr>
      <vt:lpstr>Актуальность</vt:lpstr>
      <vt:lpstr>Цель и задачи</vt:lpstr>
      <vt:lpstr>Результаты</vt:lpstr>
      <vt:lpstr>Дальнейшее развитие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Премия #МЫВМЕСТЕ Номинация «Зеленая страна» тр</dc:title>
  <dc:creator>user</dc:creator>
  <cp:lastModifiedBy>user</cp:lastModifiedBy>
  <cp:revision>7</cp:revision>
  <dcterms:created xsi:type="dcterms:W3CDTF">2021-06-30T11:40:49Z</dcterms:created>
  <dcterms:modified xsi:type="dcterms:W3CDTF">2021-06-30T12:44:50Z</dcterms:modified>
</cp:coreProperties>
</file>