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90" autoAdjust="0"/>
  </p:normalViewPr>
  <p:slideViewPr>
    <p:cSldViewPr>
      <p:cViewPr varScale="1">
        <p:scale>
          <a:sx n="85" d="100"/>
          <a:sy n="85" d="100"/>
        </p:scale>
        <p:origin x="-4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Котовский муниципальный район</a:t>
            </a:r>
            <a:endParaRPr lang="ru-RU" dirty="0"/>
          </a:p>
        </p:txBody>
      </p:sp>
      <p:pic>
        <p:nvPicPr>
          <p:cNvPr id="1027" name="Picture 3" descr="C:\Users\FanenshtilEV.ADM\Desktop\фото\image001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2996188" cy="4525963"/>
          </a:xfrm>
          <a:prstGeom prst="rect">
            <a:avLst/>
          </a:prstGeom>
          <a:noFill/>
        </p:spPr>
      </p:pic>
      <p:pic>
        <p:nvPicPr>
          <p:cNvPr id="1028" name="Picture 4" descr="C:\Users\FanenshtilEV.ADM\Desktop\фото\Фотоконкурс-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785926"/>
            <a:ext cx="1959155" cy="1366227"/>
          </a:xfrm>
          <a:prstGeom prst="rect">
            <a:avLst/>
          </a:prstGeom>
          <a:noFill/>
        </p:spPr>
      </p:pic>
      <p:pic>
        <p:nvPicPr>
          <p:cNvPr id="1029" name="Picture 5" descr="C:\Users\FanenshtilEV.ADM\Desktop\фото\h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214554"/>
            <a:ext cx="2905147" cy="2178860"/>
          </a:xfrm>
          <a:prstGeom prst="rect">
            <a:avLst/>
          </a:prstGeom>
          <a:noFill/>
        </p:spPr>
      </p:pic>
      <p:pic>
        <p:nvPicPr>
          <p:cNvPr id="1030" name="Picture 6" descr="C:\Users\FanenshtilEV.ADM\Desktop\фото\353191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857612" cy="257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/>
              <a:t>Акция «Подари книгу библиотеке»</a:t>
            </a:r>
          </a:p>
          <a:p>
            <a:r>
              <a:rPr lang="ru-RU" dirty="0" smtClean="0"/>
              <a:t>Акция «День влюбленных в книгу»</a:t>
            </a:r>
          </a:p>
          <a:p>
            <a:r>
              <a:rPr lang="ru-RU" dirty="0" smtClean="0"/>
              <a:t>Акция «День космонавтики»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FanenshtilEV.ADM\Desktop\фото\2022-09-15-obraz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357562"/>
            <a:ext cx="292082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Коронавирус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ru-RU" dirty="0" smtClean="0"/>
              <a:t>Мы вместе. Оранжевое настроение</a:t>
            </a:r>
          </a:p>
          <a:p>
            <a:r>
              <a:rPr lang="ru-RU" dirty="0" smtClean="0"/>
              <a:t>Акция «На свете нет чужих»</a:t>
            </a:r>
          </a:p>
          <a:p>
            <a:endParaRPr lang="ru-RU" dirty="0"/>
          </a:p>
        </p:txBody>
      </p:sp>
      <p:pic>
        <p:nvPicPr>
          <p:cNvPr id="6148" name="Picture 4" descr="C:\Users\FanenshtilEV.ADM\Desktop\фото\93716.9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643182"/>
            <a:ext cx="4048121" cy="4048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Старшее поколение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Акция «</a:t>
            </a:r>
            <a:r>
              <a:rPr lang="ru-RU" dirty="0" smtClean="0"/>
              <a:t>Д</a:t>
            </a:r>
            <a:r>
              <a:rPr lang="ru-RU" dirty="0" smtClean="0"/>
              <a:t>ля вас любимые»</a:t>
            </a:r>
          </a:p>
          <a:p>
            <a:r>
              <a:rPr lang="ru-RU" dirty="0" smtClean="0"/>
              <a:t>Акция «Дари добро»»</a:t>
            </a:r>
          </a:p>
          <a:p>
            <a:r>
              <a:rPr lang="ru-RU" dirty="0" smtClean="0"/>
              <a:t>Акция «Забота»</a:t>
            </a:r>
            <a:endParaRPr lang="ru-RU" dirty="0"/>
          </a:p>
        </p:txBody>
      </p:sp>
      <p:pic>
        <p:nvPicPr>
          <p:cNvPr id="3074" name="Picture 2" descr="C:\Users\FanenshtilEV.ADM\Desktop\фото\0f1350aa4ab69eb0f03d2adae5afa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557612" cy="3557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nenshtilEV.ADM\Desktop\фото\photo_2023-08-31_15-55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2357422" cy="3143229"/>
          </a:xfrm>
          <a:prstGeom prst="rect">
            <a:avLst/>
          </a:prstGeom>
          <a:noFill/>
        </p:spPr>
      </p:pic>
      <p:pic>
        <p:nvPicPr>
          <p:cNvPr id="7171" name="Picture 3" descr="C:\Users\FanenshtilEV.ADM\Desktop\фото\photo_2023-08-31_16-08-40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2852"/>
            <a:ext cx="3081846" cy="2311385"/>
          </a:xfrm>
          <a:prstGeom prst="rect">
            <a:avLst/>
          </a:prstGeom>
          <a:noFill/>
        </p:spPr>
      </p:pic>
      <p:pic>
        <p:nvPicPr>
          <p:cNvPr id="7172" name="Picture 4" descr="C:\Users\FanenshtilEV.ADM\Desktop\фото\photo_2023-08-31_16-06-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2165440" cy="3849672"/>
          </a:xfrm>
          <a:prstGeom prst="rect">
            <a:avLst/>
          </a:prstGeom>
          <a:noFill/>
        </p:spPr>
      </p:pic>
      <p:pic>
        <p:nvPicPr>
          <p:cNvPr id="7173" name="Picture 5" descr="C:\Users\FanenshtilEV.ADM\Desktop\фото\photo_2023-08-31_16-05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3571876"/>
            <a:ext cx="3905233" cy="29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nenshtilEV.ADM\Desktop\фото\photo_2023-08-31_15-53-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428604"/>
            <a:ext cx="3524275" cy="2643206"/>
          </a:xfrm>
          <a:prstGeom prst="rect">
            <a:avLst/>
          </a:prstGeom>
          <a:noFill/>
        </p:spPr>
      </p:pic>
      <p:pic>
        <p:nvPicPr>
          <p:cNvPr id="8195" name="Picture 3" descr="C:\Users\FanenshtilEV.ADM\Desktop\фото\photo_2023-08-31_15-54-3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696753" cy="3595670"/>
          </a:xfrm>
          <a:prstGeom prst="rect">
            <a:avLst/>
          </a:prstGeom>
          <a:noFill/>
        </p:spPr>
      </p:pic>
      <p:pic>
        <p:nvPicPr>
          <p:cNvPr id="8196" name="Picture 4" descr="C:\Users\FanenshtilEV.ADM\Desktop\фото\photo_2023-08-31_15-54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58"/>
            <a:ext cx="2786049" cy="371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anenshtilEV.ADM\Desktop\фото\de1b6a3f70576844014d534204ddb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6430"/>
            <a:ext cx="8501090" cy="637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Социальные партнеры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МАУК «РДК Котовского муниципального района»</a:t>
            </a:r>
          </a:p>
          <a:p>
            <a:r>
              <a:rPr lang="ru-RU" dirty="0" smtClean="0"/>
              <a:t>ГБУЗ «ЦРБ Котовского муниципального района</a:t>
            </a:r>
          </a:p>
          <a:p>
            <a:r>
              <a:rPr lang="ru-RU" dirty="0" smtClean="0"/>
              <a:t>ГБУ СО «Котовский ЦСОН» </a:t>
            </a:r>
          </a:p>
          <a:p>
            <a:r>
              <a:rPr lang="ru-RU" dirty="0" smtClean="0"/>
              <a:t>«Молодая Гвардия»</a:t>
            </a:r>
          </a:p>
          <a:p>
            <a:r>
              <a:rPr lang="ru-RU" dirty="0" smtClean="0"/>
              <a:t>«Вектор добра»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Волонтерские школьные отряды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«Мы» МБОУ СШ №1 г. Котово;</a:t>
            </a:r>
          </a:p>
          <a:p>
            <a:r>
              <a:rPr lang="ru-RU" dirty="0" smtClean="0"/>
              <a:t>«Луч» МБОУ СШ №2 г. Котово;</a:t>
            </a:r>
          </a:p>
          <a:p>
            <a:r>
              <a:rPr lang="ru-RU" dirty="0" smtClean="0"/>
              <a:t>«Инициатива» МКОУ СШ №4 г. Котово;</a:t>
            </a:r>
          </a:p>
          <a:p>
            <a:r>
              <a:rPr lang="ru-RU" dirty="0" smtClean="0"/>
              <a:t>«Шанс» добровольческий центр МБОУ СШ №6 г. Котово;</a:t>
            </a:r>
          </a:p>
          <a:p>
            <a:r>
              <a:rPr lang="ru-RU" dirty="0" smtClean="0"/>
              <a:t>«Лучи надежды» МКОУ </a:t>
            </a:r>
            <a:r>
              <a:rPr lang="ru-RU" dirty="0" err="1" smtClean="0"/>
              <a:t>Мирошниковская</a:t>
            </a:r>
            <a:r>
              <a:rPr lang="ru-RU" dirty="0" smtClean="0"/>
              <a:t> СШ;</a:t>
            </a:r>
          </a:p>
          <a:p>
            <a:r>
              <a:rPr lang="ru-RU" dirty="0" smtClean="0"/>
              <a:t>«Русь» МКОУ М.Ольховская СШ;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5929313"/>
          </a:xfrm>
        </p:spPr>
        <p:txBody>
          <a:bodyPr/>
          <a:lstStyle/>
          <a:p>
            <a:r>
              <a:rPr lang="ru-RU" dirty="0" smtClean="0"/>
              <a:t>«Новое поколение» МКОУ </a:t>
            </a:r>
            <a:r>
              <a:rPr lang="ru-RU" dirty="0" err="1" smtClean="0"/>
              <a:t>Бурлукская</a:t>
            </a:r>
            <a:r>
              <a:rPr lang="ru-RU" dirty="0" smtClean="0"/>
              <a:t> СШ;</a:t>
            </a:r>
          </a:p>
          <a:p>
            <a:r>
              <a:rPr lang="ru-RU" dirty="0" smtClean="0"/>
              <a:t>«Казачата» МКОУ </a:t>
            </a:r>
            <a:r>
              <a:rPr lang="ru-RU" dirty="0" err="1" smtClean="0"/>
              <a:t>Попковская</a:t>
            </a:r>
            <a:r>
              <a:rPr lang="ru-RU" dirty="0" smtClean="0"/>
              <a:t> СШ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«Помогай-ка»</a:t>
            </a:r>
            <a:r>
              <a:rPr lang="ru-RU" dirty="0" smtClean="0"/>
              <a:t> МКОУ </a:t>
            </a:r>
            <a:r>
              <a:rPr lang="ru-RU" dirty="0" err="1" smtClean="0"/>
              <a:t>Попковская</a:t>
            </a:r>
            <a:r>
              <a:rPr lang="ru-RU" dirty="0" smtClean="0"/>
              <a:t> </a:t>
            </a:r>
            <a:r>
              <a:rPr lang="ru-RU" dirty="0" smtClean="0"/>
              <a:t>СШ.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Здравоохранение и ЗОЖ </a:t>
            </a:r>
          </a:p>
          <a:p>
            <a:r>
              <a:rPr lang="ru-RU" dirty="0" smtClean="0"/>
              <a:t>Ветераны и историческая память</a:t>
            </a:r>
          </a:p>
          <a:p>
            <a:r>
              <a:rPr lang="ru-RU" dirty="0" smtClean="0"/>
              <a:t>Дети и молодежь</a:t>
            </a:r>
          </a:p>
          <a:p>
            <a:r>
              <a:rPr lang="ru-RU" dirty="0" smtClean="0"/>
              <a:t>Образование</a:t>
            </a:r>
          </a:p>
          <a:p>
            <a:r>
              <a:rPr lang="ru-RU" dirty="0" err="1" smtClean="0"/>
              <a:t>Коронавирус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Старшее поколение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329246" cy="5840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Здравоохранение и ЗОЖ </a:t>
            </a:r>
          </a:p>
          <a:p>
            <a:r>
              <a:rPr lang="ru-RU" dirty="0" smtClean="0"/>
              <a:t>Акция «Чистые берега»</a:t>
            </a:r>
          </a:p>
          <a:p>
            <a:r>
              <a:rPr lang="ru-RU" dirty="0" smtClean="0"/>
              <a:t>Акция «Сдай макулатуру – спаси дерево»</a:t>
            </a:r>
          </a:p>
          <a:p>
            <a:r>
              <a:rPr lang="ru-RU" dirty="0" smtClean="0"/>
              <a:t>Акция «Скворечник»</a:t>
            </a:r>
          </a:p>
          <a:p>
            <a:r>
              <a:rPr lang="ru-RU" dirty="0" smtClean="0"/>
              <a:t>Акция «Мы выбираем жизнь»</a:t>
            </a:r>
          </a:p>
          <a:p>
            <a:r>
              <a:rPr lang="ru-RU" dirty="0" smtClean="0"/>
              <a:t>Выставка рисунков «Спасибо, Донор»</a:t>
            </a:r>
          </a:p>
          <a:p>
            <a:r>
              <a:rPr lang="ru-RU" dirty="0" smtClean="0"/>
              <a:t>Танцевальный марафон «Танцуй на здоровье»</a:t>
            </a:r>
          </a:p>
          <a:p>
            <a:r>
              <a:rPr lang="ru-RU" dirty="0" smtClean="0"/>
              <a:t>Урок «здоровый образ жизни. Зарядка»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FanenshtilEV.ADM\Desktop\фото\1676069957_papik-pro-p-emblema-zdorovya-risunok-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7166"/>
            <a:ext cx="3070217" cy="585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Ветераны и историческая </a:t>
            </a:r>
            <a:r>
              <a:rPr lang="ru-RU" dirty="0" smtClean="0">
                <a:solidFill>
                  <a:srgbClr val="FF0000"/>
                </a:solidFill>
              </a:rPr>
              <a:t>память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Акция «Георгиевская ленточка»</a:t>
            </a:r>
          </a:p>
          <a:p>
            <a:r>
              <a:rPr lang="ru-RU" dirty="0" smtClean="0"/>
              <a:t>Акция «Сохранить, чтобы помнить»</a:t>
            </a:r>
          </a:p>
          <a:p>
            <a:r>
              <a:rPr lang="ru-RU" dirty="0" smtClean="0"/>
              <a:t>Акция Сталинградская ленточка»</a:t>
            </a:r>
          </a:p>
          <a:p>
            <a:r>
              <a:rPr lang="ru-RU" dirty="0" smtClean="0"/>
              <a:t>Акция «Обелиск»</a:t>
            </a:r>
          </a:p>
          <a:p>
            <a:r>
              <a:rPr lang="ru-RU" dirty="0" smtClean="0"/>
              <a:t>Акция «</a:t>
            </a:r>
            <a:r>
              <a:rPr lang="ru-RU" dirty="0" smtClean="0"/>
              <a:t>Обелиск. Котовский район»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FanenshtilEV.ADM\Desktop\фото\Война Ярослав 3а к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429132"/>
            <a:ext cx="3143273" cy="221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Дети и молодежь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/>
          <a:lstStyle/>
          <a:p>
            <a:r>
              <a:rPr lang="ru-RU" dirty="0" smtClean="0"/>
              <a:t>«Добрая суббота. Котово»</a:t>
            </a:r>
          </a:p>
          <a:p>
            <a:r>
              <a:rPr lang="ru-RU" dirty="0" smtClean="0"/>
              <a:t>Акция «Безопасный интернет для детей»</a:t>
            </a:r>
          </a:p>
          <a:p>
            <a:r>
              <a:rPr lang="ru-RU" dirty="0" err="1" smtClean="0"/>
              <a:t>Онлай-акция</a:t>
            </a:r>
            <a:r>
              <a:rPr lang="ru-RU" dirty="0" smtClean="0"/>
              <a:t> по поиску противоправного </a:t>
            </a:r>
            <a:r>
              <a:rPr lang="ru-RU" dirty="0" err="1" smtClean="0"/>
              <a:t>контента</a:t>
            </a:r>
            <a:r>
              <a:rPr lang="ru-RU" dirty="0" smtClean="0"/>
              <a:t> в сети…»</a:t>
            </a:r>
          </a:p>
          <a:p>
            <a:r>
              <a:rPr lang="ru-RU" dirty="0" smtClean="0"/>
              <a:t>Акция «Субботник»</a:t>
            </a:r>
          </a:p>
          <a:p>
            <a:endParaRPr lang="ru-RU" dirty="0"/>
          </a:p>
        </p:txBody>
      </p:sp>
      <p:pic>
        <p:nvPicPr>
          <p:cNvPr id="5124" name="Picture 4" descr="C:\Users\FanenshtilEV.ADM\Desktop\фото\80415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10"/>
            <a:ext cx="3589832" cy="3611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291</Words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Котовский муниципальный район</vt:lpstr>
      <vt:lpstr>Слайд 2</vt:lpstr>
      <vt:lpstr>Социальные партнеры</vt:lpstr>
      <vt:lpstr>Волонтерские школьные отряды</vt:lpstr>
      <vt:lpstr>Слайд 5</vt:lpstr>
      <vt:lpstr>Направления деятельности</vt:lpstr>
      <vt:lpstr>Слайд 7</vt:lpstr>
      <vt:lpstr>Ветераны и историческая память </vt:lpstr>
      <vt:lpstr>Дети и молодежь </vt:lpstr>
      <vt:lpstr>Образование </vt:lpstr>
      <vt:lpstr>Коронавирус</vt:lpstr>
      <vt:lpstr>Старшее поколение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 Фаненштиль</dc:creator>
  <cp:lastModifiedBy>FanenshtilEV</cp:lastModifiedBy>
  <cp:revision>13</cp:revision>
  <dcterms:created xsi:type="dcterms:W3CDTF">2023-08-31T13:30:50Z</dcterms:created>
  <dcterms:modified xsi:type="dcterms:W3CDTF">2023-09-04T06:46:05Z</dcterms:modified>
</cp:coreProperties>
</file>