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3" r:id="rId4"/>
    <p:sldId id="256" r:id="rId5"/>
    <p:sldId id="264" r:id="rId6"/>
    <p:sldId id="257" r:id="rId7"/>
    <p:sldId id="259" r:id="rId8"/>
    <p:sldId id="260" r:id="rId9"/>
    <p:sldId id="261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1373" autoAdjust="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8229600" cy="27146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Волонтерский центр «Клевер» — объединение волонтерских отрядов, созданное в общеобразовательной организации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СОШ №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1 г.Ставрополя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действующее в рамках одного или нескольких направлений волонтерской деятельности.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Психолог\Desktop\волонтерство\30b092d7f9cf75804cd57147399083d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0"/>
            <a:ext cx="3325462" cy="3500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Социальные педагоги\ЕВГЕНИИ ПЕТРОВНЕ\фото для добро ру\гуманитарная\IMG_20240226_1316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86190"/>
            <a:ext cx="3786717" cy="2840039"/>
          </a:xfrm>
          <a:prstGeom prst="rect">
            <a:avLst/>
          </a:prstGeom>
          <a:noFill/>
        </p:spPr>
      </p:pic>
      <p:pic>
        <p:nvPicPr>
          <p:cNvPr id="2051" name="Picture 3" descr="Z:\Социальные педагоги\ЕВГЕНИИ ПЕТРОВНЕ\фото для добро ру\гуманитарная\IMG_20240226_131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000528" cy="3000396"/>
          </a:xfrm>
          <a:prstGeom prst="rect">
            <a:avLst/>
          </a:prstGeom>
          <a:noFill/>
        </p:spPr>
      </p:pic>
      <p:pic>
        <p:nvPicPr>
          <p:cNvPr id="2052" name="Picture 4" descr="Z:\Социальные педагоги\ЕВГЕНИИ ПЕТРОВНЕ\фото для добро ру\изготовление свечей\IMG_20240520_1526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28604"/>
            <a:ext cx="4166879" cy="3047995"/>
          </a:xfrm>
          <a:prstGeom prst="rect">
            <a:avLst/>
          </a:prstGeom>
          <a:noFill/>
        </p:spPr>
      </p:pic>
      <p:pic>
        <p:nvPicPr>
          <p:cNvPr id="3074" name="Picture 2" descr="Z:\Социальные педагоги\ЕВГЕНИИ ПЕТРОВНЕ\фото для добро ру\за своих\IMG_20240520_1524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3716248"/>
            <a:ext cx="3786214" cy="2794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Новый год дети предложили отвезти подарки и организовать праздничный концерт воспитанникам школы-интерната №5. Поездка потрясла детей до глубины души.  Учащиеся собирали новогодние подарки и сладкие угощения и репетировали представление.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сихолог\Desktop\волонтерство\11-17-54-sEWEhjEdLj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643182"/>
            <a:ext cx="2423160" cy="3197225"/>
          </a:xfrm>
          <a:prstGeom prst="rect">
            <a:avLst/>
          </a:prstGeom>
          <a:noFill/>
        </p:spPr>
      </p:pic>
      <p:pic>
        <p:nvPicPr>
          <p:cNvPr id="2051" name="Picture 3" descr="C:\Users\Психолог\Desktop\волонтерство\11-21-00-t3OXB4Eke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673742"/>
            <a:ext cx="2453543" cy="3155529"/>
          </a:xfrm>
          <a:prstGeom prst="rect">
            <a:avLst/>
          </a:prstGeom>
          <a:noFill/>
        </p:spPr>
      </p:pic>
      <p:pic>
        <p:nvPicPr>
          <p:cNvPr id="2052" name="Picture 4" descr="C:\Users\Психолог\Desktop\волонтерство\11-21-20-zT-uaZrM8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688690"/>
            <a:ext cx="2357418" cy="31082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течении последнего года мы приняли участие в 15  акциях, что отражено на странице ВК школы и сайте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Добро.ру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ID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10099238).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Отряд был создан в начале 2023 учебного года. Название «Клевер» символизирует 4 направления нашей деятельности: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помощь участникам СВО,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помощь приютам для животных,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помощь детям 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- помощь взрослому поколению.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Волонтерское движение в МБОУ СОШ№1 началось со Всемирного дня защиты животных, когда  учащиеся старших классов предложили организовать акцию «Подари любовь и тепло» и помочь приюту для бездомных животных «Лучший друг».  Были размещены объявления о сборе необходимых вещей для приюта (корм, игрушки, одеяла, крупы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.). С удовольствием присоединились родители и учащиеся начальной школы. Было собрано много корма, который мы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передали в приют «Лучший друг»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сихолог\Desktop\фото для добро ру\собачки\IMG_20240503_075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643314"/>
            <a:ext cx="3902911" cy="2909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Следующей масштабной акцией ко дню Пожилого человека стал сбор угощений и подарков для Ставропольского геронтологического центра, в котором проживало на тот момент 390 человек. Учащиеся решили организовать сбор угощений 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памперсов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Активистами волонтерского центра была организованна осведомленность родительской общественности и обучающихся всей школы. Было собрано большое количество угощений, которые дети лично раздали бабушкам и дедушкам.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сихолог\Desktop\фото для добро ру\дедушки\IMG-20240503-WA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866" y="2571744"/>
            <a:ext cx="5454654" cy="402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Психолог\Desktop\фото для добро ру\дедушки\IMG-20240503-WA00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143404" cy="3107553"/>
          </a:xfrm>
          <a:prstGeom prst="rect">
            <a:avLst/>
          </a:prstGeom>
          <a:noFill/>
        </p:spPr>
      </p:pic>
      <p:pic>
        <p:nvPicPr>
          <p:cNvPr id="5" name="Picture 4" descr="C:\Users\Психолог\Desktop\фото для добро ру\дедушки\IMG-20240503-WA00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071966" cy="2978568"/>
          </a:xfrm>
          <a:prstGeom prst="rect">
            <a:avLst/>
          </a:prstGeom>
          <a:noFill/>
        </p:spPr>
      </p:pic>
      <p:pic>
        <p:nvPicPr>
          <p:cNvPr id="6" name="Picture 5" descr="C:\Users\Психолог\Desktop\фото для добро ру\дедушки\IMG-20240503-WA005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876"/>
            <a:ext cx="4143404" cy="3034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Желание организовать акцию и помочь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добровольческому-поисковому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отряду «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LizaAlert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возникла у обучающихся средней школы, после того, как волонтеры поискового отряда провели лекции в 1-7 классах. Вдохновившись деятельностью отряда, дети захотели помочь и организовали сбор канцтоваров и бумаги для распечатки и расклейки ориентировок  на поиск пропавших людей. Учителя и родители с удовольствием поддержали инициативу детей и собрали необходимые вещи.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сихолог\Desktop\фото для добро ру\лиза\IMG_20240219_102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4310093" cy="3232570"/>
          </a:xfrm>
          <a:prstGeom prst="rect">
            <a:avLst/>
          </a:prstGeom>
          <a:noFill/>
        </p:spPr>
      </p:pic>
      <p:pic>
        <p:nvPicPr>
          <p:cNvPr id="2051" name="Picture 3" descr="C:\Users\Психолог\Desktop\фото для добро ру\лиза\IMG_20240306_093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477998" y="-10858500"/>
            <a:ext cx="7048416" cy="5286312"/>
          </a:xfrm>
          <a:prstGeom prst="rect">
            <a:avLst/>
          </a:prstGeom>
          <a:noFill/>
        </p:spPr>
      </p:pic>
      <p:pic>
        <p:nvPicPr>
          <p:cNvPr id="2052" name="Picture 4" descr="C:\Users\Психолог\Desktop\фото для добро ру\лиза\IMG_20240306_0931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14686"/>
            <a:ext cx="4358222" cy="3268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Акция «Сдай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мукулатуру-сохрани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дерево» проходит в школе ежегодно. Большое количество классов участвует в этой акции и даже устраивают соревнования между собой, какой класс соберет больше макулатуры. Родители и дети с удовольствием участвуют в этой акции.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Психолог\Desktop\фото для добро ру\спаси дерево\IMG-20240503-WA0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3968777" cy="1785950"/>
          </a:xfrm>
          <a:prstGeom prst="rect">
            <a:avLst/>
          </a:prstGeom>
          <a:noFill/>
        </p:spPr>
      </p:pic>
      <p:pic>
        <p:nvPicPr>
          <p:cNvPr id="4100" name="Picture 4" descr="C:\Users\Психолог\Desktop\фото для добро ру\спаси дерево\IMG-20240503-WA00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929090" cy="1768091"/>
          </a:xfrm>
          <a:prstGeom prst="rect">
            <a:avLst/>
          </a:prstGeom>
          <a:noFill/>
        </p:spPr>
      </p:pic>
      <p:pic>
        <p:nvPicPr>
          <p:cNvPr id="4101" name="Picture 5" descr="C:\Users\Психолог\Desktop\фото для добро ру\спаси дерево\IMG-20240503-WA00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7564" y="4429132"/>
            <a:ext cx="3968778" cy="1785950"/>
          </a:xfrm>
          <a:prstGeom prst="rect">
            <a:avLst/>
          </a:prstGeom>
          <a:noFill/>
        </p:spPr>
      </p:pic>
      <p:pic>
        <p:nvPicPr>
          <p:cNvPr id="4102" name="Picture 6" descr="C:\Users\Психолог\Desktop\фото для добро ру\спаси дерево\IMG-20240503-WA0033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3116"/>
            <a:ext cx="3809635" cy="171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старших классов приняли участие в акции «Аллея Героев», над которой дети 9-10 классов взяли шефство. Осенью и весной учащиеся проводят на «Аллее Героев» субботник.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сихолог\Desktop\фото для добро ру\трудовой десаант аллея\IMG-20240418-WA0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2268740" cy="3024987"/>
          </a:xfrm>
          <a:prstGeom prst="rect">
            <a:avLst/>
          </a:prstGeom>
          <a:noFill/>
        </p:spPr>
      </p:pic>
      <p:pic>
        <p:nvPicPr>
          <p:cNvPr id="5123" name="Picture 3" descr="C:\Users\Психолог\Desktop\фото для добро ру\трудовой десаант аллея\IMG-20240418-WA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643182"/>
            <a:ext cx="2321695" cy="3095593"/>
          </a:xfrm>
          <a:prstGeom prst="rect">
            <a:avLst/>
          </a:prstGeom>
          <a:noFill/>
        </p:spPr>
      </p:pic>
      <p:pic>
        <p:nvPicPr>
          <p:cNvPr id="5124" name="Picture 4" descr="C:\Users\Психолог\Desktop\фото для добро ру\трудовой десаант аллея\IMG-20240418-WA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429000"/>
            <a:ext cx="3619472" cy="2714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Самая масштабная акция в МБОУ СОШ№1, в которой принял каждый учащийся и родитель нашей школы - это акция «За Своих». Идея  с ярмаркой для сбора денежных средств участникам СВО была предложена учениками 10 класса, которая позже переросла в традицию. В течение года участники волонтерского движения изготавливали окопные свечи, плечи маскировочные сети, собирали продукты и медикаменты нашим бойцам в зону СВО.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:\Социальные педагоги\ЕВГЕНИИ ПЕТРОВНЕ\фото для добро ру\за своих\IMG_20240422_0959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86124"/>
            <a:ext cx="4095779" cy="3071834"/>
          </a:xfrm>
          <a:prstGeom prst="rect">
            <a:avLst/>
          </a:prstGeom>
          <a:noFill/>
        </p:spPr>
      </p:pic>
      <p:pic>
        <p:nvPicPr>
          <p:cNvPr id="1027" name="Picture 3" descr="Z:\Социальные педагоги\ЕВГЕНИИ ПЕТРОВНЕ\фото для добро ру\за своих\IMG_20240422_094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095778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171</Words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 Волонтерское движение в МБОУ СОШ№1 началось со Всемирного дня защиты животных, когда  учащиеся старших классов предложили организовать акцию «Подари любовь и тепло» и помочь приюту для бездомных животных «Лучший друг».  Были размещены объявления о сборе необходимых вещей для приюта (корм, игрушки, одеяла, крупы и тд.). С удовольствием присоединились родители и учащиеся начальной школы. Было собрано много корма, который мы                                                         передали в приют «Лучший друг»</vt:lpstr>
      <vt:lpstr>   Следующей масштабной акцией ко дню Пожилого человека стал сбор угощений и подарков для Ставропольского геронтологического центра, в котором проживало на тот момент 390 человек. Учащиеся решили организовать сбор угощений и памперсов. Активистами волонтерского центра была организованна осведомленность родительской общественности и обучающихся всей школы. Было собрано большое количество угощений, которые дети лично раздали бабушкам и дедушкам.</vt:lpstr>
      <vt:lpstr>Слайд 5</vt:lpstr>
      <vt:lpstr> Желание организовать акцию и помочь добровольческому-поисковому отряду «LizaAlert» возникла у обучающихся средней школы, после того, как волонтеры поискового отряда провели лекции в 1-7 классах. Вдохновившись деятельностью отряда, дети захотели помочь и организовали сбор канцтоваров и бумаги для распечатки и расклейки ориентировок  на поиск пропавших людей. Учителя и родители с удовольствием поддержали инициативу детей и собрали необходимые вещи.</vt:lpstr>
      <vt:lpstr>Акция «Сдай мукулатуру-сохрани дерево» проходит в школе ежегодно. Большое количество классов участвует в этой акции и даже устраивают соревнования между собой, какой класс соберет больше макулатуры. Родители и дети с удовольствием участвуют в этой акции.</vt:lpstr>
      <vt:lpstr>Учащиеся старших классов приняли участие в акции «Аллея Героев», над которой дети 9-10 классов взяли шефство. Осенью и весной учащиеся проводят на «Аллее Героев» субботник.</vt:lpstr>
      <vt:lpstr>   Самая масштабная акция в МБОУ СОШ№1, в которой принял каждый учащийся и родитель нашей школы - это акция «За Своих». Идея  с ярмаркой для сбора денежных средств участникам СВО была предложена учениками 10 класса, которая позже переросла в традицию. В течение года участники волонтерского движения изготавливали окопные свечи, плечи маскировочные сети, собирали продукты и медикаменты нашим бойцам в зону СВО.</vt:lpstr>
      <vt:lpstr>Слайд 10</vt:lpstr>
      <vt:lpstr>  На Новый год дети предложили отвезти подарки и организовать праздничный концерт воспитанникам школы-интерната №5. Поездка потрясла детей до глубины души.  Учащиеся собирали новогодние подарки и сладкие угощения и репетировали представление.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</cp:lastModifiedBy>
  <cp:revision>13</cp:revision>
  <dcterms:created xsi:type="dcterms:W3CDTF">2024-08-07T09:44:52Z</dcterms:created>
  <dcterms:modified xsi:type="dcterms:W3CDTF">2024-08-15T08:29:54Z</dcterms:modified>
</cp:coreProperties>
</file>