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3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42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3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7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3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1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6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3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9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0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3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6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69B4-1FF5-4A19-B59A-9C6F33C344F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12B14C-E4CD-44DF-94DC-EC347F87D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Волонтерский отряд «Стрела»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МАОУ СОШ №8 </a:t>
            </a:r>
            <a:r>
              <a:rPr lang="ru-RU" dirty="0" err="1" smtClean="0"/>
              <a:t>г.Белебея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56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Цель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добровольчества (</a:t>
            </a:r>
            <a:r>
              <a:rPr lang="ru-RU" dirty="0" err="1"/>
              <a:t>волонтерства</a:t>
            </a:r>
            <a:r>
              <a:rPr lang="ru-RU" dirty="0"/>
              <a:t>), развитие талантов и способностей у детей и молодежи путем поддержки общественных инициатив и проектов, вовлечения как можно большего количества учащихся в добровольческую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315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воспитание у учащихся активной гражданской позиции, формирование лидерских и нравственно-этических	качеств,	чувства	патриотизма и др.;</a:t>
            </a:r>
          </a:p>
          <a:p>
            <a:r>
              <a:rPr lang="ru-RU" dirty="0"/>
              <a:t>-создание условий для поддержки общественных инициатив и проектов в сфере </a:t>
            </a:r>
            <a:r>
              <a:rPr lang="ru-RU" dirty="0" err="1"/>
              <a:t>волонтерства</a:t>
            </a:r>
            <a:r>
              <a:rPr lang="ru-RU" dirty="0"/>
              <a:t>;</a:t>
            </a:r>
          </a:p>
          <a:p>
            <a:r>
              <a:rPr lang="ru-RU" dirty="0"/>
              <a:t>-создание и внедрение системы социальной поддержки учащихся, систематически участвующих в волонтерских проектах;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вовлечение учащихся в проекты, связанные с оказанием социально-психологической и социально-педагогической поддержки различным группам населения.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99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деятельности волонтерского отряда: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-добровольность (никто не может быть принужден действовать в качестве волонтера);</a:t>
            </a:r>
          </a:p>
          <a:p>
            <a:r>
              <a:rPr lang="ru-RU" dirty="0"/>
              <a:t>-безвозмездность (труд волонтера не оплачивается, однако могут быть компенсированы расходы волонтера, связанные с его деятельностью: командировочные расходы, затраты на транспорт и другие);</a:t>
            </a:r>
          </a:p>
          <a:p>
            <a:r>
              <a:rPr lang="ru-RU" dirty="0"/>
              <a:t>-добросовестность (волонтер, взявший на себя обязательство выполнить ту или иную работу, должен довести ее до конца);</a:t>
            </a:r>
          </a:p>
          <a:p>
            <a:r>
              <a:rPr lang="ru-RU" dirty="0"/>
              <a:t>-законность (деятельность волонтера не должна противоречить законодательству Российской Федерации).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90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582"/>
            <a:ext cx="5165838" cy="32062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12" y="1027906"/>
            <a:ext cx="4612013" cy="3934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027" y="3571336"/>
            <a:ext cx="4293973" cy="32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3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83" y="487517"/>
            <a:ext cx="4685036" cy="3513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24" y="365125"/>
            <a:ext cx="4180235" cy="37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27" y="1027906"/>
            <a:ext cx="7298346" cy="42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219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134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Волонтерский отряд «Стрела»</vt:lpstr>
      <vt:lpstr>Цель: </vt:lpstr>
      <vt:lpstr>Задачи:</vt:lpstr>
      <vt:lpstr>Принципы деятельности волонтерского отряда: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«Стрела»</dc:title>
  <dc:creator>User</dc:creator>
  <cp:lastModifiedBy>User</cp:lastModifiedBy>
  <cp:revision>1</cp:revision>
  <dcterms:created xsi:type="dcterms:W3CDTF">2024-01-18T08:32:44Z</dcterms:created>
  <dcterms:modified xsi:type="dcterms:W3CDTF">2024-01-18T08:41:36Z</dcterms:modified>
</cp:coreProperties>
</file>