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5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3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06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4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106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4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9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6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8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4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8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2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5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FBA8-B844-41F6-9333-DB529EAA33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88BF52-51BA-4B01-9126-D703AAAD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2697"/>
            <a:ext cx="9144000" cy="169422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Волонтерский отряд </a:t>
            </a:r>
            <a:br>
              <a:rPr lang="ru-RU" dirty="0" smtClean="0"/>
            </a:br>
            <a:r>
              <a:rPr lang="ru-RU" dirty="0" smtClean="0"/>
              <a:t>«ИМПУЛЬС»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5338" y="3040335"/>
            <a:ext cx="9144000" cy="16557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6000" dirty="0" smtClean="0">
                <a:latin typeface="Arial Black" panose="020B0A04020102020204" pitchFamily="34" charset="0"/>
              </a:rPr>
              <a:t>Только вперед - идти и не сдаваться!</a:t>
            </a:r>
            <a:endParaRPr lang="ru-RU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6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1" y="391887"/>
            <a:ext cx="8908869" cy="92333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Black" panose="020B0A04020102020204" pitchFamily="34" charset="0"/>
              </a:rPr>
              <a:t>Наши акции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43" y="3088414"/>
            <a:ext cx="2383318" cy="321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348" y="3356202"/>
            <a:ext cx="3741419" cy="267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79072" y="1849259"/>
            <a:ext cx="293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Помошь</a:t>
            </a:r>
            <a:r>
              <a:rPr lang="ru-RU" dirty="0" smtClean="0"/>
              <a:t> и внимание ветеранам»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07988" y="1976814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«Витамины ветеранам»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2" y="3029632"/>
            <a:ext cx="1933847" cy="333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396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36" y="1644957"/>
            <a:ext cx="2856436" cy="344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920" y="1208620"/>
            <a:ext cx="4475364" cy="3344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77019" y="574766"/>
            <a:ext cx="736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«Поздравления ветеранам»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47" y="3837214"/>
            <a:ext cx="3753394" cy="2815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588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2" y="2625634"/>
            <a:ext cx="5715726" cy="3215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5" y="1238974"/>
            <a:ext cx="3451317" cy="4601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6183" y="927463"/>
            <a:ext cx="564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«Память, высеченная в камне»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82833"/>
            <a:ext cx="4650377" cy="3487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509450"/>
            <a:ext cx="6171475" cy="3471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93669" y="1319349"/>
            <a:ext cx="338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«Добрые уроки»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91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89" y="761976"/>
            <a:ext cx="2210073" cy="2706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84" y="1263831"/>
            <a:ext cx="2939143" cy="2204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92" y="1370532"/>
            <a:ext cx="2796875" cy="2097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4366259"/>
            <a:ext cx="2978333" cy="2233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90" y="4366259"/>
            <a:ext cx="2852059" cy="2139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63" y="4428309"/>
            <a:ext cx="2769326" cy="2076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97067" y="182880"/>
            <a:ext cx="351452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«Вместе против наркотиков»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62250" y="3817619"/>
            <a:ext cx="42062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«Обменяй сигарету на конфету»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60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32" y="1005840"/>
            <a:ext cx="2960913" cy="22206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759132" y="287383"/>
            <a:ext cx="2960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«Не держи зла, держи шарик»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52" y="1045028"/>
            <a:ext cx="2908663" cy="21814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365415" y="427668"/>
            <a:ext cx="264553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«Красная ленточка»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16" y="1087203"/>
            <a:ext cx="2852429" cy="21393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8826508" y="427668"/>
            <a:ext cx="303493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Н</a:t>
            </a:r>
            <a:r>
              <a:rPr lang="ru-RU" dirty="0" smtClean="0"/>
              <a:t>овогодний маршрут»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32" y="4284616"/>
            <a:ext cx="2943497" cy="22076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1579993" y="3709851"/>
            <a:ext cx="351452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«Покормите птиц зимой»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4284616"/>
            <a:ext cx="2943497" cy="22076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5485158" y="3709851"/>
            <a:ext cx="216221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«Улицы героев»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05" y="4284617"/>
            <a:ext cx="2871650" cy="21537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8591005" y="3709851"/>
            <a:ext cx="3011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 теплом и заботой»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42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" y="2913017"/>
            <a:ext cx="4850675" cy="3638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74" y="1590402"/>
            <a:ext cx="5003075" cy="3752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44879" y="2155371"/>
            <a:ext cx="446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Форум «Добрая воля, добрые дела»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26828" y="883920"/>
            <a:ext cx="270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Слёт «Твори добро»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72521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</TotalTime>
  <Words>96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Century Gothic</vt:lpstr>
      <vt:lpstr>Wingdings 3</vt:lpstr>
      <vt:lpstr>Легкий дым</vt:lpstr>
      <vt:lpstr>Волонтерский отряд  «ИМПУЛЬС»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 «ИМПУЛЬС»</dc:title>
  <dc:creator>пк</dc:creator>
  <cp:lastModifiedBy>пк</cp:lastModifiedBy>
  <cp:revision>3</cp:revision>
  <dcterms:created xsi:type="dcterms:W3CDTF">2022-12-11T18:46:42Z</dcterms:created>
  <dcterms:modified xsi:type="dcterms:W3CDTF">2022-12-11T19:17:33Z</dcterms:modified>
</cp:coreProperties>
</file>