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60" r:id="rId6"/>
    <p:sldId id="263" r:id="rId7"/>
    <p:sldId id="258" r:id="rId8"/>
    <p:sldId id="259" r:id="rId9"/>
    <p:sldId id="265" r:id="rId1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53" y="67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pp.userapi.com/c841523/v841523982/4b7ae/pVhQerj0Da0.jpg"/>
          <p:cNvPicPr>
            <a:picLocks noChangeAspect="1" noChangeArrowheads="1"/>
          </p:cNvPicPr>
          <p:nvPr/>
        </p:nvPicPr>
        <p:blipFill>
          <a:blip r:embed="rId2" cstate="print"/>
          <a:srcRect l="4307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-22675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s://psv4.userapi.com/c816521/u110371360/docs/6cff450ab87a/Oranzhevy_logotip_na_paket.png?extra=sl_qsBUUmouABu1NFjD1jzS7dhuWOYUDvinV9zwjxGtrRJS0dZndbGslrYXqJZUoLtc8XH4C_Ghqn2qgcmrerc-vxluKE4p_2kP1xEvRjxL7_lonijA6iVcIWjxnbArXvPc9lVEzy5Zl"/>
          <p:cNvPicPr>
            <a:picLocks noChangeAspect="1" noChangeArrowheads="1"/>
          </p:cNvPicPr>
          <p:nvPr/>
        </p:nvPicPr>
        <p:blipFill>
          <a:blip r:embed="rId3" cstate="print"/>
          <a:srcRect r="74144"/>
          <a:stretch>
            <a:fillRect/>
          </a:stretch>
        </p:blipFill>
        <p:spPr bwMode="auto">
          <a:xfrm>
            <a:off x="8953528" y="71414"/>
            <a:ext cx="723310" cy="8572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24306" y="2325239"/>
            <a:ext cx="57388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 ФЕСТИВАЛЬ ТВОРЧЕСТВА МОЛОДЫХ ЛЮДЕЙ С ОГРАНИЧЕННЫМИ ВОЗМОЖНОСТЯМИ ЗДОРОВЬЯ </a:t>
            </a: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«ВИКТОРИЯ»</a:t>
            </a:r>
            <a:endParaRPr lang="ru-RU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2868" y="2500306"/>
            <a:ext cx="71438" cy="1928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750" y="4828"/>
            <a:ext cx="10277750" cy="68531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5552" y="0"/>
            <a:ext cx="9921552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0472" y="260648"/>
            <a:ext cx="80278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ОСНОВНАЯ ПРОБЛЕМА: НЕДОСТАТОЧНОЕ КОЛИЧЕСТВО ПЛОЩДОК ДЛЯ ТВОРЧЕСКОЙ САМОРЕАЛИЗАЦИИ И СОЦИАЛИЗАЦИИ МОЛОДЫХ ЛЮДЕЙ С ОГРАНИЧЕННЫМИ ВОЗМОЖНОСТЯМИ ЗДОРОВЬЯ В ЯРОСЛАВСКОЙ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368552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n1-16.userapi.com/c830608/v830608117/196fe/ouPjqz_g_pI.jpg"/>
          <p:cNvPicPr>
            <a:picLocks noChangeAspect="1" noChangeArrowheads="1"/>
          </p:cNvPicPr>
          <p:nvPr/>
        </p:nvPicPr>
        <p:blipFill rotWithShape="1">
          <a:blip r:embed="rId2" cstate="print"/>
          <a:srcRect l="3277"/>
          <a:stretch/>
        </p:blipFill>
        <p:spPr bwMode="auto">
          <a:xfrm>
            <a:off x="-15552" y="-704"/>
            <a:ext cx="9937104" cy="68587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5552" y="0"/>
            <a:ext cx="9921552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0472" y="260648"/>
            <a:ext cx="80278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ФЕСТИВАЛЬ «ВИКТОРИЯ» ПРОВОДИТИЯ С ЦЕЛЬЮ СОЗДАНИЯ УСЛОВИЙ ДЛЯ ИНТЕГРАЦИИ 150 МОЛОДЫХ ЛЮДЕЙ С ОГРАНИЧЕННЫМИ ВОЗМОЖНОСТЯМИ ЗДОРОВЬЯ</a:t>
            </a:r>
            <a:r>
              <a:rPr lang="ru-RU" sz="28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В ОБЩЕСТВО ПО СРЕДСТВАМ ТВОРЧЕСКОЙ САМОРЕАЛИЗАЦИИ В ТЕЧЕНИЕ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472" y="6146140"/>
            <a:ext cx="8027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ФЕСТИВАЛЬ ПРОВОДИТИЯ С 2012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2" y="-59810"/>
            <a:ext cx="10374687" cy="69178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8912" y="-55262"/>
            <a:ext cx="9921552" cy="6913262"/>
          </a:xfrm>
          <a:prstGeom prst="rect">
            <a:avLst/>
          </a:prstGeom>
          <a:solidFill>
            <a:schemeClr val="accent5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0472" y="260648"/>
            <a:ext cx="802784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ОСНОВНЫЕ ЗАДАЧИ ФЕСТИВАЛЯ: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ОБУЧЕНИЕ ВОЛОНТЕРОВ ОСНОВНЫМ НАВЫКАМ ВЗАИМОДЕЙСТВИЯ С ЛЮДЬМИ С ОВЗ ПО РАЗРАБОТАННОЙ ПРОГРАММЕ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СБОР ЗАЯВОК И ПРРВЕДЕНИЕ МАСТЕР КЛАССОВ С ПРИВЛЕЧЕНИЕМ СПЕЦИАЛИСТОВ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ОРГАНИЗАЦИЯ И ПРОВЕДЕНИЕ ТВОРЧЕСКИХ И ТЕМАТИЧЕСКИХ ВСТРЕЧ С ПРИВЛИЧЕНИЕМ УЧАСТНИКОВ ПРОШЛЫХ ЛЕТ И СПЕЦИАЛИСТОВ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ОРГАНИЗАЦИЯТИ  ПРОВЕДЕНИЕ ФЕСТИВАЛЯ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ПОДВЕДЕНИЕ ИТОГОВ И ОБОЗНАЧЕНИЕ ПОСТФОРУМНОГО СОПРОВОЖДЕНИЯ ПРОЕКТА</a:t>
            </a: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p.userapi.com/c841523/v841523982/4ba78/H54p9TU9e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"/>
          <a:stretch/>
        </p:blipFill>
        <p:spPr bwMode="auto">
          <a:xfrm>
            <a:off x="-15552" y="-1"/>
            <a:ext cx="9927172" cy="686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5552" y="0"/>
            <a:ext cx="9921552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8" descr="https://psv4.userapi.com/c816521/u110371360/docs/6cff450ab87a/Oranzhevy_logotip_na_paket.png?extra=sl_qsBUUmouABu1NFjD1jzS7dhuWOYUDvinV9zwjxGtrRJS0dZndbGslrYXqJZUoLtc8XH4C_Ghqn2qgcmrerc-vxluKE4p_2kP1xEvRjxL7_lonijA6iVcIWjxnbArXvPc9lVEzy5Zl"/>
          <p:cNvPicPr>
            <a:picLocks noChangeAspect="1" noChangeArrowheads="1"/>
          </p:cNvPicPr>
          <p:nvPr/>
        </p:nvPicPr>
        <p:blipFill>
          <a:blip r:embed="rId3" cstate="print"/>
          <a:srcRect r="74144"/>
          <a:stretch>
            <a:fillRect/>
          </a:stretch>
        </p:blipFill>
        <p:spPr bwMode="auto">
          <a:xfrm>
            <a:off x="8953528" y="71414"/>
            <a:ext cx="723310" cy="857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5008" y="200834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ФЕСТИВАЛЬ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«ВИКТОРИЯ»</a:t>
            </a:r>
            <a:endParaRPr lang="ru-RU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382" y="890717"/>
            <a:ext cx="8027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ФЕСТИВАЛЬ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«ВИКТОРИЯ» - ЭТО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8171" y="1052736"/>
            <a:ext cx="68325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1444" y="3984526"/>
            <a:ext cx="2203681" cy="733772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29723" y="3990757"/>
            <a:ext cx="2203681" cy="733772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48002" y="3990757"/>
            <a:ext cx="2203681" cy="733772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429839" y="3990757"/>
            <a:ext cx="2203681" cy="733772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06622" y="3955703"/>
            <a:ext cx="224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БОЛЕЕ 150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УЧАСТНИКОВ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09189" y="3984526"/>
            <a:ext cx="224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БОЛЕЕ 800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ЗРИТЕЛЕЙ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12310" y="3933056"/>
            <a:ext cx="224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ТВОРЧЕСКИЕ МАСТЕР-КЛАССЫ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1272" y="4057908"/>
            <a:ext cx="22449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УЧАСТНИКИ ИЗ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СОСЕДНИХ РЕГИОНОВ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6496" y="4889466"/>
            <a:ext cx="2880320" cy="98780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06044" y="4882113"/>
            <a:ext cx="2880320" cy="98780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95592" y="4883899"/>
            <a:ext cx="2880320" cy="98780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10876" y="4963815"/>
            <a:ext cx="2872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ЯРКИЕ ТВОРЧЕСКИЕ НОМЕРА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17157" y="4881934"/>
            <a:ext cx="2872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ЛУЧШИЕ ТВОРЧЕСКИЕ КОЛЛЕКТИВЫ ЯРОСЛАВЛЯ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21990" y="4988084"/>
            <a:ext cx="2872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САМАЯ ДОБРАЯ АТМОСФЕРА</a:t>
            </a:r>
          </a:p>
        </p:txBody>
      </p:sp>
    </p:spTree>
    <p:extLst>
      <p:ext uri="{BB962C8B-B14F-4D97-AF65-F5344CB8AC3E}">
        <p14:creationId xmlns:p14="http://schemas.microsoft.com/office/powerpoint/2010/main" val="22791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pp.userapi.com/c840322/v840322678/10f70/jgPeMqKYUD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1"/>
          <a:stretch/>
        </p:blipFill>
        <p:spPr bwMode="auto">
          <a:xfrm>
            <a:off x="0" y="0"/>
            <a:ext cx="9921552" cy="68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921552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 descr="https://psv4.userapi.com/c816521/u110371360/docs/6cff450ab87a/Oranzhevy_logotip_na_paket.png?extra=sl_qsBUUmouABu1NFjD1jzS7dhuWOYUDvinV9zwjxGtrRJS0dZndbGslrYXqJZUoLtc8XH4C_Ghqn2qgcmrerc-vxluKE4p_2kP1xEvRjxL7_lonijA6iVcIWjxnbArXvPc9lVEzy5Zl"/>
          <p:cNvPicPr>
            <a:picLocks noChangeAspect="1" noChangeArrowheads="1"/>
          </p:cNvPicPr>
          <p:nvPr/>
        </p:nvPicPr>
        <p:blipFill>
          <a:blip r:embed="rId3" cstate="print"/>
          <a:srcRect r="74144"/>
          <a:stretch>
            <a:fillRect/>
          </a:stretch>
        </p:blipFill>
        <p:spPr bwMode="auto">
          <a:xfrm>
            <a:off x="8953528" y="71414"/>
            <a:ext cx="723310" cy="8572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25008" y="200834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ФЕСТИВАЛЬ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«ВИКТОРИЯ»</a:t>
            </a:r>
            <a:endParaRPr lang="ru-RU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4848" y="1628800"/>
            <a:ext cx="5760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Каждый год Фестиваль «ВИКТОРИЯ» превращается в настоящую сказку.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Новогодние подарки, интересные экскурсии, яркая театральная постановка, атмосфера волшебства – всё это стараются сделать организаторы и волонтёры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7537" y="5954777"/>
            <a:ext cx="68325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60512" y="5787261"/>
            <a:ext cx="8027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ФЕСТИВАЛЬ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«ВИКТОРИЯ» - ЭТО ПРАЗДНИК</a:t>
            </a:r>
          </a:p>
        </p:txBody>
      </p:sp>
    </p:spTree>
    <p:extLst>
      <p:ext uri="{BB962C8B-B14F-4D97-AF65-F5344CB8AC3E}">
        <p14:creationId xmlns:p14="http://schemas.microsoft.com/office/powerpoint/2010/main" val="406177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906000" cy="6885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s://psv4.userapi.com/c816521/u110371360/docs/6cff450ab87a/Oranzhevy_logotip_na_paket.png?extra=sl_qsBUUmouABu1NFjD1jzS7dhuWOYUDvinV9zwjxGtrRJS0dZndbGslrYXqJZUoLtc8XH4C_Ghqn2qgcmrerc-vxluKE4p_2kP1xEvRjxL7_lonijA6iVcIWjxnbArXvPc9lVEzy5Zl"/>
          <p:cNvPicPr>
            <a:picLocks noChangeAspect="1" noChangeArrowheads="1"/>
          </p:cNvPicPr>
          <p:nvPr/>
        </p:nvPicPr>
        <p:blipFill>
          <a:blip r:embed="rId2" cstate="print"/>
          <a:srcRect r="74144"/>
          <a:stretch>
            <a:fillRect/>
          </a:stretch>
        </p:blipFill>
        <p:spPr bwMode="auto">
          <a:xfrm>
            <a:off x="8953528" y="71414"/>
            <a:ext cx="723310" cy="857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5008" y="200834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ФЕСТИВАЛЬ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«ВИКТОРИЯ»</a:t>
            </a:r>
            <a:endParaRPr lang="ru-RU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488" y="472648"/>
            <a:ext cx="552808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ПРОГРАММА ФЕСТИВАЛЯ</a:t>
            </a:r>
          </a:p>
          <a:p>
            <a:endParaRPr lang="ru-RU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ТВОРЧЕСКИЕ МАСТЕР-КЛАССЫ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ТЕМАТИЧЕСКИЕ ВСТРЕЧИ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ВЫСТАВКА РАБОТ УЧАСТНИКОВ НОМИНАЦИИ «ДЕКОРАТИВНО-ПРИКЛАДНОГО ТВОРЧЕТВО»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ЭКСКУРИСИЯ ПО ГОРОДУ ЯРОСЛАВЛЮ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«МАЛЫЙ» КОНЦЕРТ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БОЛЬШОЙ ГАЛА-КОНЦЕРТ</a:t>
            </a:r>
          </a:p>
        </p:txBody>
      </p:sp>
      <p:pic>
        <p:nvPicPr>
          <p:cNvPr id="1026" name="Picture 2" descr="https://pp.userapi.com/c840322/v840322678/11451/E4j3W_T-nZ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1196752"/>
            <a:ext cx="3538131" cy="236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0322/v840322678/11569/pIbaX6hV_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96" y="3933056"/>
            <a:ext cx="3546055" cy="23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p.userapi.com/c840322/v840322678/10f52/lCDPZXinDu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/>
          <a:stretch/>
        </p:blipFill>
        <p:spPr bwMode="auto">
          <a:xfrm>
            <a:off x="-15552" y="0"/>
            <a:ext cx="9921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5552" y="0"/>
            <a:ext cx="9921552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6848" y="152400"/>
            <a:ext cx="5969420" cy="6516960"/>
          </a:xfrm>
          <a:prstGeom prst="rect">
            <a:avLst/>
          </a:prstGeom>
          <a:solidFill>
            <a:schemeClr val="accent5">
              <a:lumMod val="60000"/>
              <a:lumOff val="4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8" descr="https://psv4.userapi.com/c816521/u110371360/docs/6cff450ab87a/Oranzhevy_logotip_na_paket.png?extra=sl_qsBUUmouABu1NFjD1jzS7dhuWOYUDvinV9zwjxGtrRJS0dZndbGslrYXqJZUoLtc8XH4C_Ghqn2qgcmrerc-vxluKE4p_2kP1xEvRjxL7_lonijA6iVcIWjxnbArXvPc9lVEzy5Zl"/>
          <p:cNvPicPr>
            <a:picLocks noChangeAspect="1" noChangeArrowheads="1"/>
          </p:cNvPicPr>
          <p:nvPr/>
        </p:nvPicPr>
        <p:blipFill>
          <a:blip r:embed="rId3" cstate="print"/>
          <a:srcRect r="74144"/>
          <a:stretch>
            <a:fillRect/>
          </a:stretch>
        </p:blipFill>
        <p:spPr bwMode="auto">
          <a:xfrm>
            <a:off x="8953528" y="71414"/>
            <a:ext cx="723310" cy="857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25008" y="200834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ФЕСТИВАЛЬ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«ВИКТОРИЯ»</a:t>
            </a:r>
            <a:endParaRPr lang="ru-RU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" y="327952"/>
            <a:ext cx="561096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НОМИНАЦИИ ФЕСТИВАЛЯ</a:t>
            </a:r>
          </a:p>
          <a:p>
            <a:endParaRPr lang="ru-RU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ЖЕСТОВОЕ 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ПЕНИЕ</a:t>
            </a:r>
            <a:endParaRPr lang="ru-RU" sz="2400" dirty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ХОРЕОГРАФИЯ</a:t>
            </a:r>
            <a:endParaRPr lang="ru-RU" sz="2400" dirty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ТЕАТРАЛЬНАЯ 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ПОСТАНОВКА</a:t>
            </a:r>
            <a:endParaRPr lang="ru-RU" sz="2400" dirty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ВОКАЛ</a:t>
            </a:r>
            <a:endParaRPr lang="ru-RU" sz="2400" dirty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ВЫРАЗИТЕЛЬНОЕ 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ЧТЕНИЕ</a:t>
            </a:r>
            <a:endParaRPr lang="ru-RU" sz="2400" dirty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ИГРА НА МУЗЫКАЛЬНЫХ ИНСТРУМЕНТАХ </a:t>
            </a:r>
            <a:endParaRPr lang="ru-RU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ДЕКОРАТИВНО-ПРИКЛАДНОЕ ТВОРЧЕСТВО</a:t>
            </a:r>
            <a:endParaRPr lang="ru-RU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0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userapi.com/c824601/v824601982/58770/8BDPuV9dJEQ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"/>
          <a:stretch/>
        </p:blipFill>
        <p:spPr bwMode="auto">
          <a:xfrm>
            <a:off x="-15552" y="0"/>
            <a:ext cx="9921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5552" y="0"/>
            <a:ext cx="9921552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8" descr="https://psv4.userapi.com/c816521/u110371360/docs/6cff450ab87a/Oranzhevy_logotip_na_paket.png?extra=sl_qsBUUmouABu1NFjD1jzS7dhuWOYUDvinV9zwjxGtrRJS0dZndbGslrYXqJZUoLtc8XH4C_Ghqn2qgcmrerc-vxluKE4p_2kP1xEvRjxL7_lonijA6iVcIWjxnbArXvPc9lVEzy5Zl"/>
          <p:cNvPicPr>
            <a:picLocks noChangeAspect="1" noChangeArrowheads="1"/>
          </p:cNvPicPr>
          <p:nvPr/>
        </p:nvPicPr>
        <p:blipFill>
          <a:blip r:embed="rId3" cstate="print"/>
          <a:srcRect r="74144"/>
          <a:stretch>
            <a:fillRect/>
          </a:stretch>
        </p:blipFill>
        <p:spPr bwMode="auto">
          <a:xfrm>
            <a:off x="8953528" y="71414"/>
            <a:ext cx="723310" cy="857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5008" y="200834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ФЕСТИВАЛЬ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«ВИКТОРИЯ»</a:t>
            </a:r>
            <a:endParaRPr lang="ru-RU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7537" y="1562289"/>
            <a:ext cx="68325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0512" y="1628800"/>
            <a:ext cx="8027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ДАВАЙТЕ ДЕЛАТЬ ДОБРЫЕ ДЕЛА ВМЕСТЕ</a:t>
            </a:r>
          </a:p>
        </p:txBody>
      </p:sp>
    </p:spTree>
    <p:extLst>
      <p:ext uri="{BB962C8B-B14F-4D97-AF65-F5344CB8AC3E}">
        <p14:creationId xmlns:p14="http://schemas.microsoft.com/office/powerpoint/2010/main" val="2971095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244</Words>
  <Application>Microsoft Office PowerPoint</Application>
  <PresentationFormat>Лист A4 (210x297 мм)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Мария Андреева</cp:lastModifiedBy>
  <cp:revision>29</cp:revision>
  <dcterms:created xsi:type="dcterms:W3CDTF">2018-09-16T18:06:24Z</dcterms:created>
  <dcterms:modified xsi:type="dcterms:W3CDTF">2021-07-05T15:09:02Z</dcterms:modified>
</cp:coreProperties>
</file>