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74" y="376465"/>
            <a:ext cx="2626967" cy="2306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678" y="2394064"/>
            <a:ext cx="8580157" cy="1504605"/>
          </a:xfrm>
        </p:spPr>
        <p:txBody>
          <a:bodyPr/>
          <a:lstStyle/>
          <a:p>
            <a:pPr algn="ctr"/>
            <a:r>
              <a:rPr lang="ru-RU" sz="4400" dirty="0" smtClean="0"/>
              <a:t>«Деятельность волонтерского школьного отряда </a:t>
            </a:r>
            <a:r>
              <a:rPr lang="en-US" sz="4400" dirty="0" smtClean="0"/>
              <a:t>“</a:t>
            </a:r>
            <a:r>
              <a:rPr lang="ru-RU" sz="4400" dirty="0" smtClean="0"/>
              <a:t>Феникс</a:t>
            </a:r>
            <a:r>
              <a:rPr lang="en-US" sz="4400" dirty="0" smtClean="0"/>
              <a:t>”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4689" y="4857168"/>
            <a:ext cx="5467311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едагог-организатор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Черноморченко Наталья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8058" y="238002"/>
            <a:ext cx="724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«Средняя общеобразовательная школа № 27» города Чебоксары</a:t>
            </a:r>
          </a:p>
          <a:p>
            <a:pPr algn="ctr"/>
            <a:r>
              <a:rPr lang="ru-RU" dirty="0" smtClean="0"/>
              <a:t>Чувашской Республики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72" y="694711"/>
            <a:ext cx="5340234" cy="317447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"/>
          <a:stretch/>
        </p:blipFill>
        <p:spPr bwMode="auto">
          <a:xfrm>
            <a:off x="5992947" y="3604149"/>
            <a:ext cx="5724525" cy="2677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579" y="78401"/>
            <a:ext cx="1986814" cy="17313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3679" y="4167997"/>
            <a:ext cx="437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Наш девиз: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«Творить добро и делать мир лучше!»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74" y="862214"/>
            <a:ext cx="3880312" cy="26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5" y="995737"/>
            <a:ext cx="5378334" cy="316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594" y="865692"/>
            <a:ext cx="4658592" cy="2532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55" y="3439975"/>
            <a:ext cx="5231996" cy="3279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9371" y="4414058"/>
            <a:ext cx="4804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Помощь пожилым людям: участие в благотворительных акциях, посвященных Дню Победы, Дню пожилого человека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186" y="0"/>
            <a:ext cx="1986814" cy="1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0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184" y="2897427"/>
            <a:ext cx="3296125" cy="350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240" y="1560097"/>
            <a:ext cx="4270764" cy="4103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11" y="456853"/>
            <a:ext cx="4001656" cy="300124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495" y="71260"/>
            <a:ext cx="1986814" cy="1731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84" y="3864181"/>
            <a:ext cx="389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Участие в экологических акциях, направленных на сохранение окружающей среды и природы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5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82" y="406287"/>
            <a:ext cx="4095750" cy="3345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"/>
          <a:stretch/>
        </p:blipFill>
        <p:spPr>
          <a:xfrm>
            <a:off x="7434149" y="956394"/>
            <a:ext cx="2770383" cy="293274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1242" y="73169"/>
            <a:ext cx="3067829" cy="4457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421317" y="3889142"/>
            <a:ext cx="3383280" cy="2479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184" y="3993048"/>
            <a:ext cx="3639515" cy="2692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2714" y="4580864"/>
            <a:ext cx="3932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Помощь детским домам, бездомным животным, людям, оказавшимся в трудной жизненной ситуации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532" y="-63529"/>
            <a:ext cx="198746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901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83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«Деятельность волонтерского школьного отряда “Феникс”»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«Деятельность волонтерского школьного отряда “Феникс”»</dc:title>
  <dc:creator>user</dc:creator>
  <cp:lastModifiedBy>user</cp:lastModifiedBy>
  <cp:revision>11</cp:revision>
  <dcterms:created xsi:type="dcterms:W3CDTF">2023-10-12T10:49:26Z</dcterms:created>
  <dcterms:modified xsi:type="dcterms:W3CDTF">2023-10-12T12:56:50Z</dcterms:modified>
</cp:coreProperties>
</file>