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8" r:id="rId10"/>
    <p:sldId id="26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A43-9EAE-4C4F-9BFD-92C43440DB20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44F4-B338-4027-AABD-4542B4A68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63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A43-9EAE-4C4F-9BFD-92C43440DB20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44F4-B338-4027-AABD-4542B4A68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7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A43-9EAE-4C4F-9BFD-92C43440DB20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44F4-B338-4027-AABD-4542B4A68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6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A43-9EAE-4C4F-9BFD-92C43440DB20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44F4-B338-4027-AABD-4542B4A68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8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A43-9EAE-4C4F-9BFD-92C43440DB20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44F4-B338-4027-AABD-4542B4A68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1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A43-9EAE-4C4F-9BFD-92C43440DB20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44F4-B338-4027-AABD-4542B4A68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A43-9EAE-4C4F-9BFD-92C43440DB20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44F4-B338-4027-AABD-4542B4A68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A43-9EAE-4C4F-9BFD-92C43440DB20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44F4-B338-4027-AABD-4542B4A68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4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A43-9EAE-4C4F-9BFD-92C43440DB20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44F4-B338-4027-AABD-4542B4A68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A43-9EAE-4C4F-9BFD-92C43440DB20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44F4-B338-4027-AABD-4542B4A68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8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8A43-9EAE-4C4F-9BFD-92C43440DB20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44F4-B338-4027-AABD-4542B4A68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6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18A43-9EAE-4C4F-9BFD-92C43440DB20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844F4-B338-4027-AABD-4542B4A68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1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Пользователь\Desktop\Ольга\Стажировка Кузбасс\2022-04-06_15-10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1" y="0"/>
            <a:ext cx="38481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ользователь\Desktop\Ольга\Стажировка Кузбасс\2022-04-06_15-11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570"/>
            <a:ext cx="2987824" cy="12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Ольга\ММЦ\логотип\WhatsApp Image 2022-02-08 at 13.06.2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95350"/>
            <a:ext cx="5017418" cy="50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Пользователь\Desktop\Ольга\Стажировка Кузбасс\2022-04-06_15-10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0" y="0"/>
            <a:ext cx="3856279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Пользователь\Desktop\Ольга\Стажировка Кузбасс\2022-04-06_15-11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570"/>
            <a:ext cx="2987824" cy="12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519" y="332656"/>
            <a:ext cx="5752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Также добровольцы Центра участвуют во всевозможных мероприятиях, как на местном, так и на региональном уровне. Организовывает и </a:t>
            </a:r>
            <a:r>
              <a:rPr lang="ru-RU" dirty="0"/>
              <a:t>проводит мероприятия совместно с организациями Куйбышевского </a:t>
            </a:r>
            <a:r>
              <a:rPr lang="ru-RU" dirty="0" smtClean="0"/>
              <a:t>района.</a:t>
            </a:r>
          </a:p>
        </p:txBody>
      </p:sp>
      <p:pic>
        <p:nvPicPr>
          <p:cNvPr id="4099" name="Picture 3" descr="C:\Users\Пользователь\Desktop\Ольга\Стажировка Кузбасс\фото к презентации\Новая папка\Iifv5flGWj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9" y="1784088"/>
            <a:ext cx="1874572" cy="24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Ольга\Стажировка Кузбасс\фото к презентации\Новая папка\9BT2OeMVx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01997"/>
            <a:ext cx="2677831" cy="20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Desktop\Ольга\Стажировка Кузбасс\фото к презентации\Новая папка\NipeyyDYzn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71563"/>
            <a:ext cx="1726400" cy="23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Пользователь\Desktop\Ольга\Стажировка Кузбасс\фото к презентации\Новая папка\W0OxciedvW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85" y="4042115"/>
            <a:ext cx="2454324" cy="163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Пользователь\Desktop\Ольга\Стажировка Кузбасс\фото к презентации\Новая папка\58P84aAcK6Q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21" y="1809984"/>
            <a:ext cx="1820566" cy="24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Пользователь\Desktop\Ольга\Стажировка Кузбасс\фото к презентации\Новая папка\E-ntKdQm8i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97" y="1790700"/>
            <a:ext cx="1751510" cy="23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Пользователь\Desktop\Ольга\Стажировка Кузбасс\фото к презентации\Новая папка\m10FgUmhNv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9" y="4434467"/>
            <a:ext cx="1944721" cy="14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Ольга\Стажировка Кузбасс\фото к презентации\Новая папка\nNvcryyGYv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8" y="5383455"/>
            <a:ext cx="2739990" cy="13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Пользователь\Desktop\Ольга\Стажировка Кузбасс\фото к презентации\Новая папка\4OlCynqQVn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87" y="4042115"/>
            <a:ext cx="1788453" cy="13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9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Пользователь\Desktop\Ольга\Стажировка Кузбасс\2022-04-06_15-11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570"/>
            <a:ext cx="2987824" cy="12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Пользователь\Desktop\Ольга\Стажировка Кузбасс\2022-04-06_15-10-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1" y="0"/>
            <a:ext cx="38481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6315" y="2967335"/>
            <a:ext cx="8091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:\qr_dobrokuib61ко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46" y="4005064"/>
            <a:ext cx="27273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7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Пользователь\Desktop\Ольга\Стажировка Кузбасс\2022-04-06_15-10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1" y="0"/>
            <a:ext cx="38481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Пользователь\Desktop\Ольга\Стажировка Кузбасс\2022-04-06_15-11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570"/>
            <a:ext cx="2987824" cy="12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895350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октябре 2019 года на базе МБУК «РДК» был создан Центр развития добровольчества (волонтерства</a:t>
            </a:r>
            <a:r>
              <a:rPr lang="ru-RU" dirty="0" smtClean="0"/>
              <a:t>) Куйбышевского района. </a:t>
            </a:r>
            <a:r>
              <a:rPr lang="ru-RU" dirty="0"/>
              <a:t>В сентябре 2021 года  был создан Молодежный многофункциональный центр (ММЦ). Молодежный многофункциональный центр – специализированная организация, осуществляющая комплекс организационных, консультационных, методических и информационных услуг организациям и гражданам в сфере гражданской молодежной политики с </a:t>
            </a:r>
            <a:r>
              <a:rPr lang="ru-RU" dirty="0" smtClean="0"/>
              <a:t>целью.  </a:t>
            </a:r>
            <a:r>
              <a:rPr lang="ru-RU" dirty="0"/>
              <a:t>В целях создания наиболее благоприятных условий для развития молодежи и предоставления возможностей для самореализации молодых граждан в интересах социально-экономического прогресса региона и </a:t>
            </a:r>
            <a:r>
              <a:rPr lang="ru-RU" dirty="0" smtClean="0"/>
              <a:t>государства, Молодежным многофункциональным центром </a:t>
            </a:r>
            <a:r>
              <a:rPr lang="ru-RU" dirty="0"/>
              <a:t>реализуется комплекс мероприятий</a:t>
            </a:r>
            <a:r>
              <a:rPr lang="ru-RU" dirty="0" smtClean="0"/>
              <a:t>. </a:t>
            </a:r>
            <a:r>
              <a:rPr lang="ru-RU" dirty="0"/>
              <a:t>С образования Центра в него вступили более </a:t>
            </a:r>
            <a:r>
              <a:rPr lang="ru-RU" dirty="0" smtClean="0"/>
              <a:t>170 </a:t>
            </a:r>
            <a:r>
              <a:rPr lang="ru-RU" dirty="0"/>
              <a:t>жителей Куйбышевского района. Проведено более </a:t>
            </a:r>
            <a:r>
              <a:rPr lang="ru-RU" dirty="0" smtClean="0"/>
              <a:t>75 </a:t>
            </a:r>
            <a:r>
              <a:rPr lang="ru-RU" dirty="0"/>
              <a:t>мероприятий.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	Проводит </a:t>
            </a:r>
            <a:r>
              <a:rPr lang="ru-RU" dirty="0"/>
              <a:t>совместные встречи, круглые столы, семинары с активом </a:t>
            </a:r>
            <a:r>
              <a:rPr lang="ru-RU" dirty="0" smtClean="0"/>
              <a:t>ММЦ. </a:t>
            </a:r>
            <a:r>
              <a:rPr lang="ru-RU" dirty="0"/>
              <a:t>Подготавливает и проводит мероприятия совместно с организациями Куйбышевского района</a:t>
            </a:r>
            <a:r>
              <a:rPr lang="ru-RU" dirty="0" smtClean="0"/>
              <a:t>.</a:t>
            </a:r>
            <a:r>
              <a:rPr lang="ru-RU" dirty="0"/>
              <a:t> Оказывает помощь добровольцам (волонтерам) и организациям в подготовке документов для  участия в отраслевых,  региональных, межрегиональных, всероссийских, международных мероприятиях, конференциях, специальных форумах, образовательных </a:t>
            </a:r>
            <a:r>
              <a:rPr lang="ru-RU" dirty="0" smtClean="0"/>
              <a:t>программах.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51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Пользователь\Desktop\Ольга\Стажировка Кузбасс\2022-04-06_15-10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1" y="0"/>
            <a:ext cx="38481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Пользователь\Desktop\Ольга\Стажировка Кузбасс\2022-04-06_15-11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570"/>
            <a:ext cx="2987824" cy="12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86" y="17226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	Специалисты Центра оказывают содействие </a:t>
            </a:r>
            <a:r>
              <a:rPr lang="ru-RU" dirty="0"/>
              <a:t>в самоопределении молодых людей в соответствии с их интересами и имеющимися возможностями;</a:t>
            </a:r>
          </a:p>
          <a:p>
            <a:pPr lvl="0" algn="just"/>
            <a:r>
              <a:rPr lang="ru-RU" dirty="0" smtClean="0"/>
              <a:t>вовлекают, поддерживают </a:t>
            </a:r>
            <a:r>
              <a:rPr lang="ru-RU" dirty="0"/>
              <a:t>и </a:t>
            </a:r>
            <a:r>
              <a:rPr lang="ru-RU" dirty="0" smtClean="0"/>
              <a:t>стимулируют молодежь </a:t>
            </a:r>
            <a:r>
              <a:rPr lang="ru-RU" dirty="0"/>
              <a:t>к занятию социально-полезной деятельностью, реализации интеллектуального, творческого, профессионального, духовного и физического потенциала в различных сферах </a:t>
            </a:r>
            <a:r>
              <a:rPr lang="ru-RU" dirty="0" smtClean="0"/>
              <a:t>деятельности, посредством организации участия в мероприятиях различной направленности. Так, Молодежный многофункциональный центр ежегодно проводит, </a:t>
            </a:r>
            <a:r>
              <a:rPr lang="ru-RU" dirty="0"/>
              <a:t>ставшую уже традиционной, Всероссийскую акцию памяти «Блокадный хлеб. Волонтёры </a:t>
            </a:r>
            <a:r>
              <a:rPr lang="ru-RU" dirty="0" smtClean="0"/>
              <a:t>предлагают </a:t>
            </a:r>
            <a:r>
              <a:rPr lang="ru-RU" dirty="0"/>
              <a:t>всем желающим информационные листовки и 125-граммовые кусочки хлеба. </a:t>
            </a:r>
          </a:p>
        </p:txBody>
      </p:sp>
      <p:pic>
        <p:nvPicPr>
          <p:cNvPr id="1028" name="Picture 4" descr="C:\Users\Пользователь\Desktop\Ольга\КММ\2022\Блокадный хлеб\фото 2022\Новая папка\WhatsApp Image 2022-01-27 at 12.26.3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62" y="4559352"/>
            <a:ext cx="2907160" cy="218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sun9-52.userapi.com/impg/LL3J1Bo_BZPreauM5vLThPxgiLjPR99N4bifLg/Y3FL2fhmWU4.jpg?size=2560x1707&amp;quality=96&amp;sign=3683985e4a57daac803c1c18c0a1414a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14331"/>
            <a:ext cx="3005455" cy="200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Пользователь\Desktop\fR9XE0h40T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92" y="930796"/>
            <a:ext cx="2870879" cy="215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6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Пользователь\Desktop\Ольга\Стажировка Кузбасс\2022-04-06_15-11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570"/>
            <a:ext cx="2987824" cy="12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Пользователь\Desktop\Ольга\Стажировка Кузбасс\2022-04-06_15-10-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1" y="0"/>
            <a:ext cx="38481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8932" y="404664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Несмотря на эпидемиологическую обстановку, в связи </a:t>
            </a:r>
            <a:r>
              <a:rPr lang="ru-RU" dirty="0"/>
              <a:t>с ростом заболеваемости новой </a:t>
            </a:r>
            <a:r>
              <a:rPr lang="ru-RU" dirty="0" err="1"/>
              <a:t>короновирусной</a:t>
            </a:r>
            <a:r>
              <a:rPr lang="ru-RU" dirty="0"/>
              <a:t> </a:t>
            </a:r>
            <a:r>
              <a:rPr lang="ru-RU" dirty="0" smtClean="0"/>
              <a:t>инфекцией в 2020-2021 годах Центр активно продолжал работу. В </a:t>
            </a:r>
            <a:r>
              <a:rPr lang="ru-RU" dirty="0"/>
              <a:t>октябре 2021 </a:t>
            </a:r>
            <a:r>
              <a:rPr lang="ru-RU" dirty="0" smtClean="0"/>
              <a:t>года возобновлена </a:t>
            </a:r>
            <a:r>
              <a:rPr lang="ru-RU" dirty="0"/>
              <a:t>работа муниципального волонтерского штаба Куйбышевского района «#Мы вместе</a:t>
            </a:r>
            <a:r>
              <a:rPr lang="ru-RU" dirty="0" smtClean="0"/>
              <a:t>», далее штаб осуществлял свою деятельность в помощи беженцам из ЛДНР.</a:t>
            </a:r>
            <a:endParaRPr lang="ru-RU" dirty="0"/>
          </a:p>
        </p:txBody>
      </p:sp>
      <p:pic>
        <p:nvPicPr>
          <p:cNvPr id="1026" name="Picture 2" descr="C:\Users\Пользователь\Desktop\Ольга\КММ\Мы вместе\22\фото\Новая папка\WhatsApp Image 2022-02-02 at 11.05.5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48362"/>
            <a:ext cx="1929464" cy="25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Ольга\КММ\Мы вместе\22\фото гум помощь\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6"/>
            <a:ext cx="2745110" cy="205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Ольга\КММ\Мы вместе\22\фото гум помощь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2893716" cy="21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Ольга\КММ\Мы вместе\22\фото\Новая папка\WhatsApp Image 2022-01-31 at 12.42.46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2888060" cy="216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7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4892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Ежегодно в феврале ко Дню освобождения Куйбышевского района </a:t>
            </a:r>
            <a:r>
              <a:rPr lang="ru-RU" dirty="0"/>
              <a:t>от немецко-фашистских захватчиков</a:t>
            </a:r>
            <a:r>
              <a:rPr lang="ru-RU" dirty="0" smtClean="0"/>
              <a:t> </a:t>
            </a:r>
            <a:r>
              <a:rPr lang="ru-RU" dirty="0"/>
              <a:t>волонтеры </a:t>
            </a:r>
            <a:r>
              <a:rPr lang="ru-RU" dirty="0" smtClean="0"/>
              <a:t>Молодежного многофункционального центра облагораживают мемориалы на территории района.</a:t>
            </a:r>
            <a:endParaRPr lang="ru-RU" dirty="0"/>
          </a:p>
        </p:txBody>
      </p:sp>
      <p:pic>
        <p:nvPicPr>
          <p:cNvPr id="2050" name="Picture 2" descr="C:\Users\Пользователь\Desktop\Ольга\КММ\2022\Сохраним наследие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645025"/>
            <a:ext cx="3879849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Ольга\КММ\2022\Сохраним наследие\HqeCaMoo11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0" y="240121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Пользователь\Desktop\Ольга\Стажировка Кузбасс\2022-04-06_15-10-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1" y="0"/>
            <a:ext cx="38481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Пользователь\Desktop\Ольга\Стажировка Кузбасс\2022-04-06_15-11-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570"/>
            <a:ext cx="2987824" cy="12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Пользователь\Desktop\Ольга\Стажировка Кузбасс\2022-04-06_15-10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1" y="0"/>
            <a:ext cx="38481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Пользователь\Desktop\Ольга\Стажировка Кузбасс\2022-04-06_15-11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570"/>
            <a:ext cx="2987824" cy="12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Ольга\КММ\2021\день пожилых людей\публ_фото\1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82" y="134076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Ольга\КММ\2022\Дети войны 9 мая\фото в пост\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00" y="3411002"/>
            <a:ext cx="3251225" cy="243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548680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Волонтеры ММЦ помогают одиноким маломобильным пожилым людям, ветеранам ВОВ и детям войны, приводят </a:t>
            </a:r>
            <a:r>
              <a:rPr lang="ru-RU" dirty="0"/>
              <a:t>в порядок </a:t>
            </a:r>
            <a:r>
              <a:rPr lang="ru-RU" dirty="0" smtClean="0"/>
              <a:t>территории домовладений, занимаются благоустройством </a:t>
            </a:r>
            <a:r>
              <a:rPr lang="ru-RU" dirty="0"/>
              <a:t>территории у </a:t>
            </a:r>
            <a:r>
              <a:rPr lang="ru-RU" dirty="0" smtClean="0"/>
              <a:t>домов, а </a:t>
            </a:r>
            <a:r>
              <a:rPr lang="ru-RU" dirty="0"/>
              <a:t>также </a:t>
            </a:r>
            <a:r>
              <a:rPr lang="ru-RU" dirty="0" smtClean="0"/>
              <a:t>производят </a:t>
            </a:r>
            <a:r>
              <a:rPr lang="ru-RU" dirty="0"/>
              <a:t>прополку </a:t>
            </a:r>
            <a:r>
              <a:rPr lang="ru-RU" dirty="0" smtClean="0"/>
              <a:t> и полив огорода. По просьбе граждан закупают и доставляют продукты, наводят порядок в доме.</a:t>
            </a:r>
            <a:endParaRPr lang="ru-RU" dirty="0"/>
          </a:p>
        </p:txBody>
      </p:sp>
      <p:pic>
        <p:nvPicPr>
          <p:cNvPr id="3076" name="Picture 4" descr="C:\Users\Пользователь\Desktop\Ольга\КММ\2022\Дети войны 9 мая\Новая Надежда\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92" y="3921224"/>
            <a:ext cx="3657119" cy="27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32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Пользователь\Desktop\Ольга\Стажировка Кузбасс\2022-04-06_15-10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1" y="0"/>
            <a:ext cx="38481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Пользователь\Desktop\Ольга\Стажировка Кузбасс\2022-04-06_15-11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570"/>
            <a:ext cx="2987824" cy="12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597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Молодежный многофункциональный центр проводит мероприятия, поддерживающие здоровый образ жизни. К таким мероприятиям относятся различные информационные акции,</a:t>
            </a:r>
            <a:r>
              <a:rPr lang="ru-RU" dirty="0"/>
              <a:t> в ходе </a:t>
            </a:r>
            <a:r>
              <a:rPr lang="ru-RU" dirty="0" smtClean="0"/>
              <a:t>которых активные волонтеры</a:t>
            </a:r>
            <a:r>
              <a:rPr lang="ru-RU" dirty="0"/>
              <a:t> </a:t>
            </a:r>
            <a:r>
              <a:rPr lang="ru-RU" dirty="0" smtClean="0"/>
              <a:t>распространяют информационно - агитационные буклеты </a:t>
            </a:r>
            <a:r>
              <a:rPr lang="ru-RU" dirty="0"/>
              <a:t>с рекомендациями </a:t>
            </a:r>
            <a:r>
              <a:rPr lang="ru-RU" dirty="0" smtClean="0"/>
              <a:t>по здоровому образу жизни.</a:t>
            </a:r>
          </a:p>
          <a:p>
            <a:pPr algn="just"/>
            <a:r>
              <a:rPr lang="ru-RU" dirty="0" smtClean="0"/>
              <a:t>	Волонтёры </a:t>
            </a:r>
            <a:r>
              <a:rPr lang="ru-RU" dirty="0"/>
              <a:t>Центра </a:t>
            </a:r>
            <a:r>
              <a:rPr lang="ru-RU" dirty="0" smtClean="0"/>
              <a:t>ежеквартально становятся донорами,   посещают    станции    переливания  крови  </a:t>
            </a:r>
            <a:r>
              <a:rPr lang="ru-RU" dirty="0"/>
              <a:t>в </a:t>
            </a:r>
            <a:r>
              <a:rPr lang="ru-RU" dirty="0" smtClean="0"/>
              <a:t> г. Ростове-на-Дону и в г. Таганроге, пополняя </a:t>
            </a:r>
            <a:r>
              <a:rPr lang="ru-RU" dirty="0"/>
              <a:t>такие необходимые сейчас запасы крови!</a:t>
            </a:r>
          </a:p>
        </p:txBody>
      </p:sp>
      <p:pic>
        <p:nvPicPr>
          <p:cNvPr id="4098" name="Picture 2" descr="C:\Users\Пользователь\Desktop\Ольга\зож\img24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68" y="851013"/>
            <a:ext cx="1904206" cy="25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Ольга\КММ\2022\Донорство\XLGuaYb8H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83064"/>
            <a:ext cx="2583915" cy="34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Ольга\КММ\2022\День здоровья\y-hRpEbu0D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68" y="3677828"/>
            <a:ext cx="3206552" cy="24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9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Пользователь\Desktop\Ольга\Стажировка Кузбасс\2022-04-06_15-10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1" y="0"/>
            <a:ext cx="38481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Пользователь\Desktop\Ольга\Стажировка Кузбасс\2022-04-06_15-11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570"/>
            <a:ext cx="2987824" cy="12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ользователь\Desktop\Ольга\КММ\2022\нг 22\7FAxG4m_G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3"/>
            <a:ext cx="3744416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Ольга\КММ\2022\нг 22\HRcQNA6omF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41" y="1782713"/>
            <a:ext cx="3328367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Ольга\КММ\2022\нг 22\p6B6IUYd59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4778"/>
            <a:ext cx="3212778" cy="240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53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Добровольцы Центра сотрудничают с  Социально-реабилитационным центром </a:t>
            </a:r>
            <a:r>
              <a:rPr lang="ru-RU" dirty="0"/>
              <a:t>для несовершеннолетних Куйбышевского </a:t>
            </a:r>
            <a:r>
              <a:rPr lang="ru-RU" dirty="0" smtClean="0"/>
              <a:t>района,</a:t>
            </a:r>
            <a:r>
              <a:rPr lang="ru-RU" dirty="0"/>
              <a:t> </a:t>
            </a:r>
            <a:r>
              <a:rPr lang="ru-RU" dirty="0" smtClean="0"/>
              <a:t>проводят различные мастер-классы. Дети </a:t>
            </a:r>
            <a:r>
              <a:rPr lang="ru-RU" dirty="0"/>
              <a:t>с любовью </a:t>
            </a:r>
            <a:r>
              <a:rPr lang="ru-RU" dirty="0" smtClean="0"/>
              <a:t>делают поделки - вырезают, клеят, скручивают бумагу, раскрашивают.</a:t>
            </a:r>
          </a:p>
          <a:p>
            <a:pPr algn="just"/>
            <a:r>
              <a:rPr lang="ru-RU" dirty="0" smtClean="0"/>
              <a:t>Также проводятся уже ставшие традиционными новогодние поздравления малоимущих и многодетных семей Куйбышевского района. Волонтеры посещают семьи в роли Деда Мороза и Снегурочки.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81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Пользователь\Desktop\Ольга\Стажировка Кузбасс\2022-04-06_15-10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1" y="0"/>
            <a:ext cx="38481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Пользователь\Desktop\Ольга\КММ\2021\Эковолонтеры_делай\mxyrEVyjP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75" y="2884503"/>
            <a:ext cx="2539809" cy="19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Пользователь\Desktop\Ольга\Стажировка Кузбасс\2022-04-06_15-11-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9570"/>
            <a:ext cx="2987824" cy="12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Ольга\КММ\2021\Эковолонтеры_делай\ddlRB_mdu_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76" y="879141"/>
            <a:ext cx="2465044" cy="184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Ольга\КММ\2021\Эковолонтеры_делай\RRu-ZgM5uQ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28283"/>
            <a:ext cx="2299897" cy="172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Ольга\КММ\2021\Эковолонтеры_делай\v2fS-p5Drf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91" y="4797152"/>
            <a:ext cx="2667056" cy="20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ьзователь\Desktop\Ольга\КММ\2021\Эковолонтеры_делай\SpPa-Ar9Cf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1874"/>
            <a:ext cx="3505676" cy="18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Пользователь\Desktop\Ольга\КММ\2022\Экологическая акция\фото в пост\vZ77k9tjt_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60792"/>
            <a:ext cx="2736304" cy="20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Пользователь\Desktop\Ольга\КММ\2021\Эковолонтеры_делай\TzLF2aBEX4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60" y="4927564"/>
            <a:ext cx="2573916" cy="19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9512" y="188640"/>
            <a:ext cx="561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На </a:t>
            </a:r>
            <a:r>
              <a:rPr lang="ru-RU" dirty="0"/>
              <a:t>постоянной основе проводятся экологические акции на территории села Куйбышево. В августе 2021 года открыто местное отделение Всероссийской общественной организации по развитию добровольчества в природоохранной сфере «Делай!». Также ЦРД с проектом #Улучшим вместе (экологическая акция) прошел в четвертьфинал Международной Премии #МЫВМЕСТЕ.</a:t>
            </a:r>
          </a:p>
        </p:txBody>
      </p:sp>
    </p:spTree>
    <p:extLst>
      <p:ext uri="{BB962C8B-B14F-4D97-AF65-F5344CB8AC3E}">
        <p14:creationId xmlns:p14="http://schemas.microsoft.com/office/powerpoint/2010/main" val="12646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4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65</cp:revision>
  <dcterms:created xsi:type="dcterms:W3CDTF">2022-04-06T09:47:30Z</dcterms:created>
  <dcterms:modified xsi:type="dcterms:W3CDTF">2023-03-28T11:42:20Z</dcterms:modified>
</cp:coreProperties>
</file>