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П\Desktop\1625500192_12-kartinkin-com-p-volonteri-fon-krasivie-foni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74888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«ЦЕНТР ПОДДЕРЖКИ  ДОБРОВОЛЬЧЕСТВА»</a:t>
            </a:r>
          </a:p>
          <a:p>
            <a:pPr algn="ctr"/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ЧУЧКОВСКОГО МУНИЦИПАЛЬНОГО РАЙОНА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МП\Desktop\1625500192_12-kartinkin-com-p-volonteri-fon-krasivie-foni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МП\Desktop\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476672"/>
            <a:ext cx="4697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Руководитель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Центра поддержки добровольчества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Чучковского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муниципального района </a:t>
            </a: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Надагова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Саида 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Абдулаевна</a:t>
            </a: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Тел.89209821274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659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П\Desktop\Мероприятия ДОБРОВСтреча\фото 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П\Desktop\Мероприятия ДОБРОВСтреча\P1140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МП\Desktop\Мероприятия ДОБРОВСтреча\фото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П\Desktop\Мероприятия ДОБРОВСтреча\P1160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МП\Desktop\1625500192_12-kartinkin-com-p-volonteri-fon-krasivie-foni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П\Desktop\Мероприятия ДОБРОВСтреча\IMG_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П\Desktop\Мероприятия ДОБРОВСтреча\DSC_3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адагова\ОТЧЕТЫ ПО МЕРОПР 2019\фото день защиты детей\IMG_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7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дагова\ОТЧЕТЫ ПО МЕРОПР 2019\Фото День добровольца\Фото ДЕНЬ ДОБРОВОЛЬЦА\DSC_1447_новый раз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МП</dc:creator>
  <cp:lastModifiedBy>МП</cp:lastModifiedBy>
  <cp:revision>4</cp:revision>
  <dcterms:created xsi:type="dcterms:W3CDTF">2022-09-27T06:13:24Z</dcterms:created>
  <dcterms:modified xsi:type="dcterms:W3CDTF">2022-09-27T07:10:46Z</dcterms:modified>
</cp:coreProperties>
</file>