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</p:sldMasterIdLst>
  <p:notesMasterIdLst>
    <p:notesMasterId r:id="rId21"/>
  </p:notesMasterIdLst>
  <p:handoutMasterIdLst>
    <p:handoutMasterId r:id="rId22"/>
  </p:handoutMasterIdLst>
  <p:sldIdLst>
    <p:sldId id="256" r:id="rId2"/>
    <p:sldId id="265" r:id="rId3"/>
    <p:sldId id="257" r:id="rId4"/>
    <p:sldId id="264" r:id="rId5"/>
    <p:sldId id="258" r:id="rId6"/>
    <p:sldId id="272" r:id="rId7"/>
    <p:sldId id="273" r:id="rId8"/>
    <p:sldId id="269" r:id="rId9"/>
    <p:sldId id="271" r:id="rId10"/>
    <p:sldId id="274" r:id="rId11"/>
    <p:sldId id="275" r:id="rId12"/>
    <p:sldId id="277" r:id="rId13"/>
    <p:sldId id="276" r:id="rId14"/>
    <p:sldId id="268" r:id="rId15"/>
    <p:sldId id="259" r:id="rId16"/>
    <p:sldId id="279" r:id="rId17"/>
    <p:sldId id="278" r:id="rId18"/>
    <p:sldId id="280" r:id="rId19"/>
    <p:sldId id="267" r:id="rId20"/>
  </p:sldIdLst>
  <p:sldSz cx="12192000" cy="6858000"/>
  <p:notesSz cx="6858000" cy="9144000"/>
  <p:defaultTextStyle>
    <a:defPPr rtl="0"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D34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15" autoAdjust="0"/>
    <p:restoredTop sz="93217" autoAdjust="0"/>
  </p:normalViewPr>
  <p:slideViewPr>
    <p:cSldViewPr snapToGrid="0">
      <p:cViewPr>
        <p:scale>
          <a:sx n="70" d="100"/>
          <a:sy n="70" d="100"/>
        </p:scale>
        <p:origin x="-1950" y="-111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9" d="100"/>
          <a:sy n="89" d="100"/>
        </p:scale>
        <p:origin x="3750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59.jp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59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A136A90-6B59-45AD-BBA1-85AFD032E8F8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 rtlCol="0"/>
        <a:lstStyle/>
        <a:p>
          <a:pPr rtl="0"/>
          <a:endParaRPr lang="en-US"/>
        </a:p>
      </dgm:t>
    </dgm:pt>
    <dgm:pt modelId="{620EFBB7-0769-4554-96E3-51B5B6698D5A}">
      <dgm:prSet phldrT="[Text]"/>
      <dgm:spPr>
        <a:blipFill rotWithShape="0">
          <a:blip xmlns:r="http://schemas.openxmlformats.org/officeDocument/2006/relationships" r:embed="rId1">
            <a:duotone>
              <a:schemeClr val="accent1">
                <a:hueOff val="0"/>
                <a:satOff val="0"/>
                <a:lumOff val="0"/>
                <a:alphaOff val="0"/>
                <a:shade val="20000"/>
                <a:satMod val="200000"/>
              </a:schemeClr>
              <a:schemeClr val="accent1">
                <a:hueOff val="0"/>
                <a:satOff val="0"/>
                <a:lumOff val="0"/>
                <a:alphaOff val="0"/>
                <a:tint val="12000"/>
                <a:satMod val="19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  <dgm:t>
        <a:bodyPr rtlCol="0"/>
        <a:lstStyle/>
        <a:p>
          <a:pPr rtl="0"/>
          <a:r>
            <a:rPr lang="ru-RU" noProof="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Мониторинг информационного пространства</a:t>
          </a:r>
        </a:p>
      </dgm:t>
    </dgm:pt>
    <dgm:pt modelId="{B5DFE748-686E-4A08-944E-9D07F9FA6B48}" type="parTrans" cxnId="{17C9D25A-BC5F-418E-9A4A-29DD9C57BD39}">
      <dgm:prSet/>
      <dgm:spPr/>
      <dgm:t>
        <a:bodyPr rtlCol="0"/>
        <a:lstStyle/>
        <a:p>
          <a:pPr rtl="0"/>
          <a:endParaRPr lang="ru-RU" noProof="0" dirty="0"/>
        </a:p>
      </dgm:t>
    </dgm:pt>
    <dgm:pt modelId="{FD3AFE35-532F-4AE8-BAB4-DFA3B4B611F6}" type="sibTrans" cxnId="{17C9D25A-BC5F-418E-9A4A-29DD9C57BD39}">
      <dgm:prSet/>
      <dgm:spPr/>
      <dgm:t>
        <a:bodyPr rtlCol="0"/>
        <a:lstStyle/>
        <a:p>
          <a:pPr rtl="0"/>
          <a:endParaRPr lang="ru-RU" noProof="0" dirty="0"/>
        </a:p>
      </dgm:t>
    </dgm:pt>
    <dgm:pt modelId="{A533B6C7-3203-4AEE-95BC-E867D49C88B5}">
      <dgm:prSet phldrT="[Text]"/>
      <dgm:spPr>
        <a:solidFill>
          <a:schemeClr val="accent2"/>
        </a:solidFill>
      </dgm:spPr>
      <dgm:t>
        <a:bodyPr rtlCol="0"/>
        <a:lstStyle/>
        <a:p>
          <a:pPr rtl="0"/>
          <a:r>
            <a:rPr lang="ru-RU" noProof="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Организация взаимодействия</a:t>
          </a:r>
        </a:p>
      </dgm:t>
    </dgm:pt>
    <dgm:pt modelId="{4FCAF1A9-8A97-45AC-B4A5-B91AEE5BC9BB}" type="parTrans" cxnId="{0FE563DE-8338-4B45-BCFD-251C8642CABA}">
      <dgm:prSet/>
      <dgm:spPr/>
      <dgm:t>
        <a:bodyPr rtlCol="0"/>
        <a:lstStyle/>
        <a:p>
          <a:pPr rtl="0"/>
          <a:endParaRPr lang="ru-RU" noProof="0" dirty="0"/>
        </a:p>
      </dgm:t>
    </dgm:pt>
    <dgm:pt modelId="{634EAA8A-B09B-42FE-8301-99FBFB2B9BD8}" type="sibTrans" cxnId="{0FE563DE-8338-4B45-BCFD-251C8642CABA}">
      <dgm:prSet/>
      <dgm:spPr/>
      <dgm:t>
        <a:bodyPr rtlCol="0"/>
        <a:lstStyle/>
        <a:p>
          <a:pPr rtl="0"/>
          <a:endParaRPr lang="ru-RU" noProof="0" dirty="0"/>
        </a:p>
      </dgm:t>
    </dgm:pt>
    <dgm:pt modelId="{4A4045ED-A119-4AA6-9C68-5FB2FD000427}">
      <dgm:prSet phldrT="[Text]"/>
      <dgm:spPr>
        <a:solidFill>
          <a:srgbClr val="FFD347"/>
        </a:solidFill>
      </dgm:spPr>
      <dgm:t>
        <a:bodyPr rtlCol="0"/>
        <a:lstStyle/>
        <a:p>
          <a:pPr rtl="0"/>
          <a:r>
            <a:rPr lang="ru-RU" noProof="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Просвещение</a:t>
          </a:r>
        </a:p>
      </dgm:t>
    </dgm:pt>
    <dgm:pt modelId="{3AFC7164-9B18-4D91-8BCD-E06AEDF44A1B}" type="parTrans" cxnId="{1BD59E24-EEF8-4998-8DB1-3343142CAF57}">
      <dgm:prSet/>
      <dgm:spPr/>
      <dgm:t>
        <a:bodyPr rtlCol="0"/>
        <a:lstStyle/>
        <a:p>
          <a:pPr rtl="0"/>
          <a:endParaRPr lang="ru-RU" noProof="0" dirty="0"/>
        </a:p>
      </dgm:t>
    </dgm:pt>
    <dgm:pt modelId="{858335E1-0756-4935-AE41-5B216DCCD948}" type="sibTrans" cxnId="{1BD59E24-EEF8-4998-8DB1-3343142CAF57}">
      <dgm:prSet/>
      <dgm:spPr/>
      <dgm:t>
        <a:bodyPr rtlCol="0"/>
        <a:lstStyle/>
        <a:p>
          <a:pPr rtl="0"/>
          <a:endParaRPr lang="ru-RU" noProof="0" dirty="0"/>
        </a:p>
      </dgm:t>
    </dgm:pt>
    <dgm:pt modelId="{183A34DF-AA92-49E1-8191-0CF6AD17A6AA}" type="pres">
      <dgm:prSet presAssocID="{2A136A90-6B59-45AD-BBA1-85AFD032E8F8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F706C0E-1AB2-4161-86CE-4B3594B6EE51}" type="pres">
      <dgm:prSet presAssocID="{620EFBB7-0769-4554-96E3-51B5B6698D5A}" presName="parentLin" presStyleCnt="0"/>
      <dgm:spPr/>
    </dgm:pt>
    <dgm:pt modelId="{428AD880-175D-49F1-A1F6-97F367C387BF}" type="pres">
      <dgm:prSet presAssocID="{620EFBB7-0769-4554-96E3-51B5B6698D5A}" presName="parentLeftMargin" presStyleLbl="node1" presStyleIdx="0" presStyleCnt="3"/>
      <dgm:spPr/>
      <dgm:t>
        <a:bodyPr/>
        <a:lstStyle/>
        <a:p>
          <a:endParaRPr lang="ru-RU"/>
        </a:p>
      </dgm:t>
    </dgm:pt>
    <dgm:pt modelId="{A8B898EB-38C9-408E-9FE2-CB5C874FA50A}" type="pres">
      <dgm:prSet presAssocID="{620EFBB7-0769-4554-96E3-51B5B6698D5A}" presName="parentText" presStyleLbl="node1" presStyleIdx="0" presStyleCnt="3" custLinFactNeighborY="279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10CCE66-3FB9-4F51-BDBC-33ABD28D8225}" type="pres">
      <dgm:prSet presAssocID="{620EFBB7-0769-4554-96E3-51B5B6698D5A}" presName="negativeSpace" presStyleCnt="0"/>
      <dgm:spPr/>
    </dgm:pt>
    <dgm:pt modelId="{CD67A140-C3A5-43E4-BD28-3C31B61E6EA3}" type="pres">
      <dgm:prSet presAssocID="{620EFBB7-0769-4554-96E3-51B5B6698D5A}" presName="childText" presStyleLbl="conFgAcc1" presStyleIdx="0" presStyleCnt="3">
        <dgm:presLayoutVars>
          <dgm:bulletEnabled val="1"/>
        </dgm:presLayoutVars>
      </dgm:prSet>
      <dgm:spPr>
        <a:ln>
          <a:solidFill>
            <a:schemeClr val="accent5">
              <a:lumMod val="50000"/>
            </a:schemeClr>
          </a:solidFill>
        </a:ln>
      </dgm:spPr>
    </dgm:pt>
    <dgm:pt modelId="{B5CDED1F-8360-491C-9402-4F19E16BD667}" type="pres">
      <dgm:prSet presAssocID="{FD3AFE35-532F-4AE8-BAB4-DFA3B4B611F6}" presName="spaceBetweenRectangles" presStyleCnt="0"/>
      <dgm:spPr/>
    </dgm:pt>
    <dgm:pt modelId="{77070C8B-4365-4FE5-A117-9CDBA9EA1B7B}" type="pres">
      <dgm:prSet presAssocID="{A533B6C7-3203-4AEE-95BC-E867D49C88B5}" presName="parentLin" presStyleCnt="0"/>
      <dgm:spPr/>
    </dgm:pt>
    <dgm:pt modelId="{1281A6D2-5A4B-4B28-A324-2451A8523897}" type="pres">
      <dgm:prSet presAssocID="{A533B6C7-3203-4AEE-95BC-E867D49C88B5}" presName="parentLeftMargin" presStyleLbl="node1" presStyleIdx="0" presStyleCnt="3"/>
      <dgm:spPr/>
      <dgm:t>
        <a:bodyPr/>
        <a:lstStyle/>
        <a:p>
          <a:endParaRPr lang="ru-RU"/>
        </a:p>
      </dgm:t>
    </dgm:pt>
    <dgm:pt modelId="{9F236B2A-6433-401D-953E-FC86D923A3BE}" type="pres">
      <dgm:prSet presAssocID="{A533B6C7-3203-4AEE-95BC-E867D49C88B5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22D5052-0558-4614-99B8-0AD5AD5D765D}" type="pres">
      <dgm:prSet presAssocID="{A533B6C7-3203-4AEE-95BC-E867D49C88B5}" presName="negativeSpace" presStyleCnt="0"/>
      <dgm:spPr/>
    </dgm:pt>
    <dgm:pt modelId="{87E2FD7C-0729-47B8-B1FB-A44E439BE764}" type="pres">
      <dgm:prSet presAssocID="{A533B6C7-3203-4AEE-95BC-E867D49C88B5}" presName="childText" presStyleLbl="conFgAcc1" presStyleIdx="1" presStyleCnt="3">
        <dgm:presLayoutVars>
          <dgm:bulletEnabled val="1"/>
        </dgm:presLayoutVars>
      </dgm:prSet>
      <dgm:spPr>
        <a:ln>
          <a:solidFill>
            <a:schemeClr val="accent2"/>
          </a:solidFill>
        </a:ln>
      </dgm:spPr>
    </dgm:pt>
    <dgm:pt modelId="{6052B25F-36DF-4A5F-BA08-1F9785D05B9B}" type="pres">
      <dgm:prSet presAssocID="{634EAA8A-B09B-42FE-8301-99FBFB2B9BD8}" presName="spaceBetweenRectangles" presStyleCnt="0"/>
      <dgm:spPr/>
    </dgm:pt>
    <dgm:pt modelId="{C731DBC8-0E99-4639-ACA2-7ACEFA2844BF}" type="pres">
      <dgm:prSet presAssocID="{4A4045ED-A119-4AA6-9C68-5FB2FD000427}" presName="parentLin" presStyleCnt="0"/>
      <dgm:spPr/>
    </dgm:pt>
    <dgm:pt modelId="{35933558-DB26-4802-B4E2-672716F88346}" type="pres">
      <dgm:prSet presAssocID="{4A4045ED-A119-4AA6-9C68-5FB2FD000427}" presName="parentLeftMargin" presStyleLbl="node1" presStyleIdx="1" presStyleCnt="3"/>
      <dgm:spPr/>
      <dgm:t>
        <a:bodyPr/>
        <a:lstStyle/>
        <a:p>
          <a:endParaRPr lang="ru-RU"/>
        </a:p>
      </dgm:t>
    </dgm:pt>
    <dgm:pt modelId="{12FEB779-618B-4854-88E9-390575D436B8}" type="pres">
      <dgm:prSet presAssocID="{4A4045ED-A119-4AA6-9C68-5FB2FD000427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E7DA70E-372B-453D-9992-B9F46E5D404C}" type="pres">
      <dgm:prSet presAssocID="{4A4045ED-A119-4AA6-9C68-5FB2FD000427}" presName="negativeSpace" presStyleCnt="0"/>
      <dgm:spPr/>
    </dgm:pt>
    <dgm:pt modelId="{E7351307-5BD1-403B-A1BF-1058796C5E99}" type="pres">
      <dgm:prSet presAssocID="{4A4045ED-A119-4AA6-9C68-5FB2FD000427}" presName="childText" presStyleLbl="conFgAcc1" presStyleIdx="2" presStyleCnt="3">
        <dgm:presLayoutVars>
          <dgm:bulletEnabled val="1"/>
        </dgm:presLayoutVars>
      </dgm:prSet>
      <dgm:spPr>
        <a:ln>
          <a:solidFill>
            <a:srgbClr val="FFD347"/>
          </a:solidFill>
        </a:ln>
      </dgm:spPr>
    </dgm:pt>
  </dgm:ptLst>
  <dgm:cxnLst>
    <dgm:cxn modelId="{1BD59E24-EEF8-4998-8DB1-3343142CAF57}" srcId="{2A136A90-6B59-45AD-BBA1-85AFD032E8F8}" destId="{4A4045ED-A119-4AA6-9C68-5FB2FD000427}" srcOrd="2" destOrd="0" parTransId="{3AFC7164-9B18-4D91-8BCD-E06AEDF44A1B}" sibTransId="{858335E1-0756-4935-AE41-5B216DCCD948}"/>
    <dgm:cxn modelId="{0FE563DE-8338-4B45-BCFD-251C8642CABA}" srcId="{2A136A90-6B59-45AD-BBA1-85AFD032E8F8}" destId="{A533B6C7-3203-4AEE-95BC-E867D49C88B5}" srcOrd="1" destOrd="0" parTransId="{4FCAF1A9-8A97-45AC-B4A5-B91AEE5BC9BB}" sibTransId="{634EAA8A-B09B-42FE-8301-99FBFB2B9BD8}"/>
    <dgm:cxn modelId="{FFC7372E-FB9E-4701-9673-F683E4BC8F79}" type="presOf" srcId="{4A4045ED-A119-4AA6-9C68-5FB2FD000427}" destId="{35933558-DB26-4802-B4E2-672716F88346}" srcOrd="0" destOrd="0" presId="urn:microsoft.com/office/officeart/2005/8/layout/list1"/>
    <dgm:cxn modelId="{AE191E4D-5CAB-4318-B26C-FF45842DE147}" type="presOf" srcId="{A533B6C7-3203-4AEE-95BC-E867D49C88B5}" destId="{1281A6D2-5A4B-4B28-A324-2451A8523897}" srcOrd="0" destOrd="0" presId="urn:microsoft.com/office/officeart/2005/8/layout/list1"/>
    <dgm:cxn modelId="{F8ADA4DB-B32F-4B73-8A10-82145969B0D4}" type="presOf" srcId="{4A4045ED-A119-4AA6-9C68-5FB2FD000427}" destId="{12FEB779-618B-4854-88E9-390575D436B8}" srcOrd="1" destOrd="0" presId="urn:microsoft.com/office/officeart/2005/8/layout/list1"/>
    <dgm:cxn modelId="{DAB080D3-9720-409D-92F9-E4C628DAB5DB}" type="presOf" srcId="{620EFBB7-0769-4554-96E3-51B5B6698D5A}" destId="{428AD880-175D-49F1-A1F6-97F367C387BF}" srcOrd="0" destOrd="0" presId="urn:microsoft.com/office/officeart/2005/8/layout/list1"/>
    <dgm:cxn modelId="{8028E8BF-8455-4118-B99A-A0686340C34D}" type="presOf" srcId="{2A136A90-6B59-45AD-BBA1-85AFD032E8F8}" destId="{183A34DF-AA92-49E1-8191-0CF6AD17A6AA}" srcOrd="0" destOrd="0" presId="urn:microsoft.com/office/officeart/2005/8/layout/list1"/>
    <dgm:cxn modelId="{17C9D25A-BC5F-418E-9A4A-29DD9C57BD39}" srcId="{2A136A90-6B59-45AD-BBA1-85AFD032E8F8}" destId="{620EFBB7-0769-4554-96E3-51B5B6698D5A}" srcOrd="0" destOrd="0" parTransId="{B5DFE748-686E-4A08-944E-9D07F9FA6B48}" sibTransId="{FD3AFE35-532F-4AE8-BAB4-DFA3B4B611F6}"/>
    <dgm:cxn modelId="{72FBC52A-80BD-4D8D-8201-EC70459479E5}" type="presOf" srcId="{A533B6C7-3203-4AEE-95BC-E867D49C88B5}" destId="{9F236B2A-6433-401D-953E-FC86D923A3BE}" srcOrd="1" destOrd="0" presId="urn:microsoft.com/office/officeart/2005/8/layout/list1"/>
    <dgm:cxn modelId="{4C47BF0C-5B6B-47F0-A6B5-4894696B5CAD}" type="presOf" srcId="{620EFBB7-0769-4554-96E3-51B5B6698D5A}" destId="{A8B898EB-38C9-408E-9FE2-CB5C874FA50A}" srcOrd="1" destOrd="0" presId="urn:microsoft.com/office/officeart/2005/8/layout/list1"/>
    <dgm:cxn modelId="{35086FED-D703-4638-98BD-FE920FA5FBDD}" type="presParOf" srcId="{183A34DF-AA92-49E1-8191-0CF6AD17A6AA}" destId="{8F706C0E-1AB2-4161-86CE-4B3594B6EE51}" srcOrd="0" destOrd="0" presId="urn:microsoft.com/office/officeart/2005/8/layout/list1"/>
    <dgm:cxn modelId="{3FD846C1-1AA1-4813-BE57-63765B60AAC5}" type="presParOf" srcId="{8F706C0E-1AB2-4161-86CE-4B3594B6EE51}" destId="{428AD880-175D-49F1-A1F6-97F367C387BF}" srcOrd="0" destOrd="0" presId="urn:microsoft.com/office/officeart/2005/8/layout/list1"/>
    <dgm:cxn modelId="{5B04AB5B-9799-43BD-8D52-7AC40E55F47A}" type="presParOf" srcId="{8F706C0E-1AB2-4161-86CE-4B3594B6EE51}" destId="{A8B898EB-38C9-408E-9FE2-CB5C874FA50A}" srcOrd="1" destOrd="0" presId="urn:microsoft.com/office/officeart/2005/8/layout/list1"/>
    <dgm:cxn modelId="{5E58D9F8-1C6A-4C88-8692-866BDA2FB234}" type="presParOf" srcId="{183A34DF-AA92-49E1-8191-0CF6AD17A6AA}" destId="{010CCE66-3FB9-4F51-BDBC-33ABD28D8225}" srcOrd="1" destOrd="0" presId="urn:microsoft.com/office/officeart/2005/8/layout/list1"/>
    <dgm:cxn modelId="{5B5BD3E0-6AA5-405C-86F6-6189D7D1BBB2}" type="presParOf" srcId="{183A34DF-AA92-49E1-8191-0CF6AD17A6AA}" destId="{CD67A140-C3A5-43E4-BD28-3C31B61E6EA3}" srcOrd="2" destOrd="0" presId="urn:microsoft.com/office/officeart/2005/8/layout/list1"/>
    <dgm:cxn modelId="{88AA28E7-36CD-44A7-8ADB-4D1F8916FBC1}" type="presParOf" srcId="{183A34DF-AA92-49E1-8191-0CF6AD17A6AA}" destId="{B5CDED1F-8360-491C-9402-4F19E16BD667}" srcOrd="3" destOrd="0" presId="urn:microsoft.com/office/officeart/2005/8/layout/list1"/>
    <dgm:cxn modelId="{FF7413D7-D548-4681-A585-70D1AABC67F9}" type="presParOf" srcId="{183A34DF-AA92-49E1-8191-0CF6AD17A6AA}" destId="{77070C8B-4365-4FE5-A117-9CDBA9EA1B7B}" srcOrd="4" destOrd="0" presId="urn:microsoft.com/office/officeart/2005/8/layout/list1"/>
    <dgm:cxn modelId="{71A0FD2B-4499-4733-9591-DA4C05395BCE}" type="presParOf" srcId="{77070C8B-4365-4FE5-A117-9CDBA9EA1B7B}" destId="{1281A6D2-5A4B-4B28-A324-2451A8523897}" srcOrd="0" destOrd="0" presId="urn:microsoft.com/office/officeart/2005/8/layout/list1"/>
    <dgm:cxn modelId="{30A09A04-D072-417D-A61D-934C676DCDCF}" type="presParOf" srcId="{77070C8B-4365-4FE5-A117-9CDBA9EA1B7B}" destId="{9F236B2A-6433-401D-953E-FC86D923A3BE}" srcOrd="1" destOrd="0" presId="urn:microsoft.com/office/officeart/2005/8/layout/list1"/>
    <dgm:cxn modelId="{524522B1-B159-42B4-B665-C9379A55DCC7}" type="presParOf" srcId="{183A34DF-AA92-49E1-8191-0CF6AD17A6AA}" destId="{622D5052-0558-4614-99B8-0AD5AD5D765D}" srcOrd="5" destOrd="0" presId="urn:microsoft.com/office/officeart/2005/8/layout/list1"/>
    <dgm:cxn modelId="{E7BEC372-D400-47C9-A797-96ADB89A1753}" type="presParOf" srcId="{183A34DF-AA92-49E1-8191-0CF6AD17A6AA}" destId="{87E2FD7C-0729-47B8-B1FB-A44E439BE764}" srcOrd="6" destOrd="0" presId="urn:microsoft.com/office/officeart/2005/8/layout/list1"/>
    <dgm:cxn modelId="{417F3911-D9AF-4E19-9D90-8109AFEFCD0B}" type="presParOf" srcId="{183A34DF-AA92-49E1-8191-0CF6AD17A6AA}" destId="{6052B25F-36DF-4A5F-BA08-1F9785D05B9B}" srcOrd="7" destOrd="0" presId="urn:microsoft.com/office/officeart/2005/8/layout/list1"/>
    <dgm:cxn modelId="{3DE435C5-4ABA-458C-BF3A-884235FEC02F}" type="presParOf" srcId="{183A34DF-AA92-49E1-8191-0CF6AD17A6AA}" destId="{C731DBC8-0E99-4639-ACA2-7ACEFA2844BF}" srcOrd="8" destOrd="0" presId="urn:microsoft.com/office/officeart/2005/8/layout/list1"/>
    <dgm:cxn modelId="{9CE7FB1B-7AC6-451B-AD05-46E39FAC0010}" type="presParOf" srcId="{C731DBC8-0E99-4639-ACA2-7ACEFA2844BF}" destId="{35933558-DB26-4802-B4E2-672716F88346}" srcOrd="0" destOrd="0" presId="urn:microsoft.com/office/officeart/2005/8/layout/list1"/>
    <dgm:cxn modelId="{D7FA96C3-741B-437E-86F3-1F9B666F84B5}" type="presParOf" srcId="{C731DBC8-0E99-4639-ACA2-7ACEFA2844BF}" destId="{12FEB779-618B-4854-88E9-390575D436B8}" srcOrd="1" destOrd="0" presId="urn:microsoft.com/office/officeart/2005/8/layout/list1"/>
    <dgm:cxn modelId="{3A498131-4138-44B4-9C9F-8B31018D776D}" type="presParOf" srcId="{183A34DF-AA92-49E1-8191-0CF6AD17A6AA}" destId="{0E7DA70E-372B-453D-9992-B9F46E5D404C}" srcOrd="9" destOrd="0" presId="urn:microsoft.com/office/officeart/2005/8/layout/list1"/>
    <dgm:cxn modelId="{14BB65EA-6E97-4ECF-BD27-4835B736C81E}" type="presParOf" srcId="{183A34DF-AA92-49E1-8191-0CF6AD17A6AA}" destId="{E7351307-5BD1-403B-A1BF-1058796C5E99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D67A140-C3A5-43E4-BD28-3C31B61E6EA3}">
      <dsp:nvSpPr>
        <dsp:cNvPr id="0" name=""/>
        <dsp:cNvSpPr/>
      </dsp:nvSpPr>
      <dsp:spPr>
        <a:xfrm>
          <a:off x="0" y="1611829"/>
          <a:ext cx="7210716" cy="428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lumMod val="5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8B898EB-38C9-408E-9FE2-CB5C874FA50A}">
      <dsp:nvSpPr>
        <dsp:cNvPr id="0" name=""/>
        <dsp:cNvSpPr/>
      </dsp:nvSpPr>
      <dsp:spPr>
        <a:xfrm>
          <a:off x="360535" y="1374920"/>
          <a:ext cx="5047501" cy="501840"/>
        </a:xfrm>
        <a:prstGeom prst="roundRect">
          <a:avLst/>
        </a:prstGeom>
        <a:blipFill rotWithShape="0">
          <a:blip xmlns:r="http://schemas.openxmlformats.org/officeDocument/2006/relationships" r:embed="rId1">
            <a:duotone>
              <a:schemeClr val="accent1">
                <a:hueOff val="0"/>
                <a:satOff val="0"/>
                <a:lumOff val="0"/>
                <a:alphaOff val="0"/>
                <a:shade val="20000"/>
                <a:satMod val="200000"/>
              </a:schemeClr>
              <a:schemeClr val="accent1">
                <a:hueOff val="0"/>
                <a:satOff val="0"/>
                <a:lumOff val="0"/>
                <a:alphaOff val="0"/>
                <a:tint val="12000"/>
                <a:satMod val="19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784" tIns="0" rIns="190784" bIns="0" numCol="1" spcCol="1270" rtlCol="0" anchor="ctr" anchorCtr="0">
          <a:noAutofit/>
        </a:bodyPr>
        <a:lstStyle/>
        <a:p>
          <a:pPr lvl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noProof="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Мониторинг информационного пространства</a:t>
          </a:r>
        </a:p>
      </dsp:txBody>
      <dsp:txXfrm>
        <a:off x="385033" y="1399418"/>
        <a:ext cx="4998505" cy="452844"/>
      </dsp:txXfrm>
    </dsp:sp>
    <dsp:sp modelId="{87E2FD7C-0729-47B8-B1FB-A44E439BE764}">
      <dsp:nvSpPr>
        <dsp:cNvPr id="0" name=""/>
        <dsp:cNvSpPr/>
      </dsp:nvSpPr>
      <dsp:spPr>
        <a:xfrm>
          <a:off x="0" y="2382949"/>
          <a:ext cx="7210716" cy="428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F236B2A-6433-401D-953E-FC86D923A3BE}">
      <dsp:nvSpPr>
        <dsp:cNvPr id="0" name=""/>
        <dsp:cNvSpPr/>
      </dsp:nvSpPr>
      <dsp:spPr>
        <a:xfrm>
          <a:off x="360535" y="2132029"/>
          <a:ext cx="5047501" cy="501840"/>
        </a:xfrm>
        <a:prstGeom prst="roundRect">
          <a:avLst/>
        </a:prstGeom>
        <a:solidFill>
          <a:schemeClr val="accent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784" tIns="0" rIns="190784" bIns="0" numCol="1" spcCol="1270" rtlCol="0" anchor="ctr" anchorCtr="0">
          <a:noAutofit/>
        </a:bodyPr>
        <a:lstStyle/>
        <a:p>
          <a:pPr lvl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noProof="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Организация взаимодействия</a:t>
          </a:r>
        </a:p>
      </dsp:txBody>
      <dsp:txXfrm>
        <a:off x="385033" y="2156527"/>
        <a:ext cx="4998505" cy="452844"/>
      </dsp:txXfrm>
    </dsp:sp>
    <dsp:sp modelId="{E7351307-5BD1-403B-A1BF-1058796C5E99}">
      <dsp:nvSpPr>
        <dsp:cNvPr id="0" name=""/>
        <dsp:cNvSpPr/>
      </dsp:nvSpPr>
      <dsp:spPr>
        <a:xfrm>
          <a:off x="0" y="3154069"/>
          <a:ext cx="7210716" cy="428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FFD347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2FEB779-618B-4854-88E9-390575D436B8}">
      <dsp:nvSpPr>
        <dsp:cNvPr id="0" name=""/>
        <dsp:cNvSpPr/>
      </dsp:nvSpPr>
      <dsp:spPr>
        <a:xfrm>
          <a:off x="360535" y="2903149"/>
          <a:ext cx="5047501" cy="501840"/>
        </a:xfrm>
        <a:prstGeom prst="roundRect">
          <a:avLst/>
        </a:prstGeom>
        <a:solidFill>
          <a:srgbClr val="FFD347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784" tIns="0" rIns="190784" bIns="0" numCol="1" spcCol="1270" rtlCol="0" anchor="ctr" anchorCtr="0">
          <a:noAutofit/>
        </a:bodyPr>
        <a:lstStyle/>
        <a:p>
          <a:pPr lvl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noProof="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Просвещение</a:t>
          </a:r>
        </a:p>
      </dsp:txBody>
      <dsp:txXfrm>
        <a:off x="385033" y="2927647"/>
        <a:ext cx="4998505" cy="45284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xmlns="" id="{C78E0891-321E-46BC-90E5-ECB879BF28C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5D3A4E48-A4E1-48A9-A85D-32BCA70D5C2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79A7A1-23D1-4549-8883-F3C94C15AE6F}" type="datetimeFigureOut">
              <a:rPr lang="ru-RU" smtClean="0"/>
              <a:t>19.04.2021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D358C0B2-1153-4BA3-BDC4-8C67420754A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2B76F0D5-D141-4D5D-A09C-810536CDB66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24F147-F764-4061-85C3-CF01260D8F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381386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noProof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7ED75A-E9E0-4F0D-8B93-13738E45A518}" type="datetimeFigureOut">
              <a:rPr lang="ru-RU" noProof="0" smtClean="0"/>
              <a:t>19.04.2021</a:t>
            </a:fld>
            <a:endParaRPr lang="ru-RU" noProof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noProof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15EEA8-EABA-4508-A476-A3C033E56895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417821280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15EEA8-EABA-4508-A476-A3C033E56895}" type="slidenum">
              <a:rPr lang="ru-RU" noProof="0" smtClean="0"/>
              <a:t>1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288965668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15EEA8-EABA-4508-A476-A3C033E56895}" type="slidenum">
              <a:rPr lang="ru-RU" noProof="0" smtClean="0"/>
              <a:t>10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410140043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15EEA8-EABA-4508-A476-A3C033E56895}" type="slidenum">
              <a:rPr lang="ru-RU" noProof="0" smtClean="0"/>
              <a:t>11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332681399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15EEA8-EABA-4508-A476-A3C033E56895}" type="slidenum">
              <a:rPr lang="ru-RU" noProof="0" smtClean="0"/>
              <a:t>12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18317532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15EEA8-EABA-4508-A476-A3C033E56895}" type="slidenum">
              <a:rPr lang="ru-RU" noProof="0" smtClean="0"/>
              <a:t>13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74556225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15EEA8-EABA-4508-A476-A3C033E56895}" type="slidenum">
              <a:rPr lang="ru-RU" noProof="0" smtClean="0"/>
              <a:t>14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428623428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15EEA8-EABA-4508-A476-A3C033E56895}" type="slidenum">
              <a:rPr lang="ru-RU" noProof="0" smtClean="0"/>
              <a:t>15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84060237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15EEA8-EABA-4508-A476-A3C033E56895}" type="slidenum">
              <a:rPr lang="ru-RU" noProof="0" smtClean="0"/>
              <a:t>16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87754960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15EEA8-EABA-4508-A476-A3C033E56895}" type="slidenum">
              <a:rPr lang="ru-RU" noProof="0" smtClean="0"/>
              <a:t>17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371467066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15EEA8-EABA-4508-A476-A3C033E56895}" type="slidenum">
              <a:rPr lang="ru-RU" noProof="0" smtClean="0"/>
              <a:t>18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371467066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15EEA8-EABA-4508-A476-A3C033E56895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17490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15EEA8-EABA-4508-A476-A3C033E56895}" type="slidenum">
              <a:rPr lang="ru-RU" noProof="0" smtClean="0"/>
              <a:t>2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30317173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15EEA8-EABA-4508-A476-A3C033E56895}" type="slidenum">
              <a:rPr lang="ru-RU" noProof="0" smtClean="0"/>
              <a:t>3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4725151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15EEA8-EABA-4508-A476-A3C033E56895}" type="slidenum">
              <a:rPr lang="ru-RU" noProof="0" smtClean="0"/>
              <a:t>4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3897552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15EEA8-EABA-4508-A476-A3C033E56895}" type="slidenum">
              <a:rPr lang="ru-RU" noProof="0" smtClean="0"/>
              <a:t>5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37077714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15EEA8-EABA-4508-A476-A3C033E56895}" type="slidenum">
              <a:rPr lang="ru-RU" noProof="0" smtClean="0"/>
              <a:t>6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276259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15EEA8-EABA-4508-A476-A3C033E56895}" type="slidenum">
              <a:rPr lang="ru-RU" noProof="0" smtClean="0"/>
              <a:t>7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7724148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15EEA8-EABA-4508-A476-A3C033E56895}" type="slidenum">
              <a:rPr lang="ru-RU" noProof="0" smtClean="0"/>
              <a:t>8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23456335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15EEA8-EABA-4508-A476-A3C033E56895}" type="slidenum">
              <a:rPr lang="ru-RU" noProof="0" smtClean="0"/>
              <a:t>9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22226403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>
            <a:extLst>
              <a:ext uri="{FF2B5EF4-FFF2-40B4-BE49-F238E27FC236}">
                <a16:creationId xmlns:a16="http://schemas.microsoft.com/office/drawing/2014/main" xmlns="" id="{B980C5E7-B1A1-4648-89D2-17B0F1E7F5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rtlCol="0" anchor="b"/>
          <a:lstStyle>
            <a:lvl1pPr algn="ctr">
              <a:defRPr sz="6000"/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Подзаголовок 2">
            <a:extLst>
              <a:ext uri="{FF2B5EF4-FFF2-40B4-BE49-F238E27FC236}">
                <a16:creationId xmlns:a16="http://schemas.microsoft.com/office/drawing/2014/main" xmlns="" id="{5D140298-3E00-4E73-B947-697E692828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 rtlCol="0"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ru-RU" noProof="0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A6BB99EB-0E86-4FEA-A9C4-501D4E755A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E833D3B-2D2F-4413-9967-42462EE76F5D}" type="datetime1">
              <a:rPr lang="ru-RU" noProof="0" smtClean="0"/>
              <a:t>19.04.2021</a:t>
            </a:fld>
            <a:endParaRPr lang="ru-RU" noProof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6731F536-58DF-4935-AE3B-7A08C03124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6" name="Номер слайда 5">
            <a:extLst>
              <a:ext uri="{FF2B5EF4-FFF2-40B4-BE49-F238E27FC236}">
                <a16:creationId xmlns:a16="http://schemas.microsoft.com/office/drawing/2014/main" xmlns="" id="{FE995127-BE30-42B7-9BE5-B83CC6A2E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ACEC5C30-0B3A-4B13-ADDD-7C63C8AA921B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30097518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>
            <a:extLst>
              <a:ext uri="{FF2B5EF4-FFF2-40B4-BE49-F238E27FC236}">
                <a16:creationId xmlns:a16="http://schemas.microsoft.com/office/drawing/2014/main" xmlns="" id="{033E45D4-0CAB-43AD-8327-A4B3BCA50B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Вертикальный текст 2">
            <a:extLst>
              <a:ext uri="{FF2B5EF4-FFF2-40B4-BE49-F238E27FC236}">
                <a16:creationId xmlns:a16="http://schemas.microsoft.com/office/drawing/2014/main" xmlns="" id="{1D9CA3B9-594A-4133-B4F9-D27AA5726D0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A1FF6F31-09CB-47A3-AEDB-7CA7BE1E32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A51336E-BF65-45C6-B5C8-97AF7A52C310}" type="datetime1">
              <a:rPr lang="ru-RU" noProof="0" smtClean="0"/>
              <a:t>19.04.2021</a:t>
            </a:fld>
            <a:endParaRPr lang="ru-RU" noProof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51EFC938-9C31-4327-9275-3EB93C5B55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6" name="Номер слайда 5">
            <a:extLst>
              <a:ext uri="{FF2B5EF4-FFF2-40B4-BE49-F238E27FC236}">
                <a16:creationId xmlns:a16="http://schemas.microsoft.com/office/drawing/2014/main" xmlns="" id="{FE30415C-79F5-4EAA-8D86-27D6FD1A70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ACEC5C30-0B3A-4B13-ADDD-7C63C8AA921B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22351534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 1">
            <a:extLst>
              <a:ext uri="{FF2B5EF4-FFF2-40B4-BE49-F238E27FC236}">
                <a16:creationId xmlns:a16="http://schemas.microsoft.com/office/drawing/2014/main" xmlns="" id="{E3F9AA0A-4FF4-45DA-8DEC-4437E2DD911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 rtlCol="0"/>
          <a:lstStyle/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Вертикальный текст 2">
            <a:extLst>
              <a:ext uri="{FF2B5EF4-FFF2-40B4-BE49-F238E27FC236}">
                <a16:creationId xmlns:a16="http://schemas.microsoft.com/office/drawing/2014/main" xmlns="" id="{303D255C-51DF-421E-A067-5E9E80CD9A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 rtlCol="0"/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9B627DEB-7DEA-43CC-A21F-F81EEC6CE7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D5C39AD-5390-46A7-96DE-E121CB79AD99}" type="datetime1">
              <a:rPr lang="ru-RU" noProof="0" smtClean="0"/>
              <a:t>19.04.2021</a:t>
            </a:fld>
            <a:endParaRPr lang="ru-RU" noProof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F53EDAFC-3543-4A0D-80D2-F4871AED36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6" name="Номер слайда 5">
            <a:extLst>
              <a:ext uri="{FF2B5EF4-FFF2-40B4-BE49-F238E27FC236}">
                <a16:creationId xmlns:a16="http://schemas.microsoft.com/office/drawing/2014/main" xmlns="" id="{30F550C7-3342-49D6-8734-F9809E853C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ACEC5C30-0B3A-4B13-ADDD-7C63C8AA921B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30275317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>
            <a:extLst>
              <a:ext uri="{FF2B5EF4-FFF2-40B4-BE49-F238E27FC236}">
                <a16:creationId xmlns:a16="http://schemas.microsoft.com/office/drawing/2014/main" xmlns="" id="{C6AAE108-9C7F-4CDC-AD71-B576580A19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3" name="Объект 2">
            <a:extLst>
              <a:ext uri="{FF2B5EF4-FFF2-40B4-BE49-F238E27FC236}">
                <a16:creationId xmlns:a16="http://schemas.microsoft.com/office/drawing/2014/main" xmlns="" id="{5A103746-779A-435F-995A-5BF82C86C2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5984E866-B322-455F-AC32-8C164B8CD9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6DF6BB5-8C08-4450-875C-F797D918704B}" type="datetime1">
              <a:rPr lang="ru-RU" noProof="0" smtClean="0"/>
              <a:t>19.04.2021</a:t>
            </a:fld>
            <a:endParaRPr lang="ru-RU" noProof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AC0D61E0-F80F-48E7-A817-F1CECBEE9A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6" name="Номер слайда 5">
            <a:extLst>
              <a:ext uri="{FF2B5EF4-FFF2-40B4-BE49-F238E27FC236}">
                <a16:creationId xmlns:a16="http://schemas.microsoft.com/office/drawing/2014/main" xmlns="" id="{5BF34AFC-4299-43F1-A312-79EF0102CE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ACEC5C30-0B3A-4B13-ADDD-7C63C8AA921B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5527462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>
            <a:extLst>
              <a:ext uri="{FF2B5EF4-FFF2-40B4-BE49-F238E27FC236}">
                <a16:creationId xmlns:a16="http://schemas.microsoft.com/office/drawing/2014/main" xmlns="" id="{6B1E1D3E-E4B6-4EAA-BFB4-25A0557A6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rtlCol="0" anchor="b"/>
          <a:lstStyle>
            <a:lvl1pPr>
              <a:defRPr sz="6000"/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Текст 2">
            <a:extLst>
              <a:ext uri="{FF2B5EF4-FFF2-40B4-BE49-F238E27FC236}">
                <a16:creationId xmlns:a16="http://schemas.microsoft.com/office/drawing/2014/main" xmlns="" id="{6F7E0856-45A8-4EAD-A9D6-8A993968A1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 rtlCol="0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E90EEBE1-2BAF-4C94-8403-6E8454F9BC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2A5B57A-1FF9-45A8-90C3-E84F7061388A}" type="datetime1">
              <a:rPr lang="ru-RU" noProof="0" smtClean="0"/>
              <a:t>19.04.2021</a:t>
            </a:fld>
            <a:endParaRPr lang="ru-RU" noProof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F3358F46-E931-4D79-94A5-037AFD0733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6" name="Номер слайда 5">
            <a:extLst>
              <a:ext uri="{FF2B5EF4-FFF2-40B4-BE49-F238E27FC236}">
                <a16:creationId xmlns:a16="http://schemas.microsoft.com/office/drawing/2014/main" xmlns="" id="{E5130D95-EF5F-4A0A-93BD-73AEE2C2FF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ACEC5C30-0B3A-4B13-ADDD-7C63C8AA921B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36012567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 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>
            <a:extLst>
              <a:ext uri="{FF2B5EF4-FFF2-40B4-BE49-F238E27FC236}">
                <a16:creationId xmlns:a16="http://schemas.microsoft.com/office/drawing/2014/main" xmlns="" id="{21BABEC0-6253-4360-B586-B9D20933DE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Объект 2">
            <a:extLst>
              <a:ext uri="{FF2B5EF4-FFF2-40B4-BE49-F238E27FC236}">
                <a16:creationId xmlns:a16="http://schemas.microsoft.com/office/drawing/2014/main" xmlns="" id="{A946E20B-8661-4C60-84FB-4892E8B4860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 rtlCol="0"/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4" name="Объект 3">
            <a:extLst>
              <a:ext uri="{FF2B5EF4-FFF2-40B4-BE49-F238E27FC236}">
                <a16:creationId xmlns:a16="http://schemas.microsoft.com/office/drawing/2014/main" xmlns="" id="{5132BE45-79E4-479B-BD2F-46CCB0BEE6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 rtlCol="0"/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0589105E-DF25-4F38-BDE2-9B00C2C44F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D849216-3F0F-4131-9DEE-AB667814266B}" type="datetime1">
              <a:rPr lang="ru-RU" noProof="0" smtClean="0"/>
              <a:t>19.04.2021</a:t>
            </a:fld>
            <a:endParaRPr lang="ru-RU" noProof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B1D9C4A8-7467-4BAD-98A2-0B63CAC19B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7" name="Номер слайда 6">
            <a:extLst>
              <a:ext uri="{FF2B5EF4-FFF2-40B4-BE49-F238E27FC236}">
                <a16:creationId xmlns:a16="http://schemas.microsoft.com/office/drawing/2014/main" xmlns="" id="{8BC5C5C0-08E4-4F7B-9E80-8925539D22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ACEC5C30-0B3A-4B13-ADDD-7C63C8AA921B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24384073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>
            <a:extLst>
              <a:ext uri="{FF2B5EF4-FFF2-40B4-BE49-F238E27FC236}">
                <a16:creationId xmlns:a16="http://schemas.microsoft.com/office/drawing/2014/main" xmlns="" id="{A47FF641-A5CC-4263-A394-2112D623A8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 rtlCol="0"/>
          <a:lstStyle/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Текст 2">
            <a:extLst>
              <a:ext uri="{FF2B5EF4-FFF2-40B4-BE49-F238E27FC236}">
                <a16:creationId xmlns:a16="http://schemas.microsoft.com/office/drawing/2014/main" xmlns="" id="{B24D6865-C632-473C-AEC8-8D3F71562B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rtlCol="0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4" name="Объект 3">
            <a:extLst>
              <a:ext uri="{FF2B5EF4-FFF2-40B4-BE49-F238E27FC236}">
                <a16:creationId xmlns:a16="http://schemas.microsoft.com/office/drawing/2014/main" xmlns="" id="{D9FDBD19-4D33-4F6A-9938-6A04B3888E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 rtlCol="0"/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5" name="Текст 4">
            <a:extLst>
              <a:ext uri="{FF2B5EF4-FFF2-40B4-BE49-F238E27FC236}">
                <a16:creationId xmlns:a16="http://schemas.microsoft.com/office/drawing/2014/main" xmlns="" id="{51697E46-CE4D-480E-A997-2B53B2DF55B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rtlCol="0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6" name="Объект 5">
            <a:extLst>
              <a:ext uri="{FF2B5EF4-FFF2-40B4-BE49-F238E27FC236}">
                <a16:creationId xmlns:a16="http://schemas.microsoft.com/office/drawing/2014/main" xmlns="" id="{8B8B7E36-823F-4FD4-B826-E450A124800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 rtlCol="0"/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8DBB3B14-C886-4F84-9FD5-11C8320E1F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794C5D7-DDC1-4BF1-B079-4BF81053D6D5}" type="datetime1">
              <a:rPr lang="ru-RU" noProof="0" smtClean="0"/>
              <a:t>19.04.2021</a:t>
            </a:fld>
            <a:endParaRPr lang="ru-RU" noProof="0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DF9AF591-4BBF-4BF2-9EF7-F8B114DFA1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9" name="Номер слайда 8">
            <a:extLst>
              <a:ext uri="{FF2B5EF4-FFF2-40B4-BE49-F238E27FC236}">
                <a16:creationId xmlns:a16="http://schemas.microsoft.com/office/drawing/2014/main" xmlns="" id="{352B1A04-B244-4AE3-8997-9B075B105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ACEC5C30-0B3A-4B13-ADDD-7C63C8AA921B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110444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05408F1-BB29-4C6F-91C9-653A730BEC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2F54FEF9-8D09-4091-BE99-B6264EBD34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0136922-629D-487C-AF85-01871054F6A3}" type="datetime1">
              <a:rPr lang="ru-RU" noProof="0" smtClean="0"/>
              <a:t>19.04.2021</a:t>
            </a:fld>
            <a:endParaRPr lang="ru-RU" noProof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0B5F49AA-83D5-4063-9CDE-AA7763048B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5" name="Номер слайда 4">
            <a:extLst>
              <a:ext uri="{FF2B5EF4-FFF2-40B4-BE49-F238E27FC236}">
                <a16:creationId xmlns:a16="http://schemas.microsoft.com/office/drawing/2014/main" xmlns="" id="{B2A2B27C-3C99-4208-B425-775413C536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ACEC5C30-0B3A-4B13-ADDD-7C63C8AA921B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614035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042A62B2-A6D1-4A6F-8B20-80606F4785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EEB93A2-7833-4F34-A3FB-525BA451B9FA}" type="datetime1">
              <a:rPr lang="ru-RU" noProof="0" smtClean="0"/>
              <a:t>19.04.2021</a:t>
            </a:fld>
            <a:endParaRPr lang="ru-RU" noProof="0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C02E4958-7A46-4331-B2D8-2C31D8FCBD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4" name="Номер слайда 3">
            <a:extLst>
              <a:ext uri="{FF2B5EF4-FFF2-40B4-BE49-F238E27FC236}">
                <a16:creationId xmlns:a16="http://schemas.microsoft.com/office/drawing/2014/main" xmlns="" id="{45C8548B-339B-46B2-BF01-1EE3DDC72A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ACEC5C30-0B3A-4B13-ADDD-7C63C8AA921B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9146615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>
            <a:extLst>
              <a:ext uri="{FF2B5EF4-FFF2-40B4-BE49-F238E27FC236}">
                <a16:creationId xmlns:a16="http://schemas.microsoft.com/office/drawing/2014/main" xmlns="" id="{38EF408F-8083-4F07-9628-074C7AFE41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Объект 2">
            <a:extLst>
              <a:ext uri="{FF2B5EF4-FFF2-40B4-BE49-F238E27FC236}">
                <a16:creationId xmlns:a16="http://schemas.microsoft.com/office/drawing/2014/main" xmlns="" id="{B70477E0-A333-439D-A531-30B39A8134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 rtlCol="0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4" name="Текст 3">
            <a:extLst>
              <a:ext uri="{FF2B5EF4-FFF2-40B4-BE49-F238E27FC236}">
                <a16:creationId xmlns:a16="http://schemas.microsoft.com/office/drawing/2014/main" xmlns="" id="{D5D59501-D187-414C-AACE-F838720036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1235F890-BB8A-49E1-880A-924FD6FE40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64939F3-D386-424B-A090-9E4CE22C18B8}" type="datetime1">
              <a:rPr lang="ru-RU" noProof="0" smtClean="0"/>
              <a:t>19.04.2021</a:t>
            </a:fld>
            <a:endParaRPr lang="ru-RU" noProof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51CA38FE-429A-41E7-942D-ECCE639D3C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7" name="Номер слайда 6">
            <a:extLst>
              <a:ext uri="{FF2B5EF4-FFF2-40B4-BE49-F238E27FC236}">
                <a16:creationId xmlns:a16="http://schemas.microsoft.com/office/drawing/2014/main" xmlns="" id="{2401D9BC-0038-4041-AE2C-657BF99D4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ACEC5C30-0B3A-4B13-ADDD-7C63C8AA921B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2875613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>
            <a:extLst>
              <a:ext uri="{FF2B5EF4-FFF2-40B4-BE49-F238E27FC236}">
                <a16:creationId xmlns:a16="http://schemas.microsoft.com/office/drawing/2014/main" xmlns="" id="{87956CFD-7F35-482C-A50F-B3D43ACB0A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Рисунок 2">
            <a:extLst>
              <a:ext uri="{FF2B5EF4-FFF2-40B4-BE49-F238E27FC236}">
                <a16:creationId xmlns:a16="http://schemas.microsoft.com/office/drawing/2014/main" xmlns="" id="{7FD7F3EF-0FE9-46C4-A116-5DA6E26B0D5D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5183188" y="987425"/>
            <a:ext cx="6172200" cy="4873625"/>
          </a:xfrm>
        </p:spPr>
        <p:txBody>
          <a:bodyPr rtlCol="0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ru-RU" noProof="0"/>
              <a:t>Щелкните значок, чтобы добавить изображение</a:t>
            </a:r>
          </a:p>
        </p:txBody>
      </p:sp>
      <p:sp>
        <p:nvSpPr>
          <p:cNvPr id="4" name="Текст 3">
            <a:extLst>
              <a:ext uri="{FF2B5EF4-FFF2-40B4-BE49-F238E27FC236}">
                <a16:creationId xmlns:a16="http://schemas.microsoft.com/office/drawing/2014/main" xmlns="" id="{D10B4041-0F17-42D8-AF16-AB099A39FF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8BAF67FF-F8F1-4B22-A471-9317ED3A25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AF74D90-62EE-4F5D-AF8C-290CE60B55CD}" type="datetime1">
              <a:rPr lang="ru-RU" noProof="0" smtClean="0"/>
              <a:t>19.04.2021</a:t>
            </a:fld>
            <a:endParaRPr lang="ru-RU" noProof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A73D6993-98F8-4234-B24A-02D4DB41CE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7" name="Номер слайда 6">
            <a:extLst>
              <a:ext uri="{FF2B5EF4-FFF2-40B4-BE49-F238E27FC236}">
                <a16:creationId xmlns:a16="http://schemas.microsoft.com/office/drawing/2014/main" xmlns="" id="{F2A34037-0E7D-4379-ACA0-98611B2F76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ACEC5C30-0B3A-4B13-ADDD-7C63C8AA921B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39391979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645B175-C851-453B-B2A0-9A5CFCADC0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Текст 2">
            <a:extLst>
              <a:ext uri="{FF2B5EF4-FFF2-40B4-BE49-F238E27FC236}">
                <a16:creationId xmlns:a16="http://schemas.microsoft.com/office/drawing/2014/main" xmlns="" id="{2E65F4A2-0E4F-4E49-A0BF-BEEC722033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9328AA27-3F13-4BFD-B949-21CF3191088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88CD3594-B616-473E-93EE-E0A728E55AB1}" type="datetime1">
              <a:rPr lang="ru-RU" noProof="0" smtClean="0"/>
              <a:t>19.04.2021</a:t>
            </a:fld>
            <a:endParaRPr lang="ru-RU" noProof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EEEE99A2-0FED-42D4-9FBD-08CC1C3F81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endParaRPr lang="ru-RU" noProof="0"/>
          </a:p>
        </p:txBody>
      </p:sp>
      <p:sp>
        <p:nvSpPr>
          <p:cNvPr id="6" name="Номер слайда 5">
            <a:extLst>
              <a:ext uri="{FF2B5EF4-FFF2-40B4-BE49-F238E27FC236}">
                <a16:creationId xmlns:a16="http://schemas.microsoft.com/office/drawing/2014/main" xmlns="" id="{DF2468D4-5440-4CE2-BAB3-61D83F628C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ACEC5C30-0B3A-4B13-ADDD-7C63C8AA921B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41220394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hyperlink" Target="http://www.pngall.com/plastic-png/download/54271" TargetMode="External"/><Relationship Id="rId18" Type="http://schemas.openxmlformats.org/officeDocument/2006/relationships/hyperlink" Target="https://pngimg.com/download/81757" TargetMode="External"/><Relationship Id="rId3" Type="http://schemas.openxmlformats.org/officeDocument/2006/relationships/image" Target="../media/image1.png"/><Relationship Id="rId7" Type="http://schemas.openxmlformats.org/officeDocument/2006/relationships/hyperlink" Target="https://pngimg.com/download/2067" TargetMode="External"/><Relationship Id="rId12" Type="http://schemas.openxmlformats.org/officeDocument/2006/relationships/image" Target="../media/image6.png"/><Relationship Id="rId1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6" Type="http://schemas.openxmlformats.org/officeDocument/2006/relationships/hyperlink" Target="https://pixabay.com/id/makanan-kaleng-bisa-silinder-emas-152660/" TargetMode="External"/><Relationship Id="rId20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openxmlformats.org/officeDocument/2006/relationships/image" Target="../media/image8.svg"/><Relationship Id="rId5" Type="http://schemas.openxmlformats.org/officeDocument/2006/relationships/image" Target="../media/image2.png"/><Relationship Id="rId15" Type="http://schemas.openxmlformats.org/officeDocument/2006/relationships/image" Target="../media/image7.png"/><Relationship Id="rId10" Type="http://schemas.openxmlformats.org/officeDocument/2006/relationships/image" Target="../media/image5.png"/><Relationship Id="rId19" Type="http://schemas.openxmlformats.org/officeDocument/2006/relationships/image" Target="../media/image9.png"/><Relationship Id="rId4" Type="http://schemas.openxmlformats.org/officeDocument/2006/relationships/image" Target="../media/image2.svg"/><Relationship Id="rId9" Type="http://schemas.openxmlformats.org/officeDocument/2006/relationships/image" Target="../media/image6.svg"/><Relationship Id="rId14" Type="http://schemas.openxmlformats.org/officeDocument/2006/relationships/hyperlink" Target="https://creativecommons.org/licenses/by-nc/3.0/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gi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gi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jpeg"/><Relationship Id="rId3" Type="http://schemas.openxmlformats.org/officeDocument/2006/relationships/image" Target="../media/image64.jpeg"/><Relationship Id="rId7" Type="http://schemas.openxmlformats.org/officeDocument/2006/relationships/image" Target="../media/image6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hyperlink" Target="http://www.pngall.com/plastic-png/download/54271" TargetMode="External"/><Relationship Id="rId18" Type="http://schemas.openxmlformats.org/officeDocument/2006/relationships/hyperlink" Target="https://pngimg.com/download/81757" TargetMode="External"/><Relationship Id="rId3" Type="http://schemas.openxmlformats.org/officeDocument/2006/relationships/image" Target="../media/image1.png"/><Relationship Id="rId7" Type="http://schemas.openxmlformats.org/officeDocument/2006/relationships/hyperlink" Target="https://pngimg.com/download/2067" TargetMode="External"/><Relationship Id="rId12" Type="http://schemas.openxmlformats.org/officeDocument/2006/relationships/image" Target="../media/image6.png"/><Relationship Id="rId17" Type="http://schemas.openxmlformats.org/officeDocument/2006/relationships/image" Target="../media/image8.png"/><Relationship Id="rId2" Type="http://schemas.openxmlformats.org/officeDocument/2006/relationships/notesSlide" Target="../notesSlides/notesSlide19.xml"/><Relationship Id="rId16" Type="http://schemas.openxmlformats.org/officeDocument/2006/relationships/hyperlink" Target="https://pixabay.com/id/makanan-kaleng-bisa-silinder-emas-152660/" TargetMode="External"/><Relationship Id="rId20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openxmlformats.org/officeDocument/2006/relationships/image" Target="../media/image8.svg"/><Relationship Id="rId5" Type="http://schemas.openxmlformats.org/officeDocument/2006/relationships/image" Target="../media/image2.png"/><Relationship Id="rId15" Type="http://schemas.openxmlformats.org/officeDocument/2006/relationships/image" Target="../media/image7.png"/><Relationship Id="rId10" Type="http://schemas.openxmlformats.org/officeDocument/2006/relationships/image" Target="../media/image5.png"/><Relationship Id="rId19" Type="http://schemas.openxmlformats.org/officeDocument/2006/relationships/image" Target="../media/image9.png"/><Relationship Id="rId4" Type="http://schemas.openxmlformats.org/officeDocument/2006/relationships/image" Target="../media/image2.svg"/><Relationship Id="rId9" Type="http://schemas.openxmlformats.org/officeDocument/2006/relationships/image" Target="../media/image6.svg"/><Relationship Id="rId14" Type="http://schemas.openxmlformats.org/officeDocument/2006/relationships/hyperlink" Target="https://creativecommons.org/licenses/by-nc/3.0/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g"/><Relationship Id="rId3" Type="http://schemas.openxmlformats.org/officeDocument/2006/relationships/image" Target="../media/image11.jpg"/><Relationship Id="rId7" Type="http://schemas.openxmlformats.org/officeDocument/2006/relationships/image" Target="../media/image15.jpg"/><Relationship Id="rId12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g"/><Relationship Id="rId11" Type="http://schemas.openxmlformats.org/officeDocument/2006/relationships/image" Target="../media/image19.jpeg"/><Relationship Id="rId5" Type="http://schemas.openxmlformats.org/officeDocument/2006/relationships/image" Target="../media/image13.jpg"/><Relationship Id="rId10" Type="http://schemas.openxmlformats.org/officeDocument/2006/relationships/image" Target="../media/image18.jpg"/><Relationship Id="rId4" Type="http://schemas.openxmlformats.org/officeDocument/2006/relationships/image" Target="../media/image12.jpg"/><Relationship Id="rId9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g"/><Relationship Id="rId3" Type="http://schemas.openxmlformats.org/officeDocument/2006/relationships/image" Target="../media/image21.jpg"/><Relationship Id="rId7" Type="http://schemas.openxmlformats.org/officeDocument/2006/relationships/image" Target="../media/image2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jpg"/><Relationship Id="rId4" Type="http://schemas.openxmlformats.org/officeDocument/2006/relationships/image" Target="../media/image2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30.jpg"/><Relationship Id="rId7" Type="http://schemas.openxmlformats.org/officeDocument/2006/relationships/image" Target="../media/image3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10" Type="http://schemas.openxmlformats.org/officeDocument/2006/relationships/image" Target="../media/image37.jpeg"/><Relationship Id="rId4" Type="http://schemas.openxmlformats.org/officeDocument/2006/relationships/image" Target="../media/image31.jpeg"/><Relationship Id="rId9" Type="http://schemas.openxmlformats.org/officeDocument/2006/relationships/image" Target="../media/image3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Графический объект 14" descr="Буфер обмена">
            <a:extLst>
              <a:ext uri="{FF2B5EF4-FFF2-40B4-BE49-F238E27FC236}">
                <a16:creationId xmlns:a16="http://schemas.microsoft.com/office/drawing/2014/main" xmlns="" id="{2A123BD8-A09C-49C0-98E8-54B55610A9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 rot="631394">
            <a:off x="9294365" y="-127066"/>
            <a:ext cx="3194131" cy="3194131"/>
          </a:xfrm>
          <a:prstGeom prst="rect">
            <a:avLst/>
          </a:prstGeom>
        </p:spPr>
      </p:pic>
      <p:pic>
        <p:nvPicPr>
          <p:cNvPr id="11" name="Графический объект 10">
            <a:extLst>
              <a:ext uri="{FF2B5EF4-FFF2-40B4-BE49-F238E27FC236}">
                <a16:creationId xmlns:a16="http://schemas.microsoft.com/office/drawing/2014/main" xmlns="" id="{3CB00449-E308-4DF3-9CFD-9A7D30B672D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3965840" y="4092639"/>
            <a:ext cx="1896818" cy="1729144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4B5F415-7490-4054-85B4-10F7AE6D33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5148" y="959500"/>
            <a:ext cx="9144000" cy="2387600"/>
          </a:xfrm>
        </p:spPr>
        <p:txBody>
          <a:bodyPr rtlCol="0">
            <a:normAutofit/>
          </a:bodyPr>
          <a:lstStyle/>
          <a:p>
            <a:pPr rtl="0"/>
            <a:r>
              <a:rPr lang="ru-RU" sz="8000" dirty="0">
                <a:solidFill>
                  <a:schemeClr val="bg1"/>
                </a:solidFill>
                <a:latin typeface="Rockwell" panose="02060603020205020403" pitchFamily="18" charset="0"/>
              </a:rPr>
              <a:t>Сельская глубинка. РСО с нуля.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D05F6415-1E7C-453D-B6B7-DBF76BDA69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331882"/>
            <a:ext cx="9144000" cy="1655762"/>
          </a:xfrm>
        </p:spPr>
        <p:txBody>
          <a:bodyPr rtlCol="0">
            <a:normAutofit/>
          </a:bodyPr>
          <a:lstStyle/>
          <a:p>
            <a:pPr rtl="0"/>
            <a:endParaRPr lang="ru-RU" sz="28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rtl="0"/>
            <a:endParaRPr lang="ru-RU" sz="28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3" name="Графический объект 12">
            <a:extLst>
              <a:ext uri="{FF2B5EF4-FFF2-40B4-BE49-F238E27FC236}">
                <a16:creationId xmlns:a16="http://schemas.microsoft.com/office/drawing/2014/main" xmlns="" id="{6A56DF0C-1331-406E-AEE6-06E0E59FB9A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7"/>
              </a:ext>
            </a:extLst>
          </a:blip>
          <a:srcRect/>
          <a:stretch/>
        </p:blipFill>
        <p:spPr>
          <a:xfrm rot="7636248">
            <a:off x="8538008" y="4700980"/>
            <a:ext cx="2453456" cy="2302474"/>
          </a:xfrm>
          <a:prstGeom prst="rect">
            <a:avLst/>
          </a:prstGeom>
        </p:spPr>
      </p:pic>
      <p:pic>
        <p:nvPicPr>
          <p:cNvPr id="19" name="Графический объект 18" descr="Линейка">
            <a:extLst>
              <a:ext uri="{FF2B5EF4-FFF2-40B4-BE49-F238E27FC236}">
                <a16:creationId xmlns:a16="http://schemas.microsoft.com/office/drawing/2014/main" xmlns="" id="{39130E3C-1E93-4315-AE76-13C55147DCF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 rot="18889495">
            <a:off x="9761411" y="837948"/>
            <a:ext cx="1574403" cy="1574403"/>
          </a:xfrm>
          <a:prstGeom prst="rect">
            <a:avLst/>
          </a:prstGeom>
        </p:spPr>
      </p:pic>
      <p:pic>
        <p:nvPicPr>
          <p:cNvPr id="21" name="Графический объект 20" descr="Карандаш">
            <a:extLst>
              <a:ext uri="{FF2B5EF4-FFF2-40B4-BE49-F238E27FC236}">
                <a16:creationId xmlns:a16="http://schemas.microsoft.com/office/drawing/2014/main" xmlns="" id="{FFEC1660-205F-490E-800A-0D57D250BAE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 rot="20520790">
            <a:off x="10679555" y="1075843"/>
            <a:ext cx="1488402" cy="1488402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272A6DAF-AB88-4D0D-A354-77C0B5CD056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13"/>
              </a:ext>
            </a:extLst>
          </a:blip>
          <a:stretch>
            <a:fillRect/>
          </a:stretch>
        </p:blipFill>
        <p:spPr>
          <a:xfrm rot="20526670">
            <a:off x="9435951" y="2825959"/>
            <a:ext cx="3140372" cy="314037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35E60C67-5411-4C80-B9DD-3B05EDDBC6FA}"/>
              </a:ext>
            </a:extLst>
          </p:cNvPr>
          <p:cNvSpPr txBox="1"/>
          <p:nvPr/>
        </p:nvSpPr>
        <p:spPr>
          <a:xfrm>
            <a:off x="1987848" y="7092459"/>
            <a:ext cx="24534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>
                <a:hlinkClick r:id="rId7" tooltip="https://pngimg.com/download/2067"/>
              </a:rPr>
              <a:t>Это изображение</a:t>
            </a:r>
            <a:r>
              <a:rPr lang="ru-RU" sz="900"/>
              <a:t>, автор: Неизвестный автор, лицензия: </a:t>
            </a:r>
            <a:r>
              <a:rPr lang="ru-RU" sz="900">
                <a:hlinkClick r:id="rId14" tooltip="https://creativecommons.org/licenses/by-nc/3.0/"/>
              </a:rPr>
              <a:t>CC BY-NC</a:t>
            </a:r>
            <a:endParaRPr lang="ru-RU" sz="900"/>
          </a:p>
        </p:txBody>
      </p:sp>
      <p:pic>
        <p:nvPicPr>
          <p:cNvPr id="27" name="Рисунок 26">
            <a:extLst>
              <a:ext uri="{FF2B5EF4-FFF2-40B4-BE49-F238E27FC236}">
                <a16:creationId xmlns:a16="http://schemas.microsoft.com/office/drawing/2014/main" xmlns="" id="{8C42DD70-63BD-4B4A-A401-16F9E3206DA6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16"/>
              </a:ext>
            </a:extLst>
          </a:blip>
          <a:stretch>
            <a:fillRect/>
          </a:stretch>
        </p:blipFill>
        <p:spPr>
          <a:xfrm flipH="1">
            <a:off x="8875185" y="3437881"/>
            <a:ext cx="942402" cy="1226998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xmlns="" id="{D4628731-3ECC-438A-BAA3-6312D48B3D2C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18"/>
              </a:ext>
            </a:extLst>
          </a:blip>
          <a:stretch>
            <a:fillRect/>
          </a:stretch>
        </p:blipFill>
        <p:spPr>
          <a:xfrm>
            <a:off x="6193101" y="4134342"/>
            <a:ext cx="2822842" cy="2809669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EE10C5DF-A9F4-49E2-84D1-DE4AEF10F77C}"/>
              </a:ext>
            </a:extLst>
          </p:cNvPr>
          <p:cNvSpPr txBox="1"/>
          <p:nvPr/>
        </p:nvSpPr>
        <p:spPr>
          <a:xfrm>
            <a:off x="4768610" y="6950921"/>
            <a:ext cx="21868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>
                <a:hlinkClick r:id="rId18" tooltip="https://pngimg.com/download/81757"/>
              </a:rPr>
              <a:t>Это изображение</a:t>
            </a:r>
            <a:r>
              <a:rPr lang="ru-RU" sz="900"/>
              <a:t>, автор: Неизвестный автор, лицензия: </a:t>
            </a:r>
            <a:r>
              <a:rPr lang="ru-RU" sz="900">
                <a:hlinkClick r:id="rId14" tooltip="https://creativecommons.org/licenses/by-nc/3.0/"/>
              </a:rPr>
              <a:t>CC BY-NC</a:t>
            </a:r>
            <a:endParaRPr lang="ru-RU" sz="900"/>
          </a:p>
        </p:txBody>
      </p:sp>
      <p:pic>
        <p:nvPicPr>
          <p:cNvPr id="37" name="Графический объект 10">
            <a:extLst>
              <a:ext uri="{FF2B5EF4-FFF2-40B4-BE49-F238E27FC236}">
                <a16:creationId xmlns:a16="http://schemas.microsoft.com/office/drawing/2014/main" xmlns="" id="{15ACCF46-90F5-4287-AC98-23F640FE44E0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2066737" y="4123072"/>
            <a:ext cx="1896817" cy="1729144"/>
          </a:xfrm>
          <a:prstGeom prst="rect">
            <a:avLst/>
          </a:prstGeom>
        </p:spPr>
      </p:pic>
      <p:pic>
        <p:nvPicPr>
          <p:cNvPr id="38" name="Графический объект 10">
            <a:extLst>
              <a:ext uri="{FF2B5EF4-FFF2-40B4-BE49-F238E27FC236}">
                <a16:creationId xmlns:a16="http://schemas.microsoft.com/office/drawing/2014/main" xmlns="" id="{4D3E0E74-CA81-4677-BA5D-010786CF46B5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156316" y="4139098"/>
            <a:ext cx="1896818" cy="1729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6397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0742257-3980-4551-868A-26DC3CB821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4993" y="237400"/>
            <a:ext cx="8378529" cy="1238388"/>
          </a:xfrm>
        </p:spPr>
        <p:txBody>
          <a:bodyPr rtlCol="0">
            <a:normAutofit fontScale="90000"/>
          </a:bodyPr>
          <a:lstStyle/>
          <a:p>
            <a:pPr algn="ctr" rtl="0"/>
            <a:r>
              <a:rPr lang="ru-RU" dirty="0">
                <a:solidFill>
                  <a:schemeClr val="accent5">
                    <a:lumMod val="50000"/>
                  </a:schemeClr>
                </a:solidFill>
                <a:latin typeface="Rockwell" panose="02060603020205020403" pitchFamily="18" charset="0"/>
              </a:rPr>
              <a:t>Как перевести проблему из социальной в личную?</a:t>
            </a:r>
          </a:p>
        </p:txBody>
      </p:sp>
      <p:pic>
        <p:nvPicPr>
          <p:cNvPr id="14" name="Объект 13">
            <a:extLst>
              <a:ext uri="{FF2B5EF4-FFF2-40B4-BE49-F238E27FC236}">
                <a16:creationId xmlns:a16="http://schemas.microsoft.com/office/drawing/2014/main" xmlns="" id="{7DCA30B5-1F68-48CF-BD3E-A1C01D4460D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5080804" y="2735880"/>
            <a:ext cx="3345167" cy="2508874"/>
          </a:xfrm>
          <a:effectLst>
            <a:softEdge rad="12700"/>
          </a:effectLst>
        </p:spPr>
      </p:pic>
      <p:grpSp>
        <p:nvGrpSpPr>
          <p:cNvPr id="10" name="Группа 9">
            <a:extLst>
              <a:ext uri="{FF2B5EF4-FFF2-40B4-BE49-F238E27FC236}">
                <a16:creationId xmlns:a16="http://schemas.microsoft.com/office/drawing/2014/main" xmlns="" id="{D4EF09CF-3362-453A-9463-F6669A9D3E01}"/>
              </a:ext>
            </a:extLst>
          </p:cNvPr>
          <p:cNvGrpSpPr/>
          <p:nvPr/>
        </p:nvGrpSpPr>
        <p:grpSpPr>
          <a:xfrm>
            <a:off x="9440523" y="0"/>
            <a:ext cx="2904928" cy="6930845"/>
            <a:chOff x="9055676" y="0"/>
            <a:chExt cx="3136324" cy="6858000"/>
          </a:xfrm>
        </p:grpSpPr>
        <p:sp>
          <p:nvSpPr>
            <p:cNvPr id="4" name="Прямоугольник 3">
              <a:extLst>
                <a:ext uri="{FF2B5EF4-FFF2-40B4-BE49-F238E27FC236}">
                  <a16:creationId xmlns:a16="http://schemas.microsoft.com/office/drawing/2014/main" xmlns="" id="{403AE892-EBD6-40F1-851B-FEADBD59429F}"/>
                </a:ext>
              </a:extLst>
            </p:cNvPr>
            <p:cNvSpPr/>
            <p:nvPr/>
          </p:nvSpPr>
          <p:spPr>
            <a:xfrm>
              <a:off x="9450534" y="0"/>
              <a:ext cx="2741466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dirty="0"/>
            </a:p>
          </p:txBody>
        </p:sp>
        <p:sp>
          <p:nvSpPr>
            <p:cNvPr id="5" name="Прямоугольник 4">
              <a:extLst>
                <a:ext uri="{FF2B5EF4-FFF2-40B4-BE49-F238E27FC236}">
                  <a16:creationId xmlns:a16="http://schemas.microsoft.com/office/drawing/2014/main" xmlns="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/>
            </a:p>
          </p:txBody>
        </p:sp>
        <p:sp>
          <p:nvSpPr>
            <p:cNvPr id="6" name="Прямоугольник 5">
              <a:extLst>
                <a:ext uri="{FF2B5EF4-FFF2-40B4-BE49-F238E27FC236}">
                  <a16:creationId xmlns:a16="http://schemas.microsoft.com/office/drawing/2014/main" xmlns="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/>
            </a:p>
          </p:txBody>
        </p:sp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xmlns="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/>
            </a:p>
          </p:txBody>
        </p:sp>
        <p:sp>
          <p:nvSpPr>
            <p:cNvPr id="8" name="Прямоугольник 7">
              <a:extLst>
                <a:ext uri="{FF2B5EF4-FFF2-40B4-BE49-F238E27FC236}">
                  <a16:creationId xmlns:a16="http://schemas.microsoft.com/office/drawing/2014/main" xmlns="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/>
            </a:p>
          </p:txBody>
        </p:sp>
      </p:grpSp>
      <p:sp>
        <p:nvSpPr>
          <p:cNvPr id="16" name="Блок-схема: узел 15">
            <a:extLst>
              <a:ext uri="{FF2B5EF4-FFF2-40B4-BE49-F238E27FC236}">
                <a16:creationId xmlns:a16="http://schemas.microsoft.com/office/drawing/2014/main" xmlns="" id="{FFBA0A4F-C201-4A31-A3D3-A26D5A6C7B0C}"/>
              </a:ext>
            </a:extLst>
          </p:cNvPr>
          <p:cNvSpPr/>
          <p:nvPr/>
        </p:nvSpPr>
        <p:spPr>
          <a:xfrm>
            <a:off x="10444396" y="2088498"/>
            <a:ext cx="139341" cy="122928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Блок-схема: узел 16">
            <a:extLst>
              <a:ext uri="{FF2B5EF4-FFF2-40B4-BE49-F238E27FC236}">
                <a16:creationId xmlns:a16="http://schemas.microsoft.com/office/drawing/2014/main" xmlns="" id="{92631282-A742-4B63-9CAC-BB9AB0BA4426}"/>
              </a:ext>
            </a:extLst>
          </p:cNvPr>
          <p:cNvSpPr/>
          <p:nvPr/>
        </p:nvSpPr>
        <p:spPr>
          <a:xfrm>
            <a:off x="10447934" y="2900214"/>
            <a:ext cx="122394" cy="122928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Объект 2">
            <a:extLst>
              <a:ext uri="{FF2B5EF4-FFF2-40B4-BE49-F238E27FC236}">
                <a16:creationId xmlns:a16="http://schemas.microsoft.com/office/drawing/2014/main" xmlns="" id="{709243FF-1F9A-468E-994A-E7AC7F848309}"/>
              </a:ext>
            </a:extLst>
          </p:cNvPr>
          <p:cNvSpPr txBox="1">
            <a:spLocks/>
          </p:cNvSpPr>
          <p:nvPr/>
        </p:nvSpPr>
        <p:spPr>
          <a:xfrm>
            <a:off x="10058401" y="1137385"/>
            <a:ext cx="2220587" cy="408418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2400" dirty="0">
                <a:solidFill>
                  <a:schemeClr val="bg1"/>
                </a:solidFill>
                <a:latin typeface="Tahoma"/>
                <a:ea typeface="Tahoma"/>
                <a:cs typeface="Tahoma"/>
              </a:rPr>
              <a:t>Потребности:</a:t>
            </a:r>
          </a:p>
          <a:p>
            <a:pPr marL="0" indent="0" algn="ctr">
              <a:buNone/>
            </a:pPr>
            <a:endParaRPr lang="ru-RU" sz="1700" dirty="0">
              <a:solidFill>
                <a:schemeClr val="bg1"/>
              </a:solidFill>
              <a:latin typeface="Tahoma"/>
              <a:ea typeface="Tahoma"/>
              <a:cs typeface="Tahoma"/>
            </a:endParaRPr>
          </a:p>
          <a:p>
            <a:pPr marL="0" indent="0" algn="ctr">
              <a:buNone/>
            </a:pPr>
            <a:r>
              <a:rPr lang="ru-RU" sz="2000" dirty="0">
                <a:solidFill>
                  <a:srgbClr val="FF0000"/>
                </a:solidFill>
                <a:latin typeface="Tahoma"/>
                <a:ea typeface="Tahoma"/>
                <a:cs typeface="Tahoma"/>
              </a:rPr>
              <a:t>Выгода</a:t>
            </a:r>
          </a:p>
          <a:p>
            <a:pPr marL="0" indent="0" algn="ctr">
              <a:buNone/>
            </a:pPr>
            <a:endParaRPr lang="ru-RU" sz="2000" dirty="0">
              <a:solidFill>
                <a:schemeClr val="bg1"/>
              </a:solidFill>
              <a:latin typeface="Tahoma"/>
              <a:ea typeface="Tahoma"/>
              <a:cs typeface="Tahoma"/>
            </a:endParaRPr>
          </a:p>
          <a:p>
            <a:pPr marL="0" indent="0" algn="ctr">
              <a:buNone/>
            </a:pPr>
            <a:r>
              <a:rPr lang="ru-RU" sz="2000" dirty="0">
                <a:solidFill>
                  <a:schemeClr val="bg1"/>
                </a:solidFill>
                <a:latin typeface="Tahoma"/>
                <a:ea typeface="Tahoma"/>
                <a:cs typeface="Tahoma"/>
              </a:rPr>
              <a:t>Чистота</a:t>
            </a:r>
          </a:p>
          <a:p>
            <a:pPr marL="0" indent="0" algn="ctr">
              <a:buNone/>
            </a:pPr>
            <a:endParaRPr lang="ru-RU" sz="2000" dirty="0">
              <a:solidFill>
                <a:schemeClr val="bg1"/>
              </a:solidFill>
              <a:latin typeface="Tahoma"/>
              <a:ea typeface="Tahoma"/>
              <a:cs typeface="Tahoma"/>
            </a:endParaRPr>
          </a:p>
          <a:p>
            <a:pPr marL="0" indent="0" algn="ctr">
              <a:buNone/>
            </a:pPr>
            <a:r>
              <a:rPr lang="ru-RU" sz="2000" dirty="0">
                <a:solidFill>
                  <a:schemeClr val="bg1"/>
                </a:solidFill>
                <a:latin typeface="Tahoma"/>
                <a:ea typeface="Tahoma"/>
                <a:cs typeface="Tahoma"/>
              </a:rPr>
              <a:t>Здоровая планета</a:t>
            </a:r>
          </a:p>
          <a:p>
            <a:pPr marL="0" indent="0" algn="ctr">
              <a:buNone/>
            </a:pPr>
            <a:endParaRPr lang="ru-RU" sz="1700" dirty="0">
              <a:solidFill>
                <a:schemeClr val="bg1"/>
              </a:solidFill>
              <a:latin typeface="Tahoma"/>
              <a:ea typeface="Tahoma"/>
              <a:cs typeface="Tahoma"/>
            </a:endParaRPr>
          </a:p>
          <a:p>
            <a:pPr marL="0" indent="0" algn="ctr">
              <a:buNone/>
            </a:pPr>
            <a:endParaRPr lang="ru-RU" sz="1800" dirty="0">
              <a:solidFill>
                <a:schemeClr val="bg1"/>
              </a:solidFill>
              <a:latin typeface="Tahoma"/>
              <a:ea typeface="Tahoma"/>
              <a:cs typeface="Tahoma"/>
            </a:endParaRPr>
          </a:p>
          <a:p>
            <a:pPr marL="0" indent="0" algn="ctr">
              <a:buNone/>
            </a:pPr>
            <a:endParaRPr lang="ru-RU" sz="1800" dirty="0">
              <a:solidFill>
                <a:schemeClr val="bg1"/>
              </a:solidFill>
              <a:latin typeface="Tahoma"/>
              <a:ea typeface="Tahoma"/>
              <a:cs typeface="Tahoma"/>
            </a:endParaRP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35D0FBF1-0C12-4C8A-B2B2-C17D933456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5465" y="2211426"/>
            <a:ext cx="4284045" cy="3504331"/>
          </a:xfrm>
          <a:prstGeom prst="rect">
            <a:avLst/>
          </a:prstGeom>
          <a:effectLst>
            <a:softEdge rad="12700"/>
          </a:effectLst>
        </p:spPr>
      </p:pic>
      <p:sp>
        <p:nvSpPr>
          <p:cNvPr id="20" name="Блок-схема: узел 19">
            <a:extLst>
              <a:ext uri="{FF2B5EF4-FFF2-40B4-BE49-F238E27FC236}">
                <a16:creationId xmlns:a16="http://schemas.microsoft.com/office/drawing/2014/main" xmlns="" id="{9ADD1416-5C2F-441E-805B-3B8EE66DD6F2}"/>
              </a:ext>
            </a:extLst>
          </p:cNvPr>
          <p:cNvSpPr/>
          <p:nvPr/>
        </p:nvSpPr>
        <p:spPr>
          <a:xfrm>
            <a:off x="10414924" y="3816317"/>
            <a:ext cx="139340" cy="122928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8" name="Объект 2">
            <a:extLst>
              <a:ext uri="{FF2B5EF4-FFF2-40B4-BE49-F238E27FC236}">
                <a16:creationId xmlns:a16="http://schemas.microsoft.com/office/drawing/2014/main" xmlns="" id="{8BC5F6F4-EA75-4407-A47F-BB296D091F4D}"/>
              </a:ext>
            </a:extLst>
          </p:cNvPr>
          <p:cNvSpPr txBox="1">
            <a:spLocks/>
          </p:cNvSpPr>
          <p:nvPr/>
        </p:nvSpPr>
        <p:spPr>
          <a:xfrm>
            <a:off x="6054483" y="3451773"/>
            <a:ext cx="1319873" cy="1905161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2400" dirty="0">
                <a:solidFill>
                  <a:schemeClr val="bg1"/>
                </a:solidFill>
                <a:latin typeface="Tahoma"/>
                <a:ea typeface="Tahoma"/>
                <a:cs typeface="Tahoma"/>
              </a:rPr>
              <a:t>0 руб.</a:t>
            </a:r>
          </a:p>
          <a:p>
            <a:pPr marL="0" indent="0" algn="ctr">
              <a:buNone/>
            </a:pPr>
            <a:endParaRPr lang="ru-RU" sz="2400" dirty="0">
              <a:solidFill>
                <a:schemeClr val="bg1"/>
              </a:solidFill>
              <a:latin typeface="Tahoma"/>
              <a:ea typeface="Tahoma"/>
              <a:cs typeface="Tahoma"/>
            </a:endParaRPr>
          </a:p>
          <a:p>
            <a:pPr marL="0" indent="0" algn="ctr">
              <a:buNone/>
            </a:pPr>
            <a:endParaRPr lang="ru-RU" sz="1700" dirty="0">
              <a:solidFill>
                <a:schemeClr val="bg1"/>
              </a:solidFill>
              <a:latin typeface="Tahoma"/>
              <a:ea typeface="Tahoma"/>
              <a:cs typeface="Tahoma"/>
            </a:endParaRPr>
          </a:p>
          <a:p>
            <a:pPr marL="0" indent="0" algn="ctr">
              <a:buNone/>
            </a:pPr>
            <a:endParaRPr lang="ru-RU" sz="1700" dirty="0">
              <a:solidFill>
                <a:schemeClr val="bg1"/>
              </a:solidFill>
              <a:latin typeface="Tahoma"/>
              <a:ea typeface="Tahoma"/>
              <a:cs typeface="Tahoma"/>
            </a:endParaRPr>
          </a:p>
          <a:p>
            <a:pPr marL="0" indent="0" algn="ctr">
              <a:buNone/>
            </a:pPr>
            <a:r>
              <a:rPr lang="ru-RU" sz="2000" dirty="0">
                <a:solidFill>
                  <a:schemeClr val="bg1"/>
                </a:solidFill>
                <a:latin typeface="Tahoma"/>
                <a:ea typeface="Tahoma"/>
                <a:cs typeface="Tahoma"/>
              </a:rPr>
              <a:t>Выгода</a:t>
            </a:r>
          </a:p>
          <a:p>
            <a:pPr marL="0" indent="0" algn="ctr">
              <a:buNone/>
            </a:pPr>
            <a:endParaRPr lang="ru-RU" sz="2000" dirty="0">
              <a:solidFill>
                <a:schemeClr val="bg1"/>
              </a:solidFill>
              <a:latin typeface="Tahoma"/>
              <a:ea typeface="Tahoma"/>
              <a:cs typeface="Tahoma"/>
            </a:endParaRPr>
          </a:p>
          <a:p>
            <a:pPr marL="0" indent="0" algn="ctr">
              <a:buNone/>
            </a:pPr>
            <a:endParaRPr lang="ru-RU" sz="1700" dirty="0">
              <a:solidFill>
                <a:schemeClr val="bg1"/>
              </a:solidFill>
              <a:latin typeface="Tahoma"/>
              <a:ea typeface="Tahoma"/>
              <a:cs typeface="Tahoma"/>
            </a:endParaRPr>
          </a:p>
          <a:p>
            <a:pPr marL="0" indent="0" algn="ctr">
              <a:buNone/>
            </a:pPr>
            <a:endParaRPr lang="ru-RU" sz="1800" dirty="0">
              <a:solidFill>
                <a:schemeClr val="bg1"/>
              </a:solidFill>
              <a:latin typeface="Tahoma"/>
              <a:ea typeface="Tahoma"/>
              <a:cs typeface="Tahoma"/>
            </a:endParaRPr>
          </a:p>
          <a:p>
            <a:pPr marL="0" indent="0" algn="ctr">
              <a:buNone/>
            </a:pPr>
            <a:endParaRPr lang="ru-RU" sz="1800" dirty="0">
              <a:solidFill>
                <a:schemeClr val="bg1"/>
              </a:solidFill>
              <a:latin typeface="Tahoma"/>
              <a:ea typeface="Tahoma"/>
              <a:cs typeface="Tahoma"/>
            </a:endParaRPr>
          </a:p>
        </p:txBody>
      </p:sp>
      <p:sp>
        <p:nvSpPr>
          <p:cNvPr id="21" name="Объект 2">
            <a:extLst>
              <a:ext uri="{FF2B5EF4-FFF2-40B4-BE49-F238E27FC236}">
                <a16:creationId xmlns:a16="http://schemas.microsoft.com/office/drawing/2014/main" xmlns="" id="{01444AC3-D5C3-4ECC-B8B8-08A5A316D1FD}"/>
              </a:ext>
            </a:extLst>
          </p:cNvPr>
          <p:cNvSpPr txBox="1">
            <a:spLocks/>
          </p:cNvSpPr>
          <p:nvPr/>
        </p:nvSpPr>
        <p:spPr>
          <a:xfrm>
            <a:off x="1831682" y="2817649"/>
            <a:ext cx="1319873" cy="363374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2400" dirty="0">
                <a:solidFill>
                  <a:schemeClr val="bg1"/>
                </a:solidFill>
                <a:latin typeface="Tahoma"/>
                <a:ea typeface="Tahoma"/>
                <a:cs typeface="Tahoma"/>
              </a:rPr>
              <a:t>б.</a:t>
            </a:r>
          </a:p>
          <a:p>
            <a:pPr marL="0" indent="0" algn="ctr">
              <a:buNone/>
            </a:pPr>
            <a:endParaRPr lang="ru-RU" sz="2400" dirty="0">
              <a:solidFill>
                <a:schemeClr val="bg1"/>
              </a:solidFill>
              <a:latin typeface="Tahoma"/>
              <a:ea typeface="Tahoma"/>
              <a:cs typeface="Tahoma"/>
            </a:endParaRPr>
          </a:p>
          <a:p>
            <a:pPr marL="0" indent="0" algn="ctr">
              <a:buNone/>
            </a:pPr>
            <a:r>
              <a:rPr lang="ru-RU" sz="2000" dirty="0">
                <a:solidFill>
                  <a:schemeClr val="bg1"/>
                </a:solidFill>
                <a:latin typeface="Tahoma"/>
                <a:ea typeface="Tahoma"/>
                <a:cs typeface="Tahoma"/>
              </a:rPr>
              <a:t>1 в день</a:t>
            </a:r>
          </a:p>
          <a:p>
            <a:pPr marL="0" indent="0" algn="ctr">
              <a:buNone/>
            </a:pPr>
            <a:r>
              <a:rPr lang="ru-RU" sz="2000" dirty="0">
                <a:solidFill>
                  <a:schemeClr val="bg1"/>
                </a:solidFill>
                <a:latin typeface="Tahoma"/>
                <a:ea typeface="Tahoma"/>
                <a:cs typeface="Tahoma"/>
              </a:rPr>
              <a:t> = </a:t>
            </a:r>
          </a:p>
          <a:p>
            <a:pPr marL="0" indent="0" algn="ctr">
              <a:buNone/>
            </a:pPr>
            <a:r>
              <a:rPr lang="ru-RU" sz="2000" dirty="0">
                <a:solidFill>
                  <a:schemeClr val="bg1"/>
                </a:solidFill>
                <a:latin typeface="Tahoma"/>
                <a:ea typeface="Tahoma"/>
                <a:cs typeface="Tahoma"/>
              </a:rPr>
              <a:t>1000 руб.</a:t>
            </a:r>
          </a:p>
          <a:p>
            <a:pPr marL="0" indent="0" algn="ctr">
              <a:buNone/>
            </a:pPr>
            <a:endParaRPr lang="ru-RU" sz="2000" dirty="0">
              <a:solidFill>
                <a:schemeClr val="bg1"/>
              </a:solidFill>
              <a:latin typeface="Tahoma"/>
              <a:ea typeface="Tahoma"/>
              <a:cs typeface="Tahoma"/>
            </a:endParaRPr>
          </a:p>
          <a:p>
            <a:pPr marL="0" indent="0" algn="ctr">
              <a:buNone/>
            </a:pPr>
            <a:endParaRPr lang="ru-RU" sz="1700" dirty="0">
              <a:solidFill>
                <a:schemeClr val="bg1"/>
              </a:solidFill>
              <a:latin typeface="Tahoma"/>
              <a:ea typeface="Tahoma"/>
              <a:cs typeface="Tahoma"/>
            </a:endParaRPr>
          </a:p>
          <a:p>
            <a:pPr marL="0" indent="0" algn="ctr">
              <a:buNone/>
            </a:pPr>
            <a:r>
              <a:rPr lang="ru-RU" sz="1800" i="1" dirty="0">
                <a:solidFill>
                  <a:schemeClr val="accent1">
                    <a:lumMod val="75000"/>
                  </a:schemeClr>
                </a:solidFill>
                <a:latin typeface="Tahoma"/>
                <a:ea typeface="Tahoma"/>
                <a:cs typeface="Tahoma"/>
              </a:rPr>
              <a:t>за 6 мес.</a:t>
            </a:r>
          </a:p>
          <a:p>
            <a:pPr marL="0" indent="0" algn="ctr">
              <a:buNone/>
            </a:pPr>
            <a:endParaRPr lang="ru-RU" sz="1800" dirty="0">
              <a:solidFill>
                <a:schemeClr val="bg1"/>
              </a:solidFill>
              <a:latin typeface="Tahoma"/>
              <a:ea typeface="Tahoma"/>
              <a:cs typeface="Tahoma"/>
            </a:endParaRPr>
          </a:p>
        </p:txBody>
      </p:sp>
      <p:sp>
        <p:nvSpPr>
          <p:cNvPr id="9" name="Стрелка: вправо 8">
            <a:extLst>
              <a:ext uri="{FF2B5EF4-FFF2-40B4-BE49-F238E27FC236}">
                <a16:creationId xmlns:a16="http://schemas.microsoft.com/office/drawing/2014/main" xmlns="" id="{FD0BF475-B492-4D55-8A20-23FD209E9D1A}"/>
              </a:ext>
            </a:extLst>
          </p:cNvPr>
          <p:cNvSpPr/>
          <p:nvPr/>
        </p:nvSpPr>
        <p:spPr>
          <a:xfrm>
            <a:off x="4028661" y="2411897"/>
            <a:ext cx="888083" cy="61124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Заголовок 1">
            <a:extLst>
              <a:ext uri="{FF2B5EF4-FFF2-40B4-BE49-F238E27FC236}">
                <a16:creationId xmlns:a16="http://schemas.microsoft.com/office/drawing/2014/main" xmlns="" id="{10742257-3980-4551-868A-26DC3CB821EE}"/>
              </a:ext>
            </a:extLst>
          </p:cNvPr>
          <p:cNvSpPr txBox="1">
            <a:spLocks/>
          </p:cNvSpPr>
          <p:nvPr/>
        </p:nvSpPr>
        <p:spPr>
          <a:xfrm>
            <a:off x="4028662" y="5853255"/>
            <a:ext cx="5292760" cy="4672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3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dirty="0" smtClean="0">
                <a:solidFill>
                  <a:schemeClr val="accent5">
                    <a:lumMod val="50000"/>
                  </a:schemeClr>
                </a:solidFill>
                <a:latin typeface="Rockwell" panose="02060603020205020403" pitchFamily="18" charset="0"/>
              </a:rPr>
              <a:t>Посчитали выгоду, перешли на </a:t>
            </a:r>
            <a:r>
              <a:rPr lang="ru-RU" dirty="0" err="1" smtClean="0">
                <a:solidFill>
                  <a:schemeClr val="accent5">
                    <a:lumMod val="50000"/>
                  </a:schemeClr>
                </a:solidFill>
                <a:latin typeface="Rockwell" panose="02060603020205020403" pitchFamily="18" charset="0"/>
              </a:rPr>
              <a:t>экосумки</a:t>
            </a:r>
            <a:r>
              <a:rPr lang="ru-RU" dirty="0" smtClean="0">
                <a:solidFill>
                  <a:schemeClr val="accent5">
                    <a:lumMod val="50000"/>
                  </a:schemeClr>
                </a:solidFill>
                <a:latin typeface="Rockwell" panose="02060603020205020403" pitchFamily="18" charset="0"/>
              </a:rPr>
              <a:t> </a:t>
            </a:r>
            <a:r>
              <a:rPr lang="ru-RU" dirty="0" smtClean="0">
                <a:solidFill>
                  <a:schemeClr val="accent5">
                    <a:lumMod val="50000"/>
                  </a:schemeClr>
                </a:solidFill>
                <a:latin typeface="Rockwell" panose="02060603020205020403" pitchFamily="18" charset="0"/>
              </a:rPr>
              <a:t>и авоськи.</a:t>
            </a:r>
            <a:endParaRPr lang="ru-RU" dirty="0">
              <a:solidFill>
                <a:schemeClr val="accent5">
                  <a:lumMod val="50000"/>
                </a:schemeClr>
              </a:solidFill>
              <a:latin typeface="Rockwell" panose="020606030202050204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3866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0742257-3980-4551-868A-26DC3CB821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4993" y="237400"/>
            <a:ext cx="8378529" cy="1238388"/>
          </a:xfrm>
        </p:spPr>
        <p:txBody>
          <a:bodyPr rtlCol="0">
            <a:normAutofit fontScale="90000"/>
          </a:bodyPr>
          <a:lstStyle/>
          <a:p>
            <a:pPr algn="ctr" rtl="0"/>
            <a:r>
              <a:rPr lang="ru-RU" dirty="0">
                <a:solidFill>
                  <a:schemeClr val="accent5">
                    <a:lumMod val="50000"/>
                  </a:schemeClr>
                </a:solidFill>
                <a:latin typeface="Rockwell" panose="02060603020205020403" pitchFamily="18" charset="0"/>
              </a:rPr>
              <a:t>Как перевести проблему из социальной в личную?</a:t>
            </a:r>
          </a:p>
        </p:txBody>
      </p:sp>
      <p:pic>
        <p:nvPicPr>
          <p:cNvPr id="14" name="Объект 13">
            <a:extLst>
              <a:ext uri="{FF2B5EF4-FFF2-40B4-BE49-F238E27FC236}">
                <a16:creationId xmlns:a16="http://schemas.microsoft.com/office/drawing/2014/main" xmlns="" id="{7DCA30B5-1F68-48CF-BD3E-A1C01D4460D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5733" y="1614709"/>
            <a:ext cx="2842158" cy="5056888"/>
          </a:xfrm>
          <a:effectLst>
            <a:softEdge rad="12700"/>
          </a:effectLst>
        </p:spPr>
      </p:pic>
      <p:grpSp>
        <p:nvGrpSpPr>
          <p:cNvPr id="10" name="Группа 9">
            <a:extLst>
              <a:ext uri="{FF2B5EF4-FFF2-40B4-BE49-F238E27FC236}">
                <a16:creationId xmlns:a16="http://schemas.microsoft.com/office/drawing/2014/main" xmlns="" id="{D4EF09CF-3362-453A-9463-F6669A9D3E01}"/>
              </a:ext>
            </a:extLst>
          </p:cNvPr>
          <p:cNvGrpSpPr/>
          <p:nvPr/>
        </p:nvGrpSpPr>
        <p:grpSpPr>
          <a:xfrm>
            <a:off x="9440523" y="0"/>
            <a:ext cx="2904928" cy="6930845"/>
            <a:chOff x="9055676" y="0"/>
            <a:chExt cx="3136324" cy="6858000"/>
          </a:xfrm>
        </p:grpSpPr>
        <p:sp>
          <p:nvSpPr>
            <p:cNvPr id="4" name="Прямоугольник 3">
              <a:extLst>
                <a:ext uri="{FF2B5EF4-FFF2-40B4-BE49-F238E27FC236}">
                  <a16:creationId xmlns:a16="http://schemas.microsoft.com/office/drawing/2014/main" xmlns="" id="{403AE892-EBD6-40F1-851B-FEADBD59429F}"/>
                </a:ext>
              </a:extLst>
            </p:cNvPr>
            <p:cNvSpPr/>
            <p:nvPr/>
          </p:nvSpPr>
          <p:spPr>
            <a:xfrm>
              <a:off x="9450534" y="0"/>
              <a:ext cx="2741466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dirty="0"/>
            </a:p>
          </p:txBody>
        </p:sp>
        <p:sp>
          <p:nvSpPr>
            <p:cNvPr id="5" name="Прямоугольник 4">
              <a:extLst>
                <a:ext uri="{FF2B5EF4-FFF2-40B4-BE49-F238E27FC236}">
                  <a16:creationId xmlns:a16="http://schemas.microsoft.com/office/drawing/2014/main" xmlns="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/>
            </a:p>
          </p:txBody>
        </p:sp>
        <p:sp>
          <p:nvSpPr>
            <p:cNvPr id="6" name="Прямоугольник 5">
              <a:extLst>
                <a:ext uri="{FF2B5EF4-FFF2-40B4-BE49-F238E27FC236}">
                  <a16:creationId xmlns:a16="http://schemas.microsoft.com/office/drawing/2014/main" xmlns="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/>
            </a:p>
          </p:txBody>
        </p:sp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xmlns="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/>
            </a:p>
          </p:txBody>
        </p:sp>
        <p:sp>
          <p:nvSpPr>
            <p:cNvPr id="8" name="Прямоугольник 7">
              <a:extLst>
                <a:ext uri="{FF2B5EF4-FFF2-40B4-BE49-F238E27FC236}">
                  <a16:creationId xmlns:a16="http://schemas.microsoft.com/office/drawing/2014/main" xmlns="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/>
            </a:p>
          </p:txBody>
        </p:sp>
      </p:grpSp>
      <p:sp>
        <p:nvSpPr>
          <p:cNvPr id="16" name="Блок-схема: узел 15">
            <a:extLst>
              <a:ext uri="{FF2B5EF4-FFF2-40B4-BE49-F238E27FC236}">
                <a16:creationId xmlns:a16="http://schemas.microsoft.com/office/drawing/2014/main" xmlns="" id="{FFBA0A4F-C201-4A31-A3D3-A26D5A6C7B0C}"/>
              </a:ext>
            </a:extLst>
          </p:cNvPr>
          <p:cNvSpPr/>
          <p:nvPr/>
        </p:nvSpPr>
        <p:spPr>
          <a:xfrm>
            <a:off x="10444396" y="2088498"/>
            <a:ext cx="139341" cy="122928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Блок-схема: узел 16">
            <a:extLst>
              <a:ext uri="{FF2B5EF4-FFF2-40B4-BE49-F238E27FC236}">
                <a16:creationId xmlns:a16="http://schemas.microsoft.com/office/drawing/2014/main" xmlns="" id="{92631282-A742-4B63-9CAC-BB9AB0BA4426}"/>
              </a:ext>
            </a:extLst>
          </p:cNvPr>
          <p:cNvSpPr/>
          <p:nvPr/>
        </p:nvSpPr>
        <p:spPr>
          <a:xfrm>
            <a:off x="10447934" y="2900214"/>
            <a:ext cx="122394" cy="122928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Объект 2">
            <a:extLst>
              <a:ext uri="{FF2B5EF4-FFF2-40B4-BE49-F238E27FC236}">
                <a16:creationId xmlns:a16="http://schemas.microsoft.com/office/drawing/2014/main" xmlns="" id="{709243FF-1F9A-468E-994A-E7AC7F848309}"/>
              </a:ext>
            </a:extLst>
          </p:cNvPr>
          <p:cNvSpPr txBox="1">
            <a:spLocks/>
          </p:cNvSpPr>
          <p:nvPr/>
        </p:nvSpPr>
        <p:spPr>
          <a:xfrm>
            <a:off x="10058401" y="1137385"/>
            <a:ext cx="2220587" cy="408418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2400" dirty="0">
                <a:solidFill>
                  <a:schemeClr val="bg1"/>
                </a:solidFill>
                <a:latin typeface="Tahoma"/>
                <a:ea typeface="Tahoma"/>
                <a:cs typeface="Tahoma"/>
              </a:rPr>
              <a:t>Потребности:</a:t>
            </a:r>
          </a:p>
          <a:p>
            <a:pPr marL="0" indent="0" algn="ctr">
              <a:buNone/>
            </a:pPr>
            <a:endParaRPr lang="ru-RU" sz="1700" dirty="0">
              <a:solidFill>
                <a:schemeClr val="bg1"/>
              </a:solidFill>
              <a:latin typeface="Tahoma"/>
              <a:ea typeface="Tahoma"/>
              <a:cs typeface="Tahoma"/>
            </a:endParaRPr>
          </a:p>
          <a:p>
            <a:pPr marL="0" indent="0" algn="ctr">
              <a:buNone/>
            </a:pPr>
            <a:r>
              <a:rPr lang="ru-RU" sz="2000" dirty="0">
                <a:solidFill>
                  <a:schemeClr val="bg1"/>
                </a:solidFill>
                <a:latin typeface="Tahoma"/>
                <a:ea typeface="Tahoma"/>
                <a:cs typeface="Tahoma"/>
              </a:rPr>
              <a:t>Выгода</a:t>
            </a:r>
          </a:p>
          <a:p>
            <a:pPr marL="0" indent="0" algn="ctr">
              <a:buNone/>
            </a:pPr>
            <a:endParaRPr lang="ru-RU" sz="2000" dirty="0">
              <a:solidFill>
                <a:schemeClr val="bg1"/>
              </a:solidFill>
              <a:latin typeface="Tahoma"/>
              <a:ea typeface="Tahoma"/>
              <a:cs typeface="Tahoma"/>
            </a:endParaRPr>
          </a:p>
          <a:p>
            <a:pPr marL="0" indent="0" algn="ctr">
              <a:buNone/>
            </a:pPr>
            <a:r>
              <a:rPr lang="ru-RU" sz="2000" dirty="0">
                <a:solidFill>
                  <a:srgbClr val="FF0000"/>
                </a:solidFill>
                <a:latin typeface="Tahoma"/>
                <a:ea typeface="Tahoma"/>
                <a:cs typeface="Tahoma"/>
              </a:rPr>
              <a:t>Чистота</a:t>
            </a:r>
          </a:p>
          <a:p>
            <a:pPr marL="0" indent="0" algn="ctr">
              <a:buNone/>
            </a:pPr>
            <a:endParaRPr lang="ru-RU" sz="2000" dirty="0">
              <a:solidFill>
                <a:schemeClr val="bg1"/>
              </a:solidFill>
              <a:latin typeface="Tahoma"/>
              <a:ea typeface="Tahoma"/>
              <a:cs typeface="Tahoma"/>
            </a:endParaRPr>
          </a:p>
          <a:p>
            <a:pPr marL="0" indent="0" algn="ctr">
              <a:buNone/>
            </a:pPr>
            <a:r>
              <a:rPr lang="ru-RU" sz="2000" dirty="0">
                <a:solidFill>
                  <a:schemeClr val="bg1"/>
                </a:solidFill>
                <a:latin typeface="Tahoma"/>
                <a:ea typeface="Tahoma"/>
                <a:cs typeface="Tahoma"/>
              </a:rPr>
              <a:t>Здоровая планета</a:t>
            </a:r>
          </a:p>
          <a:p>
            <a:pPr marL="0" indent="0" algn="ctr">
              <a:buNone/>
            </a:pPr>
            <a:endParaRPr lang="ru-RU" sz="1700" dirty="0">
              <a:solidFill>
                <a:schemeClr val="bg1"/>
              </a:solidFill>
              <a:latin typeface="Tahoma"/>
              <a:ea typeface="Tahoma"/>
              <a:cs typeface="Tahoma"/>
            </a:endParaRPr>
          </a:p>
          <a:p>
            <a:pPr marL="0" indent="0" algn="ctr">
              <a:buNone/>
            </a:pPr>
            <a:endParaRPr lang="ru-RU" sz="1800" dirty="0">
              <a:solidFill>
                <a:schemeClr val="bg1"/>
              </a:solidFill>
              <a:latin typeface="Tahoma"/>
              <a:ea typeface="Tahoma"/>
              <a:cs typeface="Tahoma"/>
            </a:endParaRPr>
          </a:p>
          <a:p>
            <a:pPr marL="0" indent="0" algn="ctr">
              <a:buNone/>
            </a:pPr>
            <a:endParaRPr lang="ru-RU" sz="1800" dirty="0">
              <a:solidFill>
                <a:schemeClr val="bg1"/>
              </a:solidFill>
              <a:latin typeface="Tahoma"/>
              <a:ea typeface="Tahoma"/>
              <a:cs typeface="Tahoma"/>
            </a:endParaRPr>
          </a:p>
        </p:txBody>
      </p:sp>
      <p:sp>
        <p:nvSpPr>
          <p:cNvPr id="20" name="Блок-схема: узел 19">
            <a:extLst>
              <a:ext uri="{FF2B5EF4-FFF2-40B4-BE49-F238E27FC236}">
                <a16:creationId xmlns:a16="http://schemas.microsoft.com/office/drawing/2014/main" xmlns="" id="{9ADD1416-5C2F-441E-805B-3B8EE66DD6F2}"/>
              </a:ext>
            </a:extLst>
          </p:cNvPr>
          <p:cNvSpPr/>
          <p:nvPr/>
        </p:nvSpPr>
        <p:spPr>
          <a:xfrm>
            <a:off x="10414924" y="3816317"/>
            <a:ext cx="139340" cy="122928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2" name="Объект 13">
            <a:extLst>
              <a:ext uri="{FF2B5EF4-FFF2-40B4-BE49-F238E27FC236}">
                <a16:creationId xmlns:a16="http://schemas.microsoft.com/office/drawing/2014/main" xmlns="" id="{1531DACF-2930-4710-B131-097C5F5BF4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9262" y="2683659"/>
            <a:ext cx="5419887" cy="3994658"/>
          </a:xfrm>
          <a:prstGeom prst="rect">
            <a:avLst/>
          </a:prstGeom>
          <a:effectLst>
            <a:softEdge rad="12700"/>
          </a:effectLst>
        </p:spPr>
      </p:pic>
      <p:sp>
        <p:nvSpPr>
          <p:cNvPr id="15" name="Заголовок 1">
            <a:extLst>
              <a:ext uri="{FF2B5EF4-FFF2-40B4-BE49-F238E27FC236}">
                <a16:creationId xmlns:a16="http://schemas.microsoft.com/office/drawing/2014/main" xmlns="" id="{10742257-3980-4551-868A-26DC3CB821EE}"/>
              </a:ext>
            </a:extLst>
          </p:cNvPr>
          <p:cNvSpPr txBox="1">
            <a:spLocks/>
          </p:cNvSpPr>
          <p:nvPr/>
        </p:nvSpPr>
        <p:spPr>
          <a:xfrm>
            <a:off x="3324709" y="1445271"/>
            <a:ext cx="5988993" cy="12383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000" dirty="0" smtClean="0">
                <a:solidFill>
                  <a:schemeClr val="accent5">
                    <a:lumMod val="50000"/>
                  </a:schemeClr>
                </a:solidFill>
                <a:latin typeface="Rockwell" panose="02060603020205020403" pitchFamily="18" charset="0"/>
              </a:rPr>
              <a:t>Когда вокруг чисто, мы не задумываемся где мусор и что с ним происходит дальше. Информируем жителей о сроках разложения различных отходов. Последствия нахождения на полигонах.</a:t>
            </a:r>
            <a:endParaRPr lang="ru-RU" sz="2000" dirty="0">
              <a:solidFill>
                <a:schemeClr val="accent5">
                  <a:lumMod val="50000"/>
                </a:schemeClr>
              </a:solidFill>
              <a:latin typeface="Rockwell" panose="020606030202050204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6686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Группа 9">
            <a:extLst>
              <a:ext uri="{FF2B5EF4-FFF2-40B4-BE49-F238E27FC236}">
                <a16:creationId xmlns:a16="http://schemas.microsoft.com/office/drawing/2014/main" xmlns="" id="{D4EF09CF-3362-453A-9463-F6669A9D3E01}"/>
              </a:ext>
            </a:extLst>
          </p:cNvPr>
          <p:cNvGrpSpPr/>
          <p:nvPr/>
        </p:nvGrpSpPr>
        <p:grpSpPr>
          <a:xfrm>
            <a:off x="9440523" y="0"/>
            <a:ext cx="2904928" cy="6930845"/>
            <a:chOff x="9055676" y="0"/>
            <a:chExt cx="3136324" cy="6858000"/>
          </a:xfrm>
        </p:grpSpPr>
        <p:sp>
          <p:nvSpPr>
            <p:cNvPr id="4" name="Прямоугольник 3">
              <a:extLst>
                <a:ext uri="{FF2B5EF4-FFF2-40B4-BE49-F238E27FC236}">
                  <a16:creationId xmlns:a16="http://schemas.microsoft.com/office/drawing/2014/main" xmlns="" id="{403AE892-EBD6-40F1-851B-FEADBD59429F}"/>
                </a:ext>
              </a:extLst>
            </p:cNvPr>
            <p:cNvSpPr/>
            <p:nvPr/>
          </p:nvSpPr>
          <p:spPr>
            <a:xfrm>
              <a:off x="9450534" y="0"/>
              <a:ext cx="2741466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dirty="0"/>
            </a:p>
          </p:txBody>
        </p:sp>
        <p:sp>
          <p:nvSpPr>
            <p:cNvPr id="5" name="Прямоугольник 4">
              <a:extLst>
                <a:ext uri="{FF2B5EF4-FFF2-40B4-BE49-F238E27FC236}">
                  <a16:creationId xmlns:a16="http://schemas.microsoft.com/office/drawing/2014/main" xmlns="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/>
            </a:p>
          </p:txBody>
        </p:sp>
        <p:sp>
          <p:nvSpPr>
            <p:cNvPr id="6" name="Прямоугольник 5">
              <a:extLst>
                <a:ext uri="{FF2B5EF4-FFF2-40B4-BE49-F238E27FC236}">
                  <a16:creationId xmlns:a16="http://schemas.microsoft.com/office/drawing/2014/main" xmlns="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/>
            </a:p>
          </p:txBody>
        </p:sp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xmlns="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/>
            </a:p>
          </p:txBody>
        </p:sp>
        <p:sp>
          <p:nvSpPr>
            <p:cNvPr id="8" name="Прямоугольник 7">
              <a:extLst>
                <a:ext uri="{FF2B5EF4-FFF2-40B4-BE49-F238E27FC236}">
                  <a16:creationId xmlns:a16="http://schemas.microsoft.com/office/drawing/2014/main" xmlns="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/>
            </a:p>
          </p:txBody>
        </p:sp>
      </p:grpSp>
      <p:sp>
        <p:nvSpPr>
          <p:cNvPr id="16" name="Блок-схема: узел 15">
            <a:extLst>
              <a:ext uri="{FF2B5EF4-FFF2-40B4-BE49-F238E27FC236}">
                <a16:creationId xmlns:a16="http://schemas.microsoft.com/office/drawing/2014/main" xmlns="" id="{FFBA0A4F-C201-4A31-A3D3-A26D5A6C7B0C}"/>
              </a:ext>
            </a:extLst>
          </p:cNvPr>
          <p:cNvSpPr/>
          <p:nvPr/>
        </p:nvSpPr>
        <p:spPr>
          <a:xfrm>
            <a:off x="10444396" y="2088498"/>
            <a:ext cx="139341" cy="122928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Блок-схема: узел 16">
            <a:extLst>
              <a:ext uri="{FF2B5EF4-FFF2-40B4-BE49-F238E27FC236}">
                <a16:creationId xmlns:a16="http://schemas.microsoft.com/office/drawing/2014/main" xmlns="" id="{92631282-A742-4B63-9CAC-BB9AB0BA4426}"/>
              </a:ext>
            </a:extLst>
          </p:cNvPr>
          <p:cNvSpPr/>
          <p:nvPr/>
        </p:nvSpPr>
        <p:spPr>
          <a:xfrm>
            <a:off x="10447934" y="2900214"/>
            <a:ext cx="122394" cy="122928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Объект 2">
            <a:extLst>
              <a:ext uri="{FF2B5EF4-FFF2-40B4-BE49-F238E27FC236}">
                <a16:creationId xmlns:a16="http://schemas.microsoft.com/office/drawing/2014/main" xmlns="" id="{709243FF-1F9A-468E-994A-E7AC7F848309}"/>
              </a:ext>
            </a:extLst>
          </p:cNvPr>
          <p:cNvSpPr txBox="1">
            <a:spLocks/>
          </p:cNvSpPr>
          <p:nvPr/>
        </p:nvSpPr>
        <p:spPr>
          <a:xfrm>
            <a:off x="10058401" y="1137385"/>
            <a:ext cx="2220587" cy="408418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2400" dirty="0">
                <a:solidFill>
                  <a:schemeClr val="bg1"/>
                </a:solidFill>
                <a:latin typeface="Tahoma"/>
                <a:ea typeface="Tahoma"/>
                <a:cs typeface="Tahoma"/>
              </a:rPr>
              <a:t>Потребности:</a:t>
            </a:r>
          </a:p>
          <a:p>
            <a:pPr marL="0" indent="0" algn="ctr">
              <a:buNone/>
            </a:pPr>
            <a:endParaRPr lang="ru-RU" sz="1700" dirty="0">
              <a:solidFill>
                <a:schemeClr val="bg1"/>
              </a:solidFill>
              <a:latin typeface="Tahoma"/>
              <a:ea typeface="Tahoma"/>
              <a:cs typeface="Tahoma"/>
            </a:endParaRPr>
          </a:p>
          <a:p>
            <a:pPr marL="0" indent="0" algn="ctr">
              <a:buNone/>
            </a:pPr>
            <a:r>
              <a:rPr lang="ru-RU" sz="2000" dirty="0">
                <a:solidFill>
                  <a:schemeClr val="bg1"/>
                </a:solidFill>
                <a:latin typeface="Tahoma"/>
                <a:ea typeface="Tahoma"/>
                <a:cs typeface="Tahoma"/>
              </a:rPr>
              <a:t>Выгода</a:t>
            </a:r>
          </a:p>
          <a:p>
            <a:pPr marL="0" indent="0" algn="ctr">
              <a:buNone/>
            </a:pPr>
            <a:endParaRPr lang="ru-RU" sz="2000" dirty="0">
              <a:solidFill>
                <a:schemeClr val="bg1"/>
              </a:solidFill>
              <a:latin typeface="Tahoma"/>
              <a:ea typeface="Tahoma"/>
              <a:cs typeface="Tahoma"/>
            </a:endParaRPr>
          </a:p>
          <a:p>
            <a:pPr marL="0" indent="0" algn="ctr">
              <a:buNone/>
            </a:pPr>
            <a:r>
              <a:rPr lang="ru-RU" sz="2000" dirty="0">
                <a:solidFill>
                  <a:schemeClr val="bg1"/>
                </a:solidFill>
                <a:latin typeface="Tahoma"/>
                <a:ea typeface="Tahoma"/>
                <a:cs typeface="Tahoma"/>
              </a:rPr>
              <a:t>Чистота</a:t>
            </a:r>
          </a:p>
          <a:p>
            <a:pPr marL="0" indent="0" algn="ctr">
              <a:buNone/>
            </a:pPr>
            <a:endParaRPr lang="ru-RU" sz="2000" dirty="0">
              <a:solidFill>
                <a:schemeClr val="bg1"/>
              </a:solidFill>
              <a:latin typeface="Tahoma"/>
              <a:ea typeface="Tahoma"/>
              <a:cs typeface="Tahoma"/>
            </a:endParaRPr>
          </a:p>
          <a:p>
            <a:pPr marL="0" indent="0" algn="ctr">
              <a:buNone/>
            </a:pPr>
            <a:r>
              <a:rPr lang="ru-RU" sz="2000" dirty="0">
                <a:solidFill>
                  <a:srgbClr val="FF0000"/>
                </a:solidFill>
                <a:latin typeface="Tahoma"/>
                <a:ea typeface="Tahoma"/>
                <a:cs typeface="Tahoma"/>
              </a:rPr>
              <a:t>Здоровая планета</a:t>
            </a:r>
          </a:p>
          <a:p>
            <a:pPr marL="0" indent="0" algn="ctr">
              <a:buNone/>
            </a:pPr>
            <a:endParaRPr lang="ru-RU" sz="1700" dirty="0">
              <a:solidFill>
                <a:schemeClr val="bg1"/>
              </a:solidFill>
              <a:latin typeface="Tahoma"/>
              <a:ea typeface="Tahoma"/>
              <a:cs typeface="Tahoma"/>
            </a:endParaRPr>
          </a:p>
          <a:p>
            <a:pPr marL="0" indent="0" algn="ctr">
              <a:buNone/>
            </a:pPr>
            <a:endParaRPr lang="ru-RU" sz="1800" dirty="0">
              <a:solidFill>
                <a:schemeClr val="bg1"/>
              </a:solidFill>
              <a:latin typeface="Tahoma"/>
              <a:ea typeface="Tahoma"/>
              <a:cs typeface="Tahoma"/>
            </a:endParaRPr>
          </a:p>
          <a:p>
            <a:pPr marL="0" indent="0" algn="ctr">
              <a:buNone/>
            </a:pPr>
            <a:endParaRPr lang="ru-RU" sz="1800" dirty="0">
              <a:solidFill>
                <a:schemeClr val="bg1"/>
              </a:solidFill>
              <a:latin typeface="Tahoma"/>
              <a:ea typeface="Tahoma"/>
              <a:cs typeface="Tahoma"/>
            </a:endParaRPr>
          </a:p>
        </p:txBody>
      </p:sp>
      <p:sp>
        <p:nvSpPr>
          <p:cNvPr id="20" name="Блок-схема: узел 19">
            <a:extLst>
              <a:ext uri="{FF2B5EF4-FFF2-40B4-BE49-F238E27FC236}">
                <a16:creationId xmlns:a16="http://schemas.microsoft.com/office/drawing/2014/main" xmlns="" id="{9ADD1416-5C2F-441E-805B-3B8EE66DD6F2}"/>
              </a:ext>
            </a:extLst>
          </p:cNvPr>
          <p:cNvSpPr/>
          <p:nvPr/>
        </p:nvSpPr>
        <p:spPr>
          <a:xfrm>
            <a:off x="10414924" y="3816317"/>
            <a:ext cx="139340" cy="122928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2" name="Объект 13">
            <a:extLst>
              <a:ext uri="{FF2B5EF4-FFF2-40B4-BE49-F238E27FC236}">
                <a16:creationId xmlns:a16="http://schemas.microsoft.com/office/drawing/2014/main" xmlns="" id="{1531DACF-2930-4710-B131-097C5F5BF4A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54616" y="3179476"/>
            <a:ext cx="5167438" cy="3241759"/>
          </a:xfrm>
          <a:prstGeom prst="rect">
            <a:avLst/>
          </a:prstGeom>
          <a:effectLst>
            <a:softEdge rad="12700"/>
          </a:effectLst>
        </p:spPr>
      </p:pic>
      <p:pic>
        <p:nvPicPr>
          <p:cNvPr id="18" name="Объект 13">
            <a:extLst>
              <a:ext uri="{FF2B5EF4-FFF2-40B4-BE49-F238E27FC236}">
                <a16:creationId xmlns:a16="http://schemas.microsoft.com/office/drawing/2014/main" xmlns="" id="{49600A70-2FC3-4BB6-A834-0A2730DEF0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8513" y="91309"/>
            <a:ext cx="1272070" cy="2120117"/>
          </a:xfrm>
          <a:prstGeom prst="rect">
            <a:avLst/>
          </a:prstGeom>
          <a:effectLst>
            <a:softEdge rad="12700"/>
          </a:effectLst>
        </p:spPr>
      </p:pic>
      <p:pic>
        <p:nvPicPr>
          <p:cNvPr id="19" name="Объект 13">
            <a:extLst>
              <a:ext uri="{FF2B5EF4-FFF2-40B4-BE49-F238E27FC236}">
                <a16:creationId xmlns:a16="http://schemas.microsoft.com/office/drawing/2014/main" xmlns="" id="{DB4EF766-D018-4DC9-AF79-F266E6EC0B5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87295" y="223663"/>
            <a:ext cx="2419312" cy="2676551"/>
          </a:xfrm>
          <a:prstGeom prst="rect">
            <a:avLst/>
          </a:prstGeom>
          <a:effectLst>
            <a:softEdge rad="12700"/>
          </a:effectLst>
        </p:spPr>
      </p:pic>
      <p:pic>
        <p:nvPicPr>
          <p:cNvPr id="21" name="Объект 13">
            <a:extLst>
              <a:ext uri="{FF2B5EF4-FFF2-40B4-BE49-F238E27FC236}">
                <a16:creationId xmlns:a16="http://schemas.microsoft.com/office/drawing/2014/main" xmlns="" id="{CC2F22C5-2CCC-4C0F-83CF-2A6E9A7BFC9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47127" y="1811403"/>
            <a:ext cx="1954501" cy="2004914"/>
          </a:xfrm>
          <a:prstGeom prst="rect">
            <a:avLst/>
          </a:prstGeom>
          <a:effectLst>
            <a:softEdge rad="12700"/>
          </a:effectLst>
        </p:spPr>
      </p:pic>
      <p:sp>
        <p:nvSpPr>
          <p:cNvPr id="23" name="Объект 2">
            <a:extLst>
              <a:ext uri="{FF2B5EF4-FFF2-40B4-BE49-F238E27FC236}">
                <a16:creationId xmlns:a16="http://schemas.microsoft.com/office/drawing/2014/main" xmlns="" id="{709243FF-1F9A-468E-994A-E7AC7F848309}"/>
              </a:ext>
            </a:extLst>
          </p:cNvPr>
          <p:cNvSpPr txBox="1">
            <a:spLocks/>
          </p:cNvSpPr>
          <p:nvPr/>
        </p:nvSpPr>
        <p:spPr>
          <a:xfrm>
            <a:off x="2920764" y="475730"/>
            <a:ext cx="3466531" cy="2172415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2400" dirty="0" smtClean="0">
                <a:solidFill>
                  <a:schemeClr val="accent5">
                    <a:lumMod val="50000"/>
                  </a:schemeClr>
                </a:solidFill>
                <a:latin typeface="Tahoma"/>
                <a:ea typeface="Tahoma"/>
                <a:cs typeface="Tahoma"/>
              </a:rPr>
              <a:t>Преобразовали мусорный контейнер дома. </a:t>
            </a:r>
          </a:p>
          <a:p>
            <a:pPr marL="0" indent="0" algn="ctr">
              <a:buNone/>
            </a:pPr>
            <a:r>
              <a:rPr lang="ru-RU" sz="2400" dirty="0" smtClean="0">
                <a:solidFill>
                  <a:schemeClr val="accent5">
                    <a:lumMod val="50000"/>
                  </a:schemeClr>
                </a:solidFill>
                <a:latin typeface="Tahoma"/>
                <a:ea typeface="Tahoma"/>
                <a:cs typeface="Tahoma"/>
              </a:rPr>
              <a:t>РСО – это высокая культура и широкое мышление.</a:t>
            </a:r>
            <a:endParaRPr lang="ru-RU" sz="2000" dirty="0">
              <a:solidFill>
                <a:schemeClr val="accent5">
                  <a:lumMod val="50000"/>
                </a:schemeClr>
              </a:solidFill>
              <a:latin typeface="Tahoma"/>
              <a:ea typeface="Tahoma"/>
              <a:cs typeface="Tahoma"/>
            </a:endParaRPr>
          </a:p>
          <a:p>
            <a:pPr marL="0" indent="0" algn="ctr">
              <a:buNone/>
            </a:pPr>
            <a:endParaRPr lang="ru-RU" sz="1700" dirty="0">
              <a:solidFill>
                <a:schemeClr val="bg1"/>
              </a:solidFill>
              <a:latin typeface="Tahoma"/>
              <a:ea typeface="Tahoma"/>
              <a:cs typeface="Tahoma"/>
            </a:endParaRPr>
          </a:p>
          <a:p>
            <a:pPr marL="0" indent="0" algn="ctr">
              <a:buNone/>
            </a:pPr>
            <a:endParaRPr lang="ru-RU" sz="1800" dirty="0">
              <a:solidFill>
                <a:schemeClr val="bg1"/>
              </a:solidFill>
              <a:latin typeface="Tahoma"/>
              <a:ea typeface="Tahoma"/>
              <a:cs typeface="Tahoma"/>
            </a:endParaRPr>
          </a:p>
          <a:p>
            <a:pPr marL="0" indent="0" algn="ctr">
              <a:buNone/>
            </a:pPr>
            <a:endParaRPr lang="ru-RU" sz="1800" dirty="0">
              <a:solidFill>
                <a:schemeClr val="bg1"/>
              </a:solidFill>
              <a:latin typeface="Tahoma"/>
              <a:ea typeface="Tahoma"/>
              <a:cs typeface="Tahoma"/>
            </a:endParaRPr>
          </a:p>
        </p:txBody>
      </p:sp>
      <p:sp>
        <p:nvSpPr>
          <p:cNvPr id="24" name="Объект 2">
            <a:extLst>
              <a:ext uri="{FF2B5EF4-FFF2-40B4-BE49-F238E27FC236}">
                <a16:creationId xmlns:a16="http://schemas.microsoft.com/office/drawing/2014/main" xmlns="" id="{709243FF-1F9A-468E-994A-E7AC7F848309}"/>
              </a:ext>
            </a:extLst>
          </p:cNvPr>
          <p:cNvSpPr txBox="1">
            <a:spLocks/>
          </p:cNvSpPr>
          <p:nvPr/>
        </p:nvSpPr>
        <p:spPr>
          <a:xfrm>
            <a:off x="584049" y="4637977"/>
            <a:ext cx="3046255" cy="195875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2400" dirty="0" smtClean="0">
                <a:solidFill>
                  <a:schemeClr val="accent5">
                    <a:lumMod val="50000"/>
                  </a:schemeClr>
                </a:solidFill>
                <a:latin typeface="Tahoma"/>
                <a:ea typeface="Tahoma"/>
                <a:cs typeface="Tahoma"/>
              </a:rPr>
              <a:t>Здоровая личность</a:t>
            </a:r>
          </a:p>
          <a:p>
            <a:pPr marL="0" indent="0" algn="ctr">
              <a:buNone/>
            </a:pPr>
            <a:r>
              <a:rPr lang="ru-RU" sz="2400" dirty="0" smtClean="0">
                <a:solidFill>
                  <a:schemeClr val="accent5">
                    <a:lumMod val="50000"/>
                  </a:schemeClr>
                </a:solidFill>
                <a:latin typeface="Tahoma"/>
                <a:ea typeface="Tahoma"/>
                <a:cs typeface="Tahoma"/>
              </a:rPr>
              <a:t> – здоровая планета!!!</a:t>
            </a:r>
            <a:endParaRPr lang="ru-RU" sz="2000" dirty="0">
              <a:solidFill>
                <a:schemeClr val="accent5">
                  <a:lumMod val="50000"/>
                </a:schemeClr>
              </a:solidFill>
              <a:latin typeface="Tahoma"/>
              <a:ea typeface="Tahoma"/>
              <a:cs typeface="Tahoma"/>
            </a:endParaRPr>
          </a:p>
          <a:p>
            <a:pPr marL="0" indent="0" algn="ctr">
              <a:buNone/>
            </a:pPr>
            <a:endParaRPr lang="ru-RU" sz="1700" dirty="0">
              <a:solidFill>
                <a:schemeClr val="bg1"/>
              </a:solidFill>
              <a:latin typeface="Tahoma"/>
              <a:ea typeface="Tahoma"/>
              <a:cs typeface="Tahoma"/>
            </a:endParaRPr>
          </a:p>
          <a:p>
            <a:pPr marL="0" indent="0" algn="ctr">
              <a:buNone/>
            </a:pPr>
            <a:endParaRPr lang="ru-RU" sz="1800" dirty="0">
              <a:solidFill>
                <a:schemeClr val="bg1"/>
              </a:solidFill>
              <a:latin typeface="Tahoma"/>
              <a:ea typeface="Tahoma"/>
              <a:cs typeface="Tahoma"/>
            </a:endParaRPr>
          </a:p>
          <a:p>
            <a:pPr marL="0" indent="0" algn="ctr">
              <a:buNone/>
            </a:pPr>
            <a:endParaRPr lang="ru-RU" sz="1800" dirty="0">
              <a:solidFill>
                <a:schemeClr val="bg1"/>
              </a:solidFill>
              <a:latin typeface="Tahoma"/>
              <a:ea typeface="Tahoma"/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1278314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Группа 9">
            <a:extLst>
              <a:ext uri="{FF2B5EF4-FFF2-40B4-BE49-F238E27FC236}">
                <a16:creationId xmlns:a16="http://schemas.microsoft.com/office/drawing/2014/main" xmlns="" id="{D4EF09CF-3362-453A-9463-F6669A9D3E01}"/>
              </a:ext>
            </a:extLst>
          </p:cNvPr>
          <p:cNvGrpSpPr/>
          <p:nvPr/>
        </p:nvGrpSpPr>
        <p:grpSpPr>
          <a:xfrm>
            <a:off x="9440523" y="0"/>
            <a:ext cx="2904928" cy="6930845"/>
            <a:chOff x="9055676" y="0"/>
            <a:chExt cx="3136324" cy="6858000"/>
          </a:xfrm>
        </p:grpSpPr>
        <p:sp>
          <p:nvSpPr>
            <p:cNvPr id="4" name="Прямоугольник 3">
              <a:extLst>
                <a:ext uri="{FF2B5EF4-FFF2-40B4-BE49-F238E27FC236}">
                  <a16:creationId xmlns:a16="http://schemas.microsoft.com/office/drawing/2014/main" xmlns="" id="{403AE892-EBD6-40F1-851B-FEADBD59429F}"/>
                </a:ext>
              </a:extLst>
            </p:cNvPr>
            <p:cNvSpPr/>
            <p:nvPr/>
          </p:nvSpPr>
          <p:spPr>
            <a:xfrm>
              <a:off x="9450534" y="0"/>
              <a:ext cx="2741466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dirty="0"/>
            </a:p>
          </p:txBody>
        </p:sp>
        <p:sp>
          <p:nvSpPr>
            <p:cNvPr id="5" name="Прямоугольник 4">
              <a:extLst>
                <a:ext uri="{FF2B5EF4-FFF2-40B4-BE49-F238E27FC236}">
                  <a16:creationId xmlns:a16="http://schemas.microsoft.com/office/drawing/2014/main" xmlns="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/>
            </a:p>
          </p:txBody>
        </p:sp>
        <p:sp>
          <p:nvSpPr>
            <p:cNvPr id="6" name="Прямоугольник 5">
              <a:extLst>
                <a:ext uri="{FF2B5EF4-FFF2-40B4-BE49-F238E27FC236}">
                  <a16:creationId xmlns:a16="http://schemas.microsoft.com/office/drawing/2014/main" xmlns="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/>
            </a:p>
          </p:txBody>
        </p:sp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xmlns="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/>
            </a:p>
          </p:txBody>
        </p:sp>
        <p:sp>
          <p:nvSpPr>
            <p:cNvPr id="8" name="Прямоугольник 7">
              <a:extLst>
                <a:ext uri="{FF2B5EF4-FFF2-40B4-BE49-F238E27FC236}">
                  <a16:creationId xmlns:a16="http://schemas.microsoft.com/office/drawing/2014/main" xmlns="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/>
            </a:p>
          </p:txBody>
        </p:sp>
      </p:grpSp>
      <p:sp>
        <p:nvSpPr>
          <p:cNvPr id="16" name="Блок-схема: узел 15">
            <a:extLst>
              <a:ext uri="{FF2B5EF4-FFF2-40B4-BE49-F238E27FC236}">
                <a16:creationId xmlns:a16="http://schemas.microsoft.com/office/drawing/2014/main" xmlns="" id="{FFBA0A4F-C201-4A31-A3D3-A26D5A6C7B0C}"/>
              </a:ext>
            </a:extLst>
          </p:cNvPr>
          <p:cNvSpPr/>
          <p:nvPr/>
        </p:nvSpPr>
        <p:spPr>
          <a:xfrm>
            <a:off x="10444396" y="2088498"/>
            <a:ext cx="139341" cy="122928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Блок-схема: узел 16">
            <a:extLst>
              <a:ext uri="{FF2B5EF4-FFF2-40B4-BE49-F238E27FC236}">
                <a16:creationId xmlns:a16="http://schemas.microsoft.com/office/drawing/2014/main" xmlns="" id="{92631282-A742-4B63-9CAC-BB9AB0BA4426}"/>
              </a:ext>
            </a:extLst>
          </p:cNvPr>
          <p:cNvSpPr/>
          <p:nvPr/>
        </p:nvSpPr>
        <p:spPr>
          <a:xfrm>
            <a:off x="10447934" y="2900214"/>
            <a:ext cx="122394" cy="122928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Объект 2">
            <a:extLst>
              <a:ext uri="{FF2B5EF4-FFF2-40B4-BE49-F238E27FC236}">
                <a16:creationId xmlns:a16="http://schemas.microsoft.com/office/drawing/2014/main" xmlns="" id="{709243FF-1F9A-468E-994A-E7AC7F848309}"/>
              </a:ext>
            </a:extLst>
          </p:cNvPr>
          <p:cNvSpPr txBox="1">
            <a:spLocks/>
          </p:cNvSpPr>
          <p:nvPr/>
        </p:nvSpPr>
        <p:spPr>
          <a:xfrm>
            <a:off x="10058401" y="1137385"/>
            <a:ext cx="2220587" cy="408418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2400" dirty="0">
                <a:solidFill>
                  <a:schemeClr val="bg1"/>
                </a:solidFill>
                <a:latin typeface="Tahoma"/>
                <a:ea typeface="Tahoma"/>
                <a:cs typeface="Tahoma"/>
              </a:rPr>
              <a:t>Потребности:</a:t>
            </a:r>
          </a:p>
          <a:p>
            <a:pPr marL="0" indent="0" algn="ctr">
              <a:buNone/>
            </a:pPr>
            <a:endParaRPr lang="ru-RU" sz="1700" dirty="0">
              <a:solidFill>
                <a:schemeClr val="bg1"/>
              </a:solidFill>
              <a:latin typeface="Tahoma"/>
              <a:ea typeface="Tahoma"/>
              <a:cs typeface="Tahoma"/>
            </a:endParaRPr>
          </a:p>
          <a:p>
            <a:pPr marL="0" indent="0" algn="ctr">
              <a:buNone/>
            </a:pPr>
            <a:r>
              <a:rPr lang="ru-RU" sz="2000" dirty="0">
                <a:solidFill>
                  <a:schemeClr val="bg1"/>
                </a:solidFill>
                <a:latin typeface="Tahoma"/>
                <a:ea typeface="Tahoma"/>
                <a:cs typeface="Tahoma"/>
              </a:rPr>
              <a:t>Выгода</a:t>
            </a:r>
          </a:p>
          <a:p>
            <a:pPr marL="0" indent="0" algn="ctr">
              <a:buNone/>
            </a:pPr>
            <a:endParaRPr lang="ru-RU" sz="2000" dirty="0">
              <a:solidFill>
                <a:schemeClr val="bg1"/>
              </a:solidFill>
              <a:latin typeface="Tahoma"/>
              <a:ea typeface="Tahoma"/>
              <a:cs typeface="Tahoma"/>
            </a:endParaRPr>
          </a:p>
          <a:p>
            <a:pPr marL="0" indent="0" algn="ctr">
              <a:buNone/>
            </a:pPr>
            <a:r>
              <a:rPr lang="ru-RU" sz="2000" dirty="0">
                <a:solidFill>
                  <a:schemeClr val="bg1"/>
                </a:solidFill>
                <a:latin typeface="Tahoma"/>
                <a:ea typeface="Tahoma"/>
                <a:cs typeface="Tahoma"/>
              </a:rPr>
              <a:t>Чистота</a:t>
            </a:r>
          </a:p>
          <a:p>
            <a:pPr marL="0" indent="0" algn="ctr">
              <a:buNone/>
            </a:pPr>
            <a:endParaRPr lang="ru-RU" sz="2000" dirty="0">
              <a:solidFill>
                <a:schemeClr val="bg1"/>
              </a:solidFill>
              <a:latin typeface="Tahoma"/>
              <a:ea typeface="Tahoma"/>
              <a:cs typeface="Tahoma"/>
            </a:endParaRPr>
          </a:p>
          <a:p>
            <a:pPr marL="0" indent="0" algn="ctr">
              <a:buNone/>
            </a:pPr>
            <a:r>
              <a:rPr lang="ru-RU" sz="2000" dirty="0">
                <a:solidFill>
                  <a:schemeClr val="bg1"/>
                </a:solidFill>
                <a:latin typeface="Tahoma"/>
                <a:ea typeface="Tahoma"/>
                <a:cs typeface="Tahoma"/>
              </a:rPr>
              <a:t>Здоровая планета</a:t>
            </a:r>
          </a:p>
          <a:p>
            <a:pPr marL="0" indent="0" algn="ctr">
              <a:buNone/>
            </a:pPr>
            <a:endParaRPr lang="ru-RU" sz="1700" dirty="0">
              <a:solidFill>
                <a:schemeClr val="bg1"/>
              </a:solidFill>
              <a:latin typeface="Tahoma"/>
              <a:ea typeface="Tahoma"/>
              <a:cs typeface="Tahoma"/>
            </a:endParaRPr>
          </a:p>
          <a:p>
            <a:pPr marL="0" indent="0" algn="ctr">
              <a:buNone/>
            </a:pPr>
            <a:endParaRPr lang="ru-RU" sz="1800" dirty="0">
              <a:solidFill>
                <a:schemeClr val="bg1"/>
              </a:solidFill>
              <a:latin typeface="Tahoma"/>
              <a:ea typeface="Tahoma"/>
              <a:cs typeface="Tahoma"/>
            </a:endParaRPr>
          </a:p>
          <a:p>
            <a:pPr marL="0" indent="0" algn="ctr">
              <a:buNone/>
            </a:pPr>
            <a:endParaRPr lang="ru-RU" sz="1800" dirty="0">
              <a:solidFill>
                <a:schemeClr val="bg1"/>
              </a:solidFill>
              <a:latin typeface="Tahoma"/>
              <a:ea typeface="Tahoma"/>
              <a:cs typeface="Tahoma"/>
            </a:endParaRPr>
          </a:p>
        </p:txBody>
      </p:sp>
      <p:sp>
        <p:nvSpPr>
          <p:cNvPr id="20" name="Блок-схема: узел 19">
            <a:extLst>
              <a:ext uri="{FF2B5EF4-FFF2-40B4-BE49-F238E27FC236}">
                <a16:creationId xmlns:a16="http://schemas.microsoft.com/office/drawing/2014/main" xmlns="" id="{9ADD1416-5C2F-441E-805B-3B8EE66DD6F2}"/>
              </a:ext>
            </a:extLst>
          </p:cNvPr>
          <p:cNvSpPr/>
          <p:nvPr/>
        </p:nvSpPr>
        <p:spPr>
          <a:xfrm>
            <a:off x="10414924" y="3816317"/>
            <a:ext cx="139340" cy="122928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8" name="Объект 13">
            <a:extLst>
              <a:ext uri="{FF2B5EF4-FFF2-40B4-BE49-F238E27FC236}">
                <a16:creationId xmlns:a16="http://schemas.microsoft.com/office/drawing/2014/main" xmlns="" id="{49600A70-2FC3-4BB6-A834-0A2730DEF05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0145" y="4244453"/>
            <a:ext cx="1728610" cy="2316007"/>
          </a:xfrm>
          <a:prstGeom prst="rect">
            <a:avLst/>
          </a:prstGeom>
          <a:effectLst>
            <a:softEdge rad="12700"/>
          </a:effectLst>
        </p:spPr>
      </p:pic>
      <p:pic>
        <p:nvPicPr>
          <p:cNvPr id="23" name="Объект 13">
            <a:extLst>
              <a:ext uri="{FF2B5EF4-FFF2-40B4-BE49-F238E27FC236}">
                <a16:creationId xmlns:a16="http://schemas.microsoft.com/office/drawing/2014/main" xmlns="" id="{66572680-9AB0-4FCA-A953-6D6A1FD4514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7782" y="1532672"/>
            <a:ext cx="2033336" cy="1490470"/>
          </a:xfrm>
          <a:prstGeom prst="rect">
            <a:avLst/>
          </a:prstGeom>
          <a:effectLst>
            <a:softEdge rad="12700"/>
          </a:effectLst>
        </p:spPr>
      </p:pic>
      <p:pic>
        <p:nvPicPr>
          <p:cNvPr id="24" name="Объект 13">
            <a:extLst>
              <a:ext uri="{FF2B5EF4-FFF2-40B4-BE49-F238E27FC236}">
                <a16:creationId xmlns:a16="http://schemas.microsoft.com/office/drawing/2014/main" xmlns="" id="{85707939-8F92-4EC7-BCBD-4C018FBED4F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5072" y="3877781"/>
            <a:ext cx="1990952" cy="2654603"/>
          </a:xfrm>
          <a:prstGeom prst="rect">
            <a:avLst/>
          </a:prstGeom>
          <a:effectLst>
            <a:softEdge rad="12700"/>
          </a:effectLst>
        </p:spPr>
      </p:pic>
      <p:pic>
        <p:nvPicPr>
          <p:cNvPr id="25" name="Объект 13">
            <a:extLst>
              <a:ext uri="{FF2B5EF4-FFF2-40B4-BE49-F238E27FC236}">
                <a16:creationId xmlns:a16="http://schemas.microsoft.com/office/drawing/2014/main" xmlns="" id="{610C70DC-12DF-4138-B68C-077B54052B3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87513" y="196326"/>
            <a:ext cx="2027915" cy="2703888"/>
          </a:xfrm>
          <a:prstGeom prst="rect">
            <a:avLst/>
          </a:prstGeom>
          <a:effectLst>
            <a:softEdge rad="12700"/>
          </a:effectLst>
        </p:spPr>
      </p:pic>
      <p:sp>
        <p:nvSpPr>
          <p:cNvPr id="15" name="Стрелка: вправо 14">
            <a:extLst>
              <a:ext uri="{FF2B5EF4-FFF2-40B4-BE49-F238E27FC236}">
                <a16:creationId xmlns:a16="http://schemas.microsoft.com/office/drawing/2014/main" xmlns="" id="{88527E34-6AA3-44BC-AB20-7877E7EC1BED}"/>
              </a:ext>
            </a:extLst>
          </p:cNvPr>
          <p:cNvSpPr/>
          <p:nvPr/>
        </p:nvSpPr>
        <p:spPr>
          <a:xfrm rot="20140284">
            <a:off x="2975835" y="2292596"/>
            <a:ext cx="708108" cy="28328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Знак ''плюс'' 20">
            <a:extLst>
              <a:ext uri="{FF2B5EF4-FFF2-40B4-BE49-F238E27FC236}">
                <a16:creationId xmlns:a16="http://schemas.microsoft.com/office/drawing/2014/main" xmlns="" id="{0EA7ACFE-2435-4716-9CD9-8AE7D5D64EB6}"/>
              </a:ext>
            </a:extLst>
          </p:cNvPr>
          <p:cNvSpPr/>
          <p:nvPr/>
        </p:nvSpPr>
        <p:spPr>
          <a:xfrm>
            <a:off x="3064845" y="4707697"/>
            <a:ext cx="530087" cy="570075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Объект 2">
            <a:extLst>
              <a:ext uri="{FF2B5EF4-FFF2-40B4-BE49-F238E27FC236}">
                <a16:creationId xmlns:a16="http://schemas.microsoft.com/office/drawing/2014/main" xmlns="" id="{709243FF-1F9A-468E-994A-E7AC7F848309}"/>
              </a:ext>
            </a:extLst>
          </p:cNvPr>
          <p:cNvSpPr txBox="1">
            <a:spLocks/>
          </p:cNvSpPr>
          <p:nvPr/>
        </p:nvSpPr>
        <p:spPr>
          <a:xfrm>
            <a:off x="6050986" y="602799"/>
            <a:ext cx="3466531" cy="217241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2400" dirty="0" smtClean="0">
                <a:solidFill>
                  <a:schemeClr val="accent5">
                    <a:lumMod val="50000"/>
                  </a:schemeClr>
                </a:solidFill>
                <a:latin typeface="Tahoma"/>
                <a:ea typeface="Tahoma"/>
                <a:cs typeface="Tahoma"/>
              </a:rPr>
              <a:t>Поддержка местного</a:t>
            </a:r>
          </a:p>
          <a:p>
            <a:pPr marL="0" indent="0" algn="ctr">
              <a:buNone/>
            </a:pPr>
            <a:r>
              <a:rPr lang="ru-RU" sz="2400" dirty="0" smtClean="0">
                <a:solidFill>
                  <a:schemeClr val="accent5">
                    <a:lumMod val="50000"/>
                  </a:schemeClr>
                </a:solidFill>
                <a:latin typeface="Tahoma"/>
                <a:ea typeface="Tahoma"/>
                <a:cs typeface="Tahoma"/>
              </a:rPr>
              <a:t> производителя.</a:t>
            </a:r>
            <a:endParaRPr lang="ru-RU" sz="2000" dirty="0">
              <a:solidFill>
                <a:schemeClr val="accent5">
                  <a:lumMod val="50000"/>
                </a:schemeClr>
              </a:solidFill>
              <a:latin typeface="Tahoma"/>
              <a:ea typeface="Tahoma"/>
              <a:cs typeface="Tahoma"/>
            </a:endParaRPr>
          </a:p>
          <a:p>
            <a:pPr marL="0" indent="0" algn="ctr">
              <a:buNone/>
            </a:pPr>
            <a:endParaRPr lang="ru-RU" sz="1700" dirty="0">
              <a:solidFill>
                <a:schemeClr val="bg1"/>
              </a:solidFill>
              <a:latin typeface="Tahoma"/>
              <a:ea typeface="Tahoma"/>
              <a:cs typeface="Tahoma"/>
            </a:endParaRPr>
          </a:p>
          <a:p>
            <a:pPr marL="0" indent="0" algn="ctr">
              <a:buNone/>
            </a:pPr>
            <a:endParaRPr lang="ru-RU" sz="1800" dirty="0">
              <a:solidFill>
                <a:schemeClr val="bg1"/>
              </a:solidFill>
              <a:latin typeface="Tahoma"/>
              <a:ea typeface="Tahoma"/>
              <a:cs typeface="Tahoma"/>
            </a:endParaRPr>
          </a:p>
          <a:p>
            <a:pPr marL="0" indent="0" algn="ctr">
              <a:buNone/>
            </a:pPr>
            <a:endParaRPr lang="ru-RU" sz="1800" dirty="0">
              <a:solidFill>
                <a:schemeClr val="bg1"/>
              </a:solidFill>
              <a:latin typeface="Tahoma"/>
              <a:ea typeface="Tahoma"/>
              <a:cs typeface="Tahoma"/>
            </a:endParaRPr>
          </a:p>
        </p:txBody>
      </p:sp>
      <p:sp>
        <p:nvSpPr>
          <p:cNvPr id="22" name="Объект 2">
            <a:extLst>
              <a:ext uri="{FF2B5EF4-FFF2-40B4-BE49-F238E27FC236}">
                <a16:creationId xmlns:a16="http://schemas.microsoft.com/office/drawing/2014/main" xmlns="" id="{709243FF-1F9A-468E-994A-E7AC7F848309}"/>
              </a:ext>
            </a:extLst>
          </p:cNvPr>
          <p:cNvSpPr txBox="1">
            <a:spLocks/>
          </p:cNvSpPr>
          <p:nvPr/>
        </p:nvSpPr>
        <p:spPr>
          <a:xfrm>
            <a:off x="261675" y="377180"/>
            <a:ext cx="2945550" cy="108620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2400" dirty="0" smtClean="0">
                <a:solidFill>
                  <a:schemeClr val="accent5">
                    <a:lumMod val="50000"/>
                  </a:schemeClr>
                </a:solidFill>
                <a:latin typeface="Tahoma"/>
                <a:ea typeface="Tahoma"/>
                <a:cs typeface="Tahoma"/>
              </a:rPr>
              <a:t>Уменьшение </a:t>
            </a:r>
          </a:p>
          <a:p>
            <a:pPr marL="0" indent="0" algn="ctr">
              <a:buNone/>
            </a:pPr>
            <a:r>
              <a:rPr lang="ru-RU" sz="2400" dirty="0" smtClean="0">
                <a:solidFill>
                  <a:schemeClr val="accent5">
                    <a:lumMod val="50000"/>
                  </a:schemeClr>
                </a:solidFill>
                <a:latin typeface="Tahoma"/>
                <a:ea typeface="Tahoma"/>
                <a:cs typeface="Tahoma"/>
              </a:rPr>
              <a:t>объема ТКО</a:t>
            </a:r>
            <a:endParaRPr lang="ru-RU" sz="2000" dirty="0">
              <a:solidFill>
                <a:schemeClr val="accent5">
                  <a:lumMod val="50000"/>
                </a:schemeClr>
              </a:solidFill>
              <a:latin typeface="Tahoma"/>
              <a:ea typeface="Tahoma"/>
              <a:cs typeface="Tahoma"/>
            </a:endParaRPr>
          </a:p>
          <a:p>
            <a:pPr marL="0" indent="0" algn="ctr">
              <a:buNone/>
            </a:pPr>
            <a:endParaRPr lang="ru-RU" sz="1700" dirty="0">
              <a:solidFill>
                <a:schemeClr val="bg1"/>
              </a:solidFill>
              <a:latin typeface="Tahoma"/>
              <a:ea typeface="Tahoma"/>
              <a:cs typeface="Tahoma"/>
            </a:endParaRPr>
          </a:p>
          <a:p>
            <a:pPr marL="0" indent="0" algn="ctr">
              <a:buNone/>
            </a:pPr>
            <a:endParaRPr lang="ru-RU" sz="1800" dirty="0">
              <a:solidFill>
                <a:schemeClr val="bg1"/>
              </a:solidFill>
              <a:latin typeface="Tahoma"/>
              <a:ea typeface="Tahoma"/>
              <a:cs typeface="Tahoma"/>
            </a:endParaRPr>
          </a:p>
          <a:p>
            <a:pPr marL="0" indent="0" algn="ctr">
              <a:buNone/>
            </a:pPr>
            <a:endParaRPr lang="ru-RU" sz="1800" dirty="0">
              <a:solidFill>
                <a:schemeClr val="bg1"/>
              </a:solidFill>
              <a:latin typeface="Tahoma"/>
              <a:ea typeface="Tahoma"/>
              <a:cs typeface="Tahoma"/>
            </a:endParaRPr>
          </a:p>
        </p:txBody>
      </p:sp>
      <p:sp>
        <p:nvSpPr>
          <p:cNvPr id="28" name="Объект 2">
            <a:extLst>
              <a:ext uri="{FF2B5EF4-FFF2-40B4-BE49-F238E27FC236}">
                <a16:creationId xmlns:a16="http://schemas.microsoft.com/office/drawing/2014/main" xmlns="" id="{709243FF-1F9A-468E-994A-E7AC7F848309}"/>
              </a:ext>
            </a:extLst>
          </p:cNvPr>
          <p:cNvSpPr txBox="1">
            <a:spLocks/>
          </p:cNvSpPr>
          <p:nvPr/>
        </p:nvSpPr>
        <p:spPr>
          <a:xfrm>
            <a:off x="6301674" y="4244453"/>
            <a:ext cx="3138849" cy="20468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2400" dirty="0" smtClean="0">
                <a:solidFill>
                  <a:schemeClr val="accent5">
                    <a:lumMod val="50000"/>
                  </a:schemeClr>
                </a:solidFill>
                <a:latin typeface="Tahoma"/>
                <a:ea typeface="Tahoma"/>
                <a:cs typeface="Tahoma"/>
              </a:rPr>
              <a:t>Передача опыта детям через собственный пример.</a:t>
            </a:r>
            <a:endParaRPr lang="ru-RU" sz="2000" dirty="0">
              <a:solidFill>
                <a:schemeClr val="accent5">
                  <a:lumMod val="50000"/>
                </a:schemeClr>
              </a:solidFill>
              <a:latin typeface="Tahoma"/>
              <a:ea typeface="Tahoma"/>
              <a:cs typeface="Tahoma"/>
            </a:endParaRPr>
          </a:p>
          <a:p>
            <a:pPr marL="0" indent="0" algn="ctr">
              <a:buNone/>
            </a:pPr>
            <a:endParaRPr lang="ru-RU" sz="1700" dirty="0">
              <a:solidFill>
                <a:schemeClr val="bg1"/>
              </a:solidFill>
              <a:latin typeface="Tahoma"/>
              <a:ea typeface="Tahoma"/>
              <a:cs typeface="Tahoma"/>
            </a:endParaRPr>
          </a:p>
          <a:p>
            <a:pPr marL="0" indent="0" algn="ctr">
              <a:buNone/>
            </a:pPr>
            <a:endParaRPr lang="ru-RU" sz="1800" dirty="0">
              <a:solidFill>
                <a:schemeClr val="bg1"/>
              </a:solidFill>
              <a:latin typeface="Tahoma"/>
              <a:ea typeface="Tahoma"/>
              <a:cs typeface="Tahoma"/>
            </a:endParaRPr>
          </a:p>
          <a:p>
            <a:pPr marL="0" indent="0" algn="ctr">
              <a:buNone/>
            </a:pPr>
            <a:endParaRPr lang="ru-RU" sz="1800" dirty="0">
              <a:solidFill>
                <a:schemeClr val="bg1"/>
              </a:solidFill>
              <a:latin typeface="Tahoma"/>
              <a:ea typeface="Tahoma"/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3420862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Объект 13">
            <a:extLst>
              <a:ext uri="{FF2B5EF4-FFF2-40B4-BE49-F238E27FC236}">
                <a16:creationId xmlns:a16="http://schemas.microsoft.com/office/drawing/2014/main" xmlns="" id="{7DCA30B5-1F68-48CF-BD3E-A1C01D4460D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6968" y="386181"/>
            <a:ext cx="3793393" cy="6322323"/>
          </a:xfrm>
        </p:spPr>
      </p:pic>
      <p:sp>
        <p:nvSpPr>
          <p:cNvPr id="12" name="Объект 2">
            <a:extLst>
              <a:ext uri="{FF2B5EF4-FFF2-40B4-BE49-F238E27FC236}">
                <a16:creationId xmlns:a16="http://schemas.microsoft.com/office/drawing/2014/main" xmlns="" id="{E71AE267-A54E-4CA7-92ED-6CF4A8822074}"/>
              </a:ext>
            </a:extLst>
          </p:cNvPr>
          <p:cNvSpPr txBox="1">
            <a:spLocks/>
          </p:cNvSpPr>
          <p:nvPr/>
        </p:nvSpPr>
        <p:spPr>
          <a:xfrm>
            <a:off x="10151208" y="685159"/>
            <a:ext cx="1769272" cy="235634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ru-RU" sz="1800" dirty="0">
              <a:solidFill>
                <a:schemeClr val="bg1"/>
              </a:solidFill>
              <a:latin typeface="Tahoma"/>
              <a:ea typeface="Tahoma"/>
              <a:cs typeface="Tahoma"/>
            </a:endParaRPr>
          </a:p>
          <a:p>
            <a:pPr marL="0" indent="0" algn="ctr">
              <a:buNone/>
            </a:pPr>
            <a:endParaRPr lang="ru-RU" sz="1800" dirty="0">
              <a:solidFill>
                <a:schemeClr val="bg1"/>
              </a:solidFill>
              <a:latin typeface="Tahoma"/>
              <a:ea typeface="Tahoma"/>
              <a:cs typeface="Tahoma"/>
            </a:endParaRPr>
          </a:p>
          <a:p>
            <a:pPr marL="0" indent="0" algn="ctr">
              <a:buNone/>
            </a:pPr>
            <a:endParaRPr lang="ru-RU" sz="1800" dirty="0">
              <a:solidFill>
                <a:schemeClr val="bg1"/>
              </a:solidFill>
              <a:latin typeface="Tahoma"/>
              <a:ea typeface="Tahoma"/>
              <a:cs typeface="Tahoma"/>
            </a:endParaRPr>
          </a:p>
        </p:txBody>
      </p:sp>
      <p:sp>
        <p:nvSpPr>
          <p:cNvPr id="26" name="Объект 2">
            <a:extLst>
              <a:ext uri="{FF2B5EF4-FFF2-40B4-BE49-F238E27FC236}">
                <a16:creationId xmlns:a16="http://schemas.microsoft.com/office/drawing/2014/main" xmlns="" id="{709243FF-1F9A-468E-994A-E7AC7F848309}"/>
              </a:ext>
            </a:extLst>
          </p:cNvPr>
          <p:cNvSpPr txBox="1">
            <a:spLocks/>
          </p:cNvSpPr>
          <p:nvPr/>
        </p:nvSpPr>
        <p:spPr>
          <a:xfrm>
            <a:off x="10127722" y="805871"/>
            <a:ext cx="1769272" cy="102290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ru-RU" sz="1700" dirty="0">
              <a:solidFill>
                <a:schemeClr val="bg1"/>
              </a:solidFill>
              <a:latin typeface="Tahoma"/>
              <a:ea typeface="Tahoma"/>
              <a:cs typeface="Tahoma"/>
            </a:endParaRPr>
          </a:p>
          <a:p>
            <a:pPr marL="0" indent="0" algn="ctr">
              <a:buNone/>
            </a:pPr>
            <a:endParaRPr lang="ru-RU" sz="1800" dirty="0">
              <a:solidFill>
                <a:schemeClr val="bg1"/>
              </a:solidFill>
              <a:latin typeface="Tahoma"/>
              <a:ea typeface="Tahoma"/>
              <a:cs typeface="Tahoma"/>
            </a:endParaRPr>
          </a:p>
          <a:p>
            <a:pPr marL="0" indent="0" algn="ctr">
              <a:buNone/>
            </a:pPr>
            <a:endParaRPr lang="ru-RU" sz="1800" dirty="0">
              <a:solidFill>
                <a:schemeClr val="bg1"/>
              </a:solidFill>
              <a:latin typeface="Tahoma"/>
              <a:ea typeface="Tahoma"/>
              <a:cs typeface="Tahoma"/>
            </a:endParaRPr>
          </a:p>
        </p:txBody>
      </p:sp>
      <p:sp>
        <p:nvSpPr>
          <p:cNvPr id="8" name="Заголовок 1">
            <a:extLst>
              <a:ext uri="{FF2B5EF4-FFF2-40B4-BE49-F238E27FC236}">
                <a16:creationId xmlns:a16="http://schemas.microsoft.com/office/drawing/2014/main" xmlns="" id="{5C35A584-AD95-48CF-A841-49B17DEF6FAC}"/>
              </a:ext>
            </a:extLst>
          </p:cNvPr>
          <p:cNvSpPr txBox="1">
            <a:spLocks/>
          </p:cNvSpPr>
          <p:nvPr/>
        </p:nvSpPr>
        <p:spPr>
          <a:xfrm>
            <a:off x="4121624" y="1480108"/>
            <a:ext cx="4681182" cy="76644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dirty="0">
                <a:solidFill>
                  <a:schemeClr val="accent1">
                    <a:lumMod val="75000"/>
                  </a:schemeClr>
                </a:solidFill>
                <a:latin typeface="Rockwell" panose="02060603020205020403" pitchFamily="18" charset="0"/>
              </a:rPr>
              <a:t>Создание рабочей группы</a:t>
            </a:r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xmlns="" id="{E81F1D7E-A52D-4F99-A352-642378FE6AEF}"/>
              </a:ext>
            </a:extLst>
          </p:cNvPr>
          <p:cNvSpPr txBox="1">
            <a:spLocks/>
          </p:cNvSpPr>
          <p:nvPr/>
        </p:nvSpPr>
        <p:spPr>
          <a:xfrm>
            <a:off x="4121623" y="2806052"/>
            <a:ext cx="6728347" cy="76644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dirty="0">
                <a:solidFill>
                  <a:schemeClr val="accent1">
                    <a:lumMod val="75000"/>
                  </a:schemeClr>
                </a:solidFill>
                <a:latin typeface="Rockwell" panose="02060603020205020403" pitchFamily="18" charset="0"/>
              </a:rPr>
              <a:t>Взаимодействие с административными структурами</a:t>
            </a:r>
          </a:p>
        </p:txBody>
      </p:sp>
      <p:sp>
        <p:nvSpPr>
          <p:cNvPr id="10" name="Заголовок 1">
            <a:extLst>
              <a:ext uri="{FF2B5EF4-FFF2-40B4-BE49-F238E27FC236}">
                <a16:creationId xmlns:a16="http://schemas.microsoft.com/office/drawing/2014/main" xmlns="" id="{88A9310A-1956-4DB6-8734-566BF2951118}"/>
              </a:ext>
            </a:extLst>
          </p:cNvPr>
          <p:cNvSpPr txBox="1">
            <a:spLocks/>
          </p:cNvSpPr>
          <p:nvPr/>
        </p:nvSpPr>
        <p:spPr>
          <a:xfrm>
            <a:off x="4121623" y="4157147"/>
            <a:ext cx="3466531" cy="76644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dirty="0">
                <a:solidFill>
                  <a:schemeClr val="accent1">
                    <a:lumMod val="75000"/>
                  </a:schemeClr>
                </a:solidFill>
                <a:latin typeface="Rockwell" panose="02060603020205020403" pitchFamily="18" charset="0"/>
              </a:rPr>
              <a:t>Организация РСО </a:t>
            </a:r>
          </a:p>
        </p:txBody>
      </p:sp>
    </p:spTree>
    <p:extLst>
      <p:ext uri="{BB962C8B-B14F-4D97-AF65-F5344CB8AC3E}">
        <p14:creationId xmlns:p14="http://schemas.microsoft.com/office/powerpoint/2010/main" val="2730392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0742257-3980-4551-868A-26DC3CB821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284" y="355599"/>
            <a:ext cx="8378529" cy="1080000"/>
          </a:xfrm>
        </p:spPr>
        <p:txBody>
          <a:bodyPr rtlCol="0">
            <a:normAutofit/>
          </a:bodyPr>
          <a:lstStyle/>
          <a:p>
            <a:pPr rtl="0"/>
            <a:r>
              <a:rPr lang="ru-RU" dirty="0">
                <a:solidFill>
                  <a:schemeClr val="accent5">
                    <a:lumMod val="50000"/>
                  </a:schemeClr>
                </a:solidFill>
                <a:latin typeface="Rockwell" panose="02060603020205020403" pitchFamily="18" charset="0"/>
              </a:rPr>
              <a:t>Рабочая группа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B57E0B0F-4D29-4786-B2AB-B84D9F8B54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1282" y="1264148"/>
            <a:ext cx="8254228" cy="810311"/>
          </a:xfrm>
        </p:spPr>
        <p:txBody>
          <a:bodyPr rtlCol="0">
            <a:normAutofit/>
          </a:bodyPr>
          <a:lstStyle/>
          <a:p>
            <a:pPr marL="0" indent="0" rtl="0">
              <a:buNone/>
            </a:pPr>
            <a:r>
              <a:rPr lang="ru-RU" sz="1800" dirty="0">
                <a:solidFill>
                  <a:schemeClr val="accent5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это добровольное инициативное объединение жителей района, которые заинтересованы в развитии РСО.</a:t>
            </a:r>
          </a:p>
        </p:txBody>
      </p:sp>
      <p:graphicFrame>
        <p:nvGraphicFramePr>
          <p:cNvPr id="11" name="Диаграмма 10">
            <a:extLst>
              <a:ext uri="{FF2B5EF4-FFF2-40B4-BE49-F238E27FC236}">
                <a16:creationId xmlns:a16="http://schemas.microsoft.com/office/drawing/2014/main" xmlns="" id="{D32CE14B-3BA1-4454-827F-251611057F3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70835054"/>
              </p:ext>
            </p:extLst>
          </p:nvPr>
        </p:nvGraphicFramePr>
        <p:xfrm>
          <a:off x="521283" y="1608089"/>
          <a:ext cx="7210716" cy="494337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15" name="Группа 14">
            <a:extLst>
              <a:ext uri="{FF2B5EF4-FFF2-40B4-BE49-F238E27FC236}">
                <a16:creationId xmlns:a16="http://schemas.microsoft.com/office/drawing/2014/main" xmlns="" id="{B1D22D10-10A2-447E-9F5C-959749126431}"/>
              </a:ext>
            </a:extLst>
          </p:cNvPr>
          <p:cNvGrpSpPr/>
          <p:nvPr/>
        </p:nvGrpSpPr>
        <p:grpSpPr>
          <a:xfrm>
            <a:off x="9283356" y="0"/>
            <a:ext cx="2904928" cy="6930845"/>
            <a:chOff x="9055676" y="0"/>
            <a:chExt cx="3136324" cy="6858000"/>
          </a:xfrm>
        </p:grpSpPr>
        <p:sp>
          <p:nvSpPr>
            <p:cNvPr id="16" name="Прямоугольник 15">
              <a:extLst>
                <a:ext uri="{FF2B5EF4-FFF2-40B4-BE49-F238E27FC236}">
                  <a16:creationId xmlns:a16="http://schemas.microsoft.com/office/drawing/2014/main" xmlns="" id="{244A986E-22D5-439A-930E-3E7E4D095950}"/>
                </a:ext>
              </a:extLst>
            </p:cNvPr>
            <p:cNvSpPr/>
            <p:nvPr/>
          </p:nvSpPr>
          <p:spPr>
            <a:xfrm>
              <a:off x="9450534" y="0"/>
              <a:ext cx="2741466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dirty="0"/>
            </a:p>
          </p:txBody>
        </p:sp>
        <p:sp>
          <p:nvSpPr>
            <p:cNvPr id="17" name="Прямоугольник 16">
              <a:extLst>
                <a:ext uri="{FF2B5EF4-FFF2-40B4-BE49-F238E27FC236}">
                  <a16:creationId xmlns:a16="http://schemas.microsoft.com/office/drawing/2014/main" xmlns="" id="{86BCBD3B-199A-42BA-A41C-66CF109B04B6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/>
            </a:p>
          </p:txBody>
        </p:sp>
        <p:sp>
          <p:nvSpPr>
            <p:cNvPr id="18" name="Прямоугольник 17">
              <a:extLst>
                <a:ext uri="{FF2B5EF4-FFF2-40B4-BE49-F238E27FC236}">
                  <a16:creationId xmlns:a16="http://schemas.microsoft.com/office/drawing/2014/main" xmlns="" id="{2315721A-F178-4436-8740-0451ED3C2FE2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/>
            </a:p>
          </p:txBody>
        </p:sp>
        <p:sp>
          <p:nvSpPr>
            <p:cNvPr id="19" name="Прямоугольник 18">
              <a:extLst>
                <a:ext uri="{FF2B5EF4-FFF2-40B4-BE49-F238E27FC236}">
                  <a16:creationId xmlns:a16="http://schemas.microsoft.com/office/drawing/2014/main" xmlns="" id="{37E19C1F-9719-4594-AB37-198812A70FEE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/>
            </a:p>
          </p:txBody>
        </p:sp>
        <p:sp>
          <p:nvSpPr>
            <p:cNvPr id="20" name="Прямоугольник 19">
              <a:extLst>
                <a:ext uri="{FF2B5EF4-FFF2-40B4-BE49-F238E27FC236}">
                  <a16:creationId xmlns:a16="http://schemas.microsoft.com/office/drawing/2014/main" xmlns="" id="{49996DC4-B2E0-4609-A1AD-A0D25B7F5E71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/>
            </a:p>
          </p:txBody>
        </p:sp>
      </p:grpSp>
      <p:pic>
        <p:nvPicPr>
          <p:cNvPr id="21" name="Графический объект 10">
            <a:extLst>
              <a:ext uri="{FF2B5EF4-FFF2-40B4-BE49-F238E27FC236}">
                <a16:creationId xmlns:a16="http://schemas.microsoft.com/office/drawing/2014/main" xmlns="" id="{AF349FF4-A526-4DAD-9793-27C88E7B00F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05813" y="-528469"/>
            <a:ext cx="5225740" cy="4273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7506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Группа 9">
            <a:extLst>
              <a:ext uri="{FF2B5EF4-FFF2-40B4-BE49-F238E27FC236}">
                <a16:creationId xmlns:a16="http://schemas.microsoft.com/office/drawing/2014/main" xmlns="" id="{D4EF09CF-3362-453A-9463-F6669A9D3E01}"/>
              </a:ext>
            </a:extLst>
          </p:cNvPr>
          <p:cNvGrpSpPr/>
          <p:nvPr/>
        </p:nvGrpSpPr>
        <p:grpSpPr>
          <a:xfrm>
            <a:off x="9287072" y="0"/>
            <a:ext cx="2904928" cy="6930845"/>
            <a:chOff x="9055676" y="0"/>
            <a:chExt cx="3136324" cy="6858000"/>
          </a:xfrm>
        </p:grpSpPr>
        <p:sp>
          <p:nvSpPr>
            <p:cNvPr id="4" name="Прямоугольник 3">
              <a:extLst>
                <a:ext uri="{FF2B5EF4-FFF2-40B4-BE49-F238E27FC236}">
                  <a16:creationId xmlns:a16="http://schemas.microsoft.com/office/drawing/2014/main" xmlns="" id="{403AE892-EBD6-40F1-851B-FEADBD59429F}"/>
                </a:ext>
              </a:extLst>
            </p:cNvPr>
            <p:cNvSpPr/>
            <p:nvPr/>
          </p:nvSpPr>
          <p:spPr>
            <a:xfrm>
              <a:off x="9450534" y="0"/>
              <a:ext cx="2741466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dirty="0"/>
            </a:p>
          </p:txBody>
        </p:sp>
        <p:sp>
          <p:nvSpPr>
            <p:cNvPr id="5" name="Прямоугольник 4">
              <a:extLst>
                <a:ext uri="{FF2B5EF4-FFF2-40B4-BE49-F238E27FC236}">
                  <a16:creationId xmlns:a16="http://schemas.microsoft.com/office/drawing/2014/main" xmlns="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/>
            </a:p>
          </p:txBody>
        </p:sp>
        <p:sp>
          <p:nvSpPr>
            <p:cNvPr id="6" name="Прямоугольник 5">
              <a:extLst>
                <a:ext uri="{FF2B5EF4-FFF2-40B4-BE49-F238E27FC236}">
                  <a16:creationId xmlns:a16="http://schemas.microsoft.com/office/drawing/2014/main" xmlns="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/>
            </a:p>
          </p:txBody>
        </p:sp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xmlns="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/>
            </a:p>
          </p:txBody>
        </p:sp>
        <p:sp>
          <p:nvSpPr>
            <p:cNvPr id="8" name="Прямоугольник 7">
              <a:extLst>
                <a:ext uri="{FF2B5EF4-FFF2-40B4-BE49-F238E27FC236}">
                  <a16:creationId xmlns:a16="http://schemas.microsoft.com/office/drawing/2014/main" xmlns="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/>
            </a:p>
          </p:txBody>
        </p:sp>
      </p:grpSp>
      <p:sp>
        <p:nvSpPr>
          <p:cNvPr id="26" name="Объект 2">
            <a:extLst>
              <a:ext uri="{FF2B5EF4-FFF2-40B4-BE49-F238E27FC236}">
                <a16:creationId xmlns:a16="http://schemas.microsoft.com/office/drawing/2014/main" xmlns="" id="{709243FF-1F9A-468E-994A-E7AC7F848309}"/>
              </a:ext>
            </a:extLst>
          </p:cNvPr>
          <p:cNvSpPr txBox="1">
            <a:spLocks/>
          </p:cNvSpPr>
          <p:nvPr/>
        </p:nvSpPr>
        <p:spPr>
          <a:xfrm>
            <a:off x="9945742" y="531742"/>
            <a:ext cx="2220587" cy="76644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ru-RU" sz="2400" dirty="0">
              <a:solidFill>
                <a:schemeClr val="bg1"/>
              </a:solidFill>
              <a:latin typeface="Tahoma"/>
              <a:ea typeface="Tahoma"/>
              <a:cs typeface="Tahoma"/>
            </a:endParaRPr>
          </a:p>
          <a:p>
            <a:pPr marL="0" indent="0" algn="ctr">
              <a:buNone/>
            </a:pPr>
            <a:endParaRPr lang="ru-RU" sz="1700" dirty="0">
              <a:solidFill>
                <a:schemeClr val="bg1"/>
              </a:solidFill>
              <a:latin typeface="Tahoma"/>
              <a:ea typeface="Tahoma"/>
              <a:cs typeface="Tahoma"/>
            </a:endParaRPr>
          </a:p>
          <a:p>
            <a:pPr marL="0" indent="0" algn="ctr">
              <a:buNone/>
            </a:pPr>
            <a:endParaRPr lang="ru-RU" sz="2000" dirty="0">
              <a:solidFill>
                <a:schemeClr val="bg1"/>
              </a:solidFill>
              <a:latin typeface="Tahoma"/>
              <a:ea typeface="Tahoma"/>
              <a:cs typeface="Tahoma"/>
            </a:endParaRPr>
          </a:p>
          <a:p>
            <a:pPr marL="0" indent="0" algn="ctr">
              <a:buNone/>
            </a:pPr>
            <a:endParaRPr lang="ru-RU" sz="2000" dirty="0">
              <a:solidFill>
                <a:schemeClr val="bg1"/>
              </a:solidFill>
              <a:latin typeface="Tahoma"/>
              <a:ea typeface="Tahoma"/>
              <a:cs typeface="Tahoma"/>
            </a:endParaRPr>
          </a:p>
          <a:p>
            <a:pPr marL="0" indent="0" algn="ctr">
              <a:buNone/>
            </a:pPr>
            <a:endParaRPr lang="ru-RU" sz="2000" dirty="0">
              <a:solidFill>
                <a:schemeClr val="bg1"/>
              </a:solidFill>
              <a:latin typeface="Tahoma"/>
              <a:ea typeface="Tahoma"/>
              <a:cs typeface="Tahoma"/>
            </a:endParaRPr>
          </a:p>
          <a:p>
            <a:pPr marL="0" indent="0" algn="ctr">
              <a:buNone/>
            </a:pPr>
            <a:endParaRPr lang="ru-RU" sz="2000" dirty="0">
              <a:solidFill>
                <a:schemeClr val="bg1"/>
              </a:solidFill>
              <a:latin typeface="Tahoma"/>
              <a:ea typeface="Tahoma"/>
              <a:cs typeface="Tahoma"/>
            </a:endParaRPr>
          </a:p>
          <a:p>
            <a:pPr marL="0" indent="0" algn="ctr">
              <a:buNone/>
            </a:pPr>
            <a:endParaRPr lang="ru-RU" sz="2000" dirty="0">
              <a:solidFill>
                <a:schemeClr val="bg1"/>
              </a:solidFill>
              <a:latin typeface="Tahoma"/>
              <a:ea typeface="Tahoma"/>
              <a:cs typeface="Tahoma"/>
            </a:endParaRPr>
          </a:p>
          <a:p>
            <a:pPr marL="0" indent="0" algn="ctr">
              <a:buNone/>
            </a:pPr>
            <a:endParaRPr lang="ru-RU" sz="1700" dirty="0">
              <a:solidFill>
                <a:schemeClr val="bg1"/>
              </a:solidFill>
              <a:latin typeface="Tahoma"/>
              <a:ea typeface="Tahoma"/>
              <a:cs typeface="Tahoma"/>
            </a:endParaRPr>
          </a:p>
          <a:p>
            <a:pPr marL="0" indent="0" algn="ctr">
              <a:buNone/>
            </a:pPr>
            <a:endParaRPr lang="ru-RU" sz="1800" dirty="0">
              <a:solidFill>
                <a:schemeClr val="bg1"/>
              </a:solidFill>
              <a:latin typeface="Tahoma"/>
              <a:ea typeface="Tahoma"/>
              <a:cs typeface="Tahoma"/>
            </a:endParaRPr>
          </a:p>
          <a:p>
            <a:pPr marL="0" indent="0" algn="ctr">
              <a:buNone/>
            </a:pPr>
            <a:endParaRPr lang="ru-RU" sz="1800" dirty="0">
              <a:solidFill>
                <a:schemeClr val="bg1"/>
              </a:solidFill>
              <a:latin typeface="Tahoma"/>
              <a:ea typeface="Tahoma"/>
              <a:cs typeface="Tahoma"/>
            </a:endParaRPr>
          </a:p>
        </p:txBody>
      </p:sp>
      <p:pic>
        <p:nvPicPr>
          <p:cNvPr id="15" name="Объект 13">
            <a:extLst>
              <a:ext uri="{FF2B5EF4-FFF2-40B4-BE49-F238E27FC236}">
                <a16:creationId xmlns:a16="http://schemas.microsoft.com/office/drawing/2014/main" xmlns="" id="{6B6E6256-720B-458A-83BA-90800F64F6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9599" y="556508"/>
            <a:ext cx="1801935" cy="3003225"/>
          </a:xfrm>
          <a:prstGeom prst="rect">
            <a:avLst/>
          </a:prstGeom>
          <a:effectLst>
            <a:softEdge rad="12700"/>
          </a:effectLst>
        </p:spPr>
      </p:pic>
      <p:pic>
        <p:nvPicPr>
          <p:cNvPr id="19" name="Объект 13">
            <a:extLst>
              <a:ext uri="{FF2B5EF4-FFF2-40B4-BE49-F238E27FC236}">
                <a16:creationId xmlns:a16="http://schemas.microsoft.com/office/drawing/2014/main" xmlns="" id="{FBCD06A8-E11D-473E-9991-27708DF1D8A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84528" y="3559733"/>
            <a:ext cx="4104765" cy="3078574"/>
          </a:xfrm>
          <a:prstGeom prst="rect">
            <a:avLst/>
          </a:prstGeom>
          <a:effectLst>
            <a:softEdge rad="12700"/>
          </a:effectLst>
        </p:spPr>
      </p:pic>
      <p:sp>
        <p:nvSpPr>
          <p:cNvPr id="22" name="Заголовок 1">
            <a:extLst>
              <a:ext uri="{FF2B5EF4-FFF2-40B4-BE49-F238E27FC236}">
                <a16:creationId xmlns:a16="http://schemas.microsoft.com/office/drawing/2014/main" xmlns="" id="{A0F13698-E172-4B3E-A323-809F3D2DB03F}"/>
              </a:ext>
            </a:extLst>
          </p:cNvPr>
          <p:cNvSpPr txBox="1">
            <a:spLocks/>
          </p:cNvSpPr>
          <p:nvPr/>
        </p:nvSpPr>
        <p:spPr>
          <a:xfrm>
            <a:off x="1856209" y="1137385"/>
            <a:ext cx="2481696" cy="76644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dirty="0">
                <a:solidFill>
                  <a:schemeClr val="accent1">
                    <a:lumMod val="75000"/>
                  </a:schemeClr>
                </a:solidFill>
                <a:latin typeface="Rockwell" panose="02060603020205020403" pitchFamily="18" charset="0"/>
              </a:rPr>
              <a:t>Пункты переработки</a:t>
            </a:r>
          </a:p>
        </p:txBody>
      </p:sp>
      <p:pic>
        <p:nvPicPr>
          <p:cNvPr id="30" name="Объект 13">
            <a:extLst>
              <a:ext uri="{FF2B5EF4-FFF2-40B4-BE49-F238E27FC236}">
                <a16:creationId xmlns:a16="http://schemas.microsoft.com/office/drawing/2014/main" xmlns="" id="{951063AB-2EB3-415C-BDFD-6203D897ED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4513" y="3816316"/>
            <a:ext cx="1801935" cy="3003225"/>
          </a:xfrm>
          <a:prstGeom prst="rect">
            <a:avLst/>
          </a:prstGeom>
          <a:effectLst>
            <a:softEdge rad="12700"/>
          </a:effectLst>
        </p:spPr>
      </p:pic>
      <p:sp>
        <p:nvSpPr>
          <p:cNvPr id="31" name="Заголовок 1">
            <a:extLst>
              <a:ext uri="{FF2B5EF4-FFF2-40B4-BE49-F238E27FC236}">
                <a16:creationId xmlns:a16="http://schemas.microsoft.com/office/drawing/2014/main" xmlns="" id="{C9D5B32C-ECEF-437A-B001-FBA589804E6B}"/>
              </a:ext>
            </a:extLst>
          </p:cNvPr>
          <p:cNvSpPr txBox="1">
            <a:spLocks/>
          </p:cNvSpPr>
          <p:nvPr/>
        </p:nvSpPr>
        <p:spPr>
          <a:xfrm>
            <a:off x="1971534" y="4551488"/>
            <a:ext cx="2178618" cy="76644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dirty="0">
                <a:solidFill>
                  <a:schemeClr val="accent1">
                    <a:lumMod val="75000"/>
                  </a:schemeClr>
                </a:solidFill>
                <a:latin typeface="Rockwell" panose="02060603020205020403" pitchFamily="18" charset="0"/>
              </a:rPr>
              <a:t>Накопление</a:t>
            </a:r>
          </a:p>
          <a:p>
            <a:r>
              <a:rPr lang="ru-RU" sz="2800" dirty="0">
                <a:solidFill>
                  <a:schemeClr val="accent1">
                    <a:lumMod val="75000"/>
                  </a:schemeClr>
                </a:solidFill>
                <a:latin typeface="Rockwell" panose="02060603020205020403" pitchFamily="18" charset="0"/>
              </a:rPr>
              <a:t>объема</a:t>
            </a:r>
          </a:p>
        </p:txBody>
      </p:sp>
      <p:pic>
        <p:nvPicPr>
          <p:cNvPr id="32" name="Объект 13">
            <a:extLst>
              <a:ext uri="{FF2B5EF4-FFF2-40B4-BE49-F238E27FC236}">
                <a16:creationId xmlns:a16="http://schemas.microsoft.com/office/drawing/2014/main" xmlns="" id="{F17C996E-ABEB-4A93-8816-1E18C03481F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84528" y="531742"/>
            <a:ext cx="4073395" cy="2385905"/>
          </a:xfrm>
          <a:prstGeom prst="rect">
            <a:avLst/>
          </a:prstGeom>
          <a:effectLst>
            <a:softEdge rad="12700"/>
          </a:effectLst>
        </p:spPr>
      </p:pic>
      <p:pic>
        <p:nvPicPr>
          <p:cNvPr id="16" name="Графический объект 10">
            <a:extLst>
              <a:ext uri="{FF2B5EF4-FFF2-40B4-BE49-F238E27FC236}">
                <a16:creationId xmlns:a16="http://schemas.microsoft.com/office/drawing/2014/main" xmlns="" id="{1A5EAB34-5BB2-4BAB-A499-E0B5656EFE3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10200284" y="4771409"/>
            <a:ext cx="1896817" cy="1729144"/>
          </a:xfrm>
          <a:prstGeom prst="rect">
            <a:avLst/>
          </a:prstGeom>
        </p:spPr>
      </p:pic>
      <p:sp>
        <p:nvSpPr>
          <p:cNvPr id="17" name="Объект 2">
            <a:extLst>
              <a:ext uri="{FF2B5EF4-FFF2-40B4-BE49-F238E27FC236}">
                <a16:creationId xmlns:a16="http://schemas.microsoft.com/office/drawing/2014/main" xmlns="" id="{709243FF-1F9A-468E-994A-E7AC7F848309}"/>
              </a:ext>
            </a:extLst>
          </p:cNvPr>
          <p:cNvSpPr txBox="1">
            <a:spLocks/>
          </p:cNvSpPr>
          <p:nvPr/>
        </p:nvSpPr>
        <p:spPr>
          <a:xfrm>
            <a:off x="9812105" y="224243"/>
            <a:ext cx="2220587" cy="408418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2400" dirty="0" smtClean="0">
                <a:solidFill>
                  <a:schemeClr val="bg1"/>
                </a:solidFill>
                <a:latin typeface="Tahoma"/>
                <a:ea typeface="Tahoma"/>
                <a:cs typeface="Tahoma"/>
              </a:rPr>
              <a:t>Рабочая группа:</a:t>
            </a:r>
            <a:endParaRPr lang="ru-RU" sz="1700" dirty="0">
              <a:solidFill>
                <a:schemeClr val="bg1"/>
              </a:solidFill>
              <a:latin typeface="Tahoma"/>
              <a:ea typeface="Tahoma"/>
              <a:cs typeface="Tahoma"/>
            </a:endParaRPr>
          </a:p>
          <a:p>
            <a:pPr marL="0" indent="0" algn="ctr">
              <a:buNone/>
            </a:pPr>
            <a:endParaRPr lang="ru-RU" sz="2000" dirty="0" smtClean="0">
              <a:solidFill>
                <a:schemeClr val="bg1"/>
              </a:solidFill>
              <a:latin typeface="Tahoma"/>
              <a:ea typeface="Tahoma"/>
              <a:cs typeface="Tahoma"/>
            </a:endParaRPr>
          </a:p>
          <a:p>
            <a:pPr marL="0" indent="0" algn="ctr">
              <a:buNone/>
            </a:pPr>
            <a:r>
              <a:rPr lang="ru-RU" sz="2000" dirty="0" smtClean="0">
                <a:solidFill>
                  <a:schemeClr val="bg1"/>
                </a:solidFill>
                <a:latin typeface="Tahoma"/>
                <a:ea typeface="Tahoma"/>
                <a:cs typeface="Tahoma"/>
              </a:rPr>
              <a:t>Выявление пунктов переработки вторсырья.</a:t>
            </a:r>
            <a:endParaRPr lang="ru-RU" sz="2000" dirty="0">
              <a:solidFill>
                <a:schemeClr val="bg1"/>
              </a:solidFill>
              <a:latin typeface="Tahoma"/>
              <a:ea typeface="Tahoma"/>
              <a:cs typeface="Tahoma"/>
            </a:endParaRPr>
          </a:p>
          <a:p>
            <a:pPr marL="0" indent="0" algn="ctr">
              <a:buNone/>
            </a:pPr>
            <a:r>
              <a:rPr lang="ru-RU" sz="2000" dirty="0">
                <a:solidFill>
                  <a:schemeClr val="bg1"/>
                </a:solidFill>
                <a:latin typeface="Tahoma"/>
                <a:ea typeface="Tahoma"/>
                <a:cs typeface="Tahoma"/>
              </a:rPr>
              <a:t>Изучение логистики. </a:t>
            </a:r>
            <a:endParaRPr lang="ru-RU" sz="2000" dirty="0" smtClean="0">
              <a:solidFill>
                <a:schemeClr val="bg1"/>
              </a:solidFill>
              <a:latin typeface="Tahoma"/>
              <a:ea typeface="Tahoma"/>
              <a:cs typeface="Tahoma"/>
            </a:endParaRPr>
          </a:p>
          <a:p>
            <a:pPr marL="0" indent="0" algn="ctr">
              <a:buNone/>
            </a:pPr>
            <a:r>
              <a:rPr lang="ru-RU" sz="2000" dirty="0" smtClean="0">
                <a:solidFill>
                  <a:schemeClr val="bg1"/>
                </a:solidFill>
                <a:latin typeface="Tahoma"/>
                <a:ea typeface="Tahoma"/>
                <a:cs typeface="Tahoma"/>
              </a:rPr>
              <a:t>Накопление необходимых объемов.</a:t>
            </a:r>
          </a:p>
          <a:p>
            <a:pPr marL="0" indent="0" algn="ctr">
              <a:buNone/>
            </a:pPr>
            <a:endParaRPr lang="ru-RU" sz="2000" dirty="0">
              <a:solidFill>
                <a:schemeClr val="bg1"/>
              </a:solidFill>
              <a:latin typeface="Tahoma"/>
              <a:ea typeface="Tahoma"/>
              <a:cs typeface="Tahoma"/>
            </a:endParaRPr>
          </a:p>
          <a:p>
            <a:pPr marL="0" indent="0" algn="ctr">
              <a:buNone/>
            </a:pPr>
            <a:endParaRPr lang="ru-RU" sz="2000" dirty="0">
              <a:solidFill>
                <a:schemeClr val="bg1"/>
              </a:solidFill>
              <a:latin typeface="Tahoma"/>
              <a:ea typeface="Tahoma"/>
              <a:cs typeface="Tahoma"/>
            </a:endParaRPr>
          </a:p>
          <a:p>
            <a:pPr marL="0" indent="0" algn="ctr">
              <a:buNone/>
            </a:pPr>
            <a:endParaRPr lang="ru-RU" sz="2000" dirty="0">
              <a:solidFill>
                <a:schemeClr val="bg1"/>
              </a:solidFill>
              <a:latin typeface="Tahoma"/>
              <a:ea typeface="Tahoma"/>
              <a:cs typeface="Tahoma"/>
            </a:endParaRPr>
          </a:p>
          <a:p>
            <a:pPr marL="0" indent="0" algn="ctr">
              <a:buNone/>
            </a:pPr>
            <a:endParaRPr lang="ru-RU" sz="2000" dirty="0">
              <a:solidFill>
                <a:schemeClr val="bg1"/>
              </a:solidFill>
              <a:latin typeface="Tahoma"/>
              <a:ea typeface="Tahoma"/>
              <a:cs typeface="Tahoma"/>
            </a:endParaRPr>
          </a:p>
          <a:p>
            <a:pPr marL="0" indent="0" algn="ctr">
              <a:buNone/>
            </a:pPr>
            <a:endParaRPr lang="ru-RU" sz="1700" dirty="0">
              <a:solidFill>
                <a:schemeClr val="bg1"/>
              </a:solidFill>
              <a:latin typeface="Tahoma"/>
              <a:ea typeface="Tahoma"/>
              <a:cs typeface="Tahoma"/>
            </a:endParaRPr>
          </a:p>
          <a:p>
            <a:pPr marL="0" indent="0" algn="ctr">
              <a:buNone/>
            </a:pPr>
            <a:endParaRPr lang="ru-RU" sz="1800" dirty="0">
              <a:solidFill>
                <a:schemeClr val="bg1"/>
              </a:solidFill>
              <a:latin typeface="Tahoma"/>
              <a:ea typeface="Tahoma"/>
              <a:cs typeface="Tahoma"/>
            </a:endParaRPr>
          </a:p>
          <a:p>
            <a:pPr marL="0" indent="0" algn="ctr">
              <a:buNone/>
            </a:pPr>
            <a:endParaRPr lang="ru-RU" sz="1800" dirty="0">
              <a:solidFill>
                <a:schemeClr val="bg1"/>
              </a:solidFill>
              <a:latin typeface="Tahoma"/>
              <a:ea typeface="Tahoma"/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3795479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Группа 9">
            <a:extLst>
              <a:ext uri="{FF2B5EF4-FFF2-40B4-BE49-F238E27FC236}">
                <a16:creationId xmlns:a16="http://schemas.microsoft.com/office/drawing/2014/main" xmlns="" id="{D4EF09CF-3362-453A-9463-F6669A9D3E01}"/>
              </a:ext>
            </a:extLst>
          </p:cNvPr>
          <p:cNvGrpSpPr/>
          <p:nvPr/>
        </p:nvGrpSpPr>
        <p:grpSpPr>
          <a:xfrm>
            <a:off x="9287333" y="0"/>
            <a:ext cx="2904928" cy="6930845"/>
            <a:chOff x="9055676" y="0"/>
            <a:chExt cx="3136324" cy="6858000"/>
          </a:xfrm>
        </p:grpSpPr>
        <p:sp>
          <p:nvSpPr>
            <p:cNvPr id="4" name="Прямоугольник 3">
              <a:extLst>
                <a:ext uri="{FF2B5EF4-FFF2-40B4-BE49-F238E27FC236}">
                  <a16:creationId xmlns:a16="http://schemas.microsoft.com/office/drawing/2014/main" xmlns="" id="{403AE892-EBD6-40F1-851B-FEADBD59429F}"/>
                </a:ext>
              </a:extLst>
            </p:cNvPr>
            <p:cNvSpPr/>
            <p:nvPr/>
          </p:nvSpPr>
          <p:spPr>
            <a:xfrm>
              <a:off x="9450534" y="0"/>
              <a:ext cx="2741466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dirty="0"/>
            </a:p>
          </p:txBody>
        </p:sp>
        <p:sp>
          <p:nvSpPr>
            <p:cNvPr id="5" name="Прямоугольник 4">
              <a:extLst>
                <a:ext uri="{FF2B5EF4-FFF2-40B4-BE49-F238E27FC236}">
                  <a16:creationId xmlns:a16="http://schemas.microsoft.com/office/drawing/2014/main" xmlns="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/>
            </a:p>
          </p:txBody>
        </p:sp>
        <p:sp>
          <p:nvSpPr>
            <p:cNvPr id="6" name="Прямоугольник 5">
              <a:extLst>
                <a:ext uri="{FF2B5EF4-FFF2-40B4-BE49-F238E27FC236}">
                  <a16:creationId xmlns:a16="http://schemas.microsoft.com/office/drawing/2014/main" xmlns="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/>
            </a:p>
          </p:txBody>
        </p:sp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xmlns="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/>
            </a:p>
          </p:txBody>
        </p:sp>
        <p:sp>
          <p:nvSpPr>
            <p:cNvPr id="8" name="Прямоугольник 7">
              <a:extLst>
                <a:ext uri="{FF2B5EF4-FFF2-40B4-BE49-F238E27FC236}">
                  <a16:creationId xmlns:a16="http://schemas.microsoft.com/office/drawing/2014/main" xmlns="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/>
            </a:p>
          </p:txBody>
        </p:sp>
      </p:grpSp>
      <p:sp>
        <p:nvSpPr>
          <p:cNvPr id="26" name="Объект 2">
            <a:extLst>
              <a:ext uri="{FF2B5EF4-FFF2-40B4-BE49-F238E27FC236}">
                <a16:creationId xmlns:a16="http://schemas.microsoft.com/office/drawing/2014/main" xmlns="" id="{709243FF-1F9A-468E-994A-E7AC7F848309}"/>
              </a:ext>
            </a:extLst>
          </p:cNvPr>
          <p:cNvSpPr txBox="1">
            <a:spLocks/>
          </p:cNvSpPr>
          <p:nvPr/>
        </p:nvSpPr>
        <p:spPr>
          <a:xfrm>
            <a:off x="9849773" y="1015813"/>
            <a:ext cx="2220587" cy="4084182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2400" dirty="0">
                <a:solidFill>
                  <a:schemeClr val="bg1"/>
                </a:solidFill>
                <a:latin typeface="Tahoma"/>
                <a:ea typeface="Tahoma"/>
                <a:cs typeface="Tahoma"/>
              </a:rPr>
              <a:t>РСО:</a:t>
            </a:r>
          </a:p>
          <a:p>
            <a:pPr marL="0" indent="0" algn="ctr">
              <a:buNone/>
            </a:pPr>
            <a:endParaRPr lang="ru-RU" sz="1700" dirty="0">
              <a:solidFill>
                <a:schemeClr val="bg1"/>
              </a:solidFill>
              <a:latin typeface="Tahoma"/>
              <a:ea typeface="Tahoma"/>
              <a:cs typeface="Tahoma"/>
            </a:endParaRPr>
          </a:p>
          <a:p>
            <a:pPr marL="0" indent="0" algn="ctr">
              <a:buNone/>
            </a:pPr>
            <a:r>
              <a:rPr lang="ru-RU" sz="2000" dirty="0" smtClean="0">
                <a:solidFill>
                  <a:schemeClr val="bg1"/>
                </a:solidFill>
                <a:latin typeface="Tahoma"/>
                <a:ea typeface="Tahoma"/>
                <a:cs typeface="Tahoma"/>
              </a:rPr>
              <a:t>Акции</a:t>
            </a:r>
            <a:r>
              <a:rPr lang="ru-RU" sz="2000" dirty="0">
                <a:solidFill>
                  <a:schemeClr val="bg1"/>
                </a:solidFill>
                <a:latin typeface="Tahoma"/>
                <a:ea typeface="Tahoma"/>
                <a:cs typeface="Tahoma"/>
              </a:rPr>
              <a:t> </a:t>
            </a:r>
            <a:r>
              <a:rPr lang="ru-RU" sz="2000" dirty="0" smtClean="0">
                <a:solidFill>
                  <a:schemeClr val="bg1"/>
                </a:solidFill>
                <a:latin typeface="Tahoma"/>
                <a:ea typeface="Tahoma"/>
                <a:cs typeface="Tahoma"/>
              </a:rPr>
              <a:t>на центральной площади.</a:t>
            </a:r>
          </a:p>
          <a:p>
            <a:pPr marL="0" indent="0" algn="ctr">
              <a:buNone/>
            </a:pPr>
            <a:r>
              <a:rPr lang="ru-RU" sz="2000" dirty="0" smtClean="0">
                <a:solidFill>
                  <a:schemeClr val="bg1"/>
                </a:solidFill>
                <a:latin typeface="Tahoma"/>
                <a:ea typeface="Tahoma"/>
                <a:cs typeface="Tahoma"/>
              </a:rPr>
              <a:t>Привлечение граждан, общественных объединений, учреждений культуры и образования.</a:t>
            </a:r>
          </a:p>
          <a:p>
            <a:pPr marL="0" indent="0" algn="ctr">
              <a:buNone/>
            </a:pPr>
            <a:r>
              <a:rPr lang="ru-RU" sz="2000" dirty="0" smtClean="0">
                <a:solidFill>
                  <a:schemeClr val="bg1"/>
                </a:solidFill>
                <a:latin typeface="Tahoma"/>
                <a:ea typeface="Tahoma"/>
                <a:cs typeface="Tahoma"/>
              </a:rPr>
              <a:t>При поддержке представителей бизнеса.</a:t>
            </a:r>
            <a:endParaRPr lang="ru-RU" sz="2000" dirty="0">
              <a:solidFill>
                <a:schemeClr val="bg1"/>
              </a:solidFill>
              <a:latin typeface="Tahoma"/>
              <a:ea typeface="Tahoma"/>
              <a:cs typeface="Tahoma"/>
            </a:endParaRPr>
          </a:p>
          <a:p>
            <a:pPr marL="0" indent="0" algn="ctr">
              <a:buNone/>
            </a:pPr>
            <a:endParaRPr lang="ru-RU" sz="2000" dirty="0">
              <a:solidFill>
                <a:schemeClr val="bg1"/>
              </a:solidFill>
              <a:latin typeface="Tahoma"/>
              <a:ea typeface="Tahoma"/>
              <a:cs typeface="Tahoma"/>
            </a:endParaRPr>
          </a:p>
          <a:p>
            <a:pPr marL="0" indent="0" algn="ctr">
              <a:buNone/>
            </a:pPr>
            <a:endParaRPr lang="ru-RU" sz="2000" dirty="0">
              <a:solidFill>
                <a:schemeClr val="bg1"/>
              </a:solidFill>
              <a:latin typeface="Tahoma"/>
              <a:ea typeface="Tahoma"/>
              <a:cs typeface="Tahoma"/>
            </a:endParaRPr>
          </a:p>
          <a:p>
            <a:pPr marL="0" indent="0" algn="ctr">
              <a:buNone/>
            </a:pPr>
            <a:endParaRPr lang="ru-RU" sz="2000" dirty="0">
              <a:solidFill>
                <a:schemeClr val="bg1"/>
              </a:solidFill>
              <a:latin typeface="Tahoma"/>
              <a:ea typeface="Tahoma"/>
              <a:cs typeface="Tahoma"/>
            </a:endParaRPr>
          </a:p>
          <a:p>
            <a:pPr marL="0" indent="0" algn="ctr">
              <a:buNone/>
            </a:pPr>
            <a:endParaRPr lang="ru-RU" sz="1700" dirty="0">
              <a:solidFill>
                <a:schemeClr val="bg1"/>
              </a:solidFill>
              <a:latin typeface="Tahoma"/>
              <a:ea typeface="Tahoma"/>
              <a:cs typeface="Tahoma"/>
            </a:endParaRPr>
          </a:p>
          <a:p>
            <a:pPr marL="0" indent="0" algn="ctr">
              <a:buNone/>
            </a:pPr>
            <a:endParaRPr lang="ru-RU" sz="1800" dirty="0">
              <a:solidFill>
                <a:schemeClr val="bg1"/>
              </a:solidFill>
              <a:latin typeface="Tahoma"/>
              <a:ea typeface="Tahoma"/>
              <a:cs typeface="Tahoma"/>
            </a:endParaRPr>
          </a:p>
          <a:p>
            <a:pPr marL="0" indent="0" algn="ctr">
              <a:buNone/>
            </a:pPr>
            <a:endParaRPr lang="ru-RU" sz="1800" dirty="0">
              <a:solidFill>
                <a:schemeClr val="bg1"/>
              </a:solidFill>
              <a:latin typeface="Tahoma"/>
              <a:ea typeface="Tahoma"/>
              <a:cs typeface="Tahoma"/>
            </a:endParaRPr>
          </a:p>
        </p:txBody>
      </p:sp>
      <p:pic>
        <p:nvPicPr>
          <p:cNvPr id="18" name="Объект 13">
            <a:extLst>
              <a:ext uri="{FF2B5EF4-FFF2-40B4-BE49-F238E27FC236}">
                <a16:creationId xmlns:a16="http://schemas.microsoft.com/office/drawing/2014/main" xmlns="" id="{49600A70-2FC3-4BB6-A834-0A2730DEF05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148" y="198370"/>
            <a:ext cx="2662351" cy="3842010"/>
          </a:xfrm>
          <a:prstGeom prst="rect">
            <a:avLst/>
          </a:prstGeom>
          <a:effectLst>
            <a:softEdge rad="12700"/>
          </a:effectLst>
        </p:spPr>
      </p:pic>
      <p:pic>
        <p:nvPicPr>
          <p:cNvPr id="15" name="Объект 13">
            <a:extLst>
              <a:ext uri="{FF2B5EF4-FFF2-40B4-BE49-F238E27FC236}">
                <a16:creationId xmlns:a16="http://schemas.microsoft.com/office/drawing/2014/main" xmlns="" id="{6B6E6256-720B-458A-83BA-90800F64F69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32579" y="3598383"/>
            <a:ext cx="2252419" cy="3003225"/>
          </a:xfrm>
          <a:prstGeom prst="rect">
            <a:avLst/>
          </a:prstGeom>
          <a:effectLst>
            <a:softEdge rad="12700"/>
          </a:effectLst>
        </p:spPr>
      </p:pic>
      <p:pic>
        <p:nvPicPr>
          <p:cNvPr id="21" name="Объект 13">
            <a:extLst>
              <a:ext uri="{FF2B5EF4-FFF2-40B4-BE49-F238E27FC236}">
                <a16:creationId xmlns:a16="http://schemas.microsoft.com/office/drawing/2014/main" xmlns="" id="{E34196FF-792F-4C9A-9D55-5ED8B1AA9BF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93339" y="248102"/>
            <a:ext cx="2252418" cy="3003224"/>
          </a:xfrm>
          <a:prstGeom prst="rect">
            <a:avLst/>
          </a:prstGeom>
          <a:effectLst>
            <a:softEdge rad="12700"/>
          </a:effectLst>
        </p:spPr>
      </p:pic>
      <p:pic>
        <p:nvPicPr>
          <p:cNvPr id="23" name="Объект 13">
            <a:extLst>
              <a:ext uri="{FF2B5EF4-FFF2-40B4-BE49-F238E27FC236}">
                <a16:creationId xmlns:a16="http://schemas.microsoft.com/office/drawing/2014/main" xmlns="" id="{8B4D3D4A-8C69-49F7-8D22-CD4C51FCA69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38098" y="3465422"/>
            <a:ext cx="2349235" cy="3136186"/>
          </a:xfrm>
          <a:prstGeom prst="rect">
            <a:avLst/>
          </a:prstGeom>
          <a:effectLst>
            <a:softEdge rad="12700"/>
          </a:effectLst>
        </p:spPr>
      </p:pic>
      <p:pic>
        <p:nvPicPr>
          <p:cNvPr id="28" name="Объект 13">
            <a:extLst>
              <a:ext uri="{FF2B5EF4-FFF2-40B4-BE49-F238E27FC236}">
                <a16:creationId xmlns:a16="http://schemas.microsoft.com/office/drawing/2014/main" xmlns="" id="{BED0840D-1BE5-4E66-A47A-1BAC4DB759D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406" y="4302671"/>
            <a:ext cx="3807837" cy="2295578"/>
          </a:xfrm>
          <a:prstGeom prst="rect">
            <a:avLst/>
          </a:prstGeom>
          <a:effectLst>
            <a:softEdge rad="12700"/>
          </a:effectLst>
        </p:spPr>
      </p:pic>
      <p:pic>
        <p:nvPicPr>
          <p:cNvPr id="16" name="Объект 13">
            <a:extLst>
              <a:ext uri="{FF2B5EF4-FFF2-40B4-BE49-F238E27FC236}">
                <a16:creationId xmlns:a16="http://schemas.microsoft.com/office/drawing/2014/main" xmlns="" id="{E34196FF-792F-4C9A-9D55-5ED8B1AA9BF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2579" y="248102"/>
            <a:ext cx="2252418" cy="3003224"/>
          </a:xfrm>
          <a:prstGeom prst="rect">
            <a:avLst/>
          </a:prstGeom>
          <a:effectLst>
            <a:softEdge rad="12700"/>
          </a:effectLst>
        </p:spPr>
      </p:pic>
    </p:spTree>
    <p:extLst>
      <p:ext uri="{BB962C8B-B14F-4D97-AF65-F5344CB8AC3E}">
        <p14:creationId xmlns:p14="http://schemas.microsoft.com/office/powerpoint/2010/main" val="1570980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Группа 9">
            <a:extLst>
              <a:ext uri="{FF2B5EF4-FFF2-40B4-BE49-F238E27FC236}">
                <a16:creationId xmlns:a16="http://schemas.microsoft.com/office/drawing/2014/main" xmlns="" id="{D4EF09CF-3362-453A-9463-F6669A9D3E01}"/>
              </a:ext>
            </a:extLst>
          </p:cNvPr>
          <p:cNvGrpSpPr/>
          <p:nvPr/>
        </p:nvGrpSpPr>
        <p:grpSpPr>
          <a:xfrm>
            <a:off x="9287333" y="0"/>
            <a:ext cx="2904928" cy="6930845"/>
            <a:chOff x="9055676" y="0"/>
            <a:chExt cx="3136324" cy="6858000"/>
          </a:xfrm>
        </p:grpSpPr>
        <p:sp>
          <p:nvSpPr>
            <p:cNvPr id="4" name="Прямоугольник 3">
              <a:extLst>
                <a:ext uri="{FF2B5EF4-FFF2-40B4-BE49-F238E27FC236}">
                  <a16:creationId xmlns:a16="http://schemas.microsoft.com/office/drawing/2014/main" xmlns="" id="{403AE892-EBD6-40F1-851B-FEADBD59429F}"/>
                </a:ext>
              </a:extLst>
            </p:cNvPr>
            <p:cNvSpPr/>
            <p:nvPr/>
          </p:nvSpPr>
          <p:spPr>
            <a:xfrm>
              <a:off x="9450534" y="0"/>
              <a:ext cx="2741466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dirty="0"/>
            </a:p>
          </p:txBody>
        </p:sp>
        <p:sp>
          <p:nvSpPr>
            <p:cNvPr id="5" name="Прямоугольник 4">
              <a:extLst>
                <a:ext uri="{FF2B5EF4-FFF2-40B4-BE49-F238E27FC236}">
                  <a16:creationId xmlns:a16="http://schemas.microsoft.com/office/drawing/2014/main" xmlns="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/>
            </a:p>
          </p:txBody>
        </p:sp>
        <p:sp>
          <p:nvSpPr>
            <p:cNvPr id="6" name="Прямоугольник 5">
              <a:extLst>
                <a:ext uri="{FF2B5EF4-FFF2-40B4-BE49-F238E27FC236}">
                  <a16:creationId xmlns:a16="http://schemas.microsoft.com/office/drawing/2014/main" xmlns="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/>
            </a:p>
          </p:txBody>
        </p:sp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xmlns="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/>
            </a:p>
          </p:txBody>
        </p:sp>
        <p:sp>
          <p:nvSpPr>
            <p:cNvPr id="8" name="Прямоугольник 7">
              <a:extLst>
                <a:ext uri="{FF2B5EF4-FFF2-40B4-BE49-F238E27FC236}">
                  <a16:creationId xmlns:a16="http://schemas.microsoft.com/office/drawing/2014/main" xmlns="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/>
            </a:p>
          </p:txBody>
        </p:sp>
      </p:grpSp>
      <p:sp>
        <p:nvSpPr>
          <p:cNvPr id="26" name="Объект 2">
            <a:extLst>
              <a:ext uri="{FF2B5EF4-FFF2-40B4-BE49-F238E27FC236}">
                <a16:creationId xmlns:a16="http://schemas.microsoft.com/office/drawing/2014/main" xmlns="" id="{709243FF-1F9A-468E-994A-E7AC7F848309}"/>
              </a:ext>
            </a:extLst>
          </p:cNvPr>
          <p:cNvSpPr txBox="1">
            <a:spLocks/>
          </p:cNvSpPr>
          <p:nvPr/>
        </p:nvSpPr>
        <p:spPr>
          <a:xfrm>
            <a:off x="9849773" y="1015813"/>
            <a:ext cx="2220587" cy="408418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2400" dirty="0">
                <a:solidFill>
                  <a:schemeClr val="bg1"/>
                </a:solidFill>
                <a:latin typeface="Tahoma"/>
                <a:ea typeface="Tahoma"/>
                <a:cs typeface="Tahoma"/>
              </a:rPr>
              <a:t>РСО:</a:t>
            </a:r>
          </a:p>
          <a:p>
            <a:pPr marL="0" indent="0" algn="ctr">
              <a:buNone/>
            </a:pPr>
            <a:endParaRPr lang="ru-RU" sz="1700" dirty="0">
              <a:solidFill>
                <a:schemeClr val="bg1"/>
              </a:solidFill>
              <a:latin typeface="Tahoma"/>
              <a:ea typeface="Tahoma"/>
              <a:cs typeface="Tahoma"/>
            </a:endParaRPr>
          </a:p>
          <a:p>
            <a:pPr marL="0" indent="0" algn="ctr">
              <a:buNone/>
            </a:pPr>
            <a:r>
              <a:rPr lang="ru-RU" sz="2000" dirty="0" smtClean="0">
                <a:solidFill>
                  <a:schemeClr val="bg1"/>
                </a:solidFill>
                <a:latin typeface="Tahoma"/>
                <a:ea typeface="Tahoma"/>
                <a:cs typeface="Tahoma"/>
              </a:rPr>
              <a:t>Установка </a:t>
            </a:r>
          </a:p>
          <a:p>
            <a:pPr marL="0" indent="0" algn="ctr">
              <a:buNone/>
            </a:pPr>
            <a:r>
              <a:rPr lang="ru-RU" sz="2000" dirty="0" smtClean="0">
                <a:solidFill>
                  <a:schemeClr val="bg1"/>
                </a:solidFill>
                <a:latin typeface="Tahoma"/>
                <a:ea typeface="Tahoma"/>
                <a:cs typeface="Tahoma"/>
              </a:rPr>
              <a:t>6 сеток-контейнеров  для сбора пластиковых бутылок, канистр, флаконов от моющих средств.</a:t>
            </a:r>
            <a:endParaRPr lang="ru-RU" sz="2000" dirty="0">
              <a:solidFill>
                <a:schemeClr val="bg1"/>
              </a:solidFill>
              <a:latin typeface="Tahoma"/>
              <a:ea typeface="Tahoma"/>
              <a:cs typeface="Tahoma"/>
            </a:endParaRPr>
          </a:p>
          <a:p>
            <a:pPr marL="0" indent="0" algn="ctr">
              <a:buNone/>
            </a:pPr>
            <a:endParaRPr lang="ru-RU" sz="2000" dirty="0">
              <a:solidFill>
                <a:schemeClr val="bg1"/>
              </a:solidFill>
              <a:latin typeface="Tahoma"/>
              <a:ea typeface="Tahoma"/>
              <a:cs typeface="Tahoma"/>
            </a:endParaRPr>
          </a:p>
          <a:p>
            <a:pPr marL="0" indent="0" algn="ctr">
              <a:buNone/>
            </a:pPr>
            <a:endParaRPr lang="ru-RU" sz="2000" dirty="0">
              <a:solidFill>
                <a:schemeClr val="bg1"/>
              </a:solidFill>
              <a:latin typeface="Tahoma"/>
              <a:ea typeface="Tahoma"/>
              <a:cs typeface="Tahoma"/>
            </a:endParaRPr>
          </a:p>
          <a:p>
            <a:pPr marL="0" indent="0" algn="ctr">
              <a:buNone/>
            </a:pPr>
            <a:endParaRPr lang="ru-RU" sz="2000" dirty="0">
              <a:solidFill>
                <a:schemeClr val="bg1"/>
              </a:solidFill>
              <a:latin typeface="Tahoma"/>
              <a:ea typeface="Tahoma"/>
              <a:cs typeface="Tahoma"/>
            </a:endParaRPr>
          </a:p>
          <a:p>
            <a:pPr marL="0" indent="0" algn="ctr">
              <a:buNone/>
            </a:pPr>
            <a:endParaRPr lang="ru-RU" sz="1700" dirty="0">
              <a:solidFill>
                <a:schemeClr val="bg1"/>
              </a:solidFill>
              <a:latin typeface="Tahoma"/>
              <a:ea typeface="Tahoma"/>
              <a:cs typeface="Tahoma"/>
            </a:endParaRPr>
          </a:p>
          <a:p>
            <a:pPr marL="0" indent="0" algn="ctr">
              <a:buNone/>
            </a:pPr>
            <a:endParaRPr lang="ru-RU" sz="1800" dirty="0">
              <a:solidFill>
                <a:schemeClr val="bg1"/>
              </a:solidFill>
              <a:latin typeface="Tahoma"/>
              <a:ea typeface="Tahoma"/>
              <a:cs typeface="Tahoma"/>
            </a:endParaRPr>
          </a:p>
          <a:p>
            <a:pPr marL="0" indent="0" algn="ctr">
              <a:buNone/>
            </a:pPr>
            <a:endParaRPr lang="ru-RU" sz="1800" dirty="0">
              <a:solidFill>
                <a:schemeClr val="bg1"/>
              </a:solidFill>
              <a:latin typeface="Tahoma"/>
              <a:ea typeface="Tahoma"/>
              <a:cs typeface="Tahoma"/>
            </a:endParaRPr>
          </a:p>
        </p:txBody>
      </p:sp>
      <p:pic>
        <p:nvPicPr>
          <p:cNvPr id="17" name="Объект 13">
            <a:extLst>
              <a:ext uri="{FF2B5EF4-FFF2-40B4-BE49-F238E27FC236}">
                <a16:creationId xmlns:a16="http://schemas.microsoft.com/office/drawing/2014/main" xmlns="" id="{CFFB8BE5-D51F-46E2-82D8-5875DE832F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2524" y="278669"/>
            <a:ext cx="8696298" cy="6373505"/>
          </a:xfrm>
          <a:prstGeom prst="rect">
            <a:avLst/>
          </a:prstGeom>
          <a:effectLst>
            <a:softEdge rad="12700"/>
          </a:effectLst>
        </p:spPr>
      </p:pic>
    </p:spTree>
    <p:extLst>
      <p:ext uri="{BB962C8B-B14F-4D97-AF65-F5344CB8AC3E}">
        <p14:creationId xmlns:p14="http://schemas.microsoft.com/office/powerpoint/2010/main" val="985717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Графический объект 14" descr="Буфер обмена">
            <a:extLst>
              <a:ext uri="{FF2B5EF4-FFF2-40B4-BE49-F238E27FC236}">
                <a16:creationId xmlns:a16="http://schemas.microsoft.com/office/drawing/2014/main" xmlns="" id="{2A123BD8-A09C-49C0-98E8-54B55610A9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 rot="631394">
            <a:off x="9294365" y="-127066"/>
            <a:ext cx="3194131" cy="3194131"/>
          </a:xfrm>
          <a:prstGeom prst="rect">
            <a:avLst/>
          </a:prstGeom>
        </p:spPr>
      </p:pic>
      <p:pic>
        <p:nvPicPr>
          <p:cNvPr id="11" name="Графический объект 10">
            <a:extLst>
              <a:ext uri="{FF2B5EF4-FFF2-40B4-BE49-F238E27FC236}">
                <a16:creationId xmlns:a16="http://schemas.microsoft.com/office/drawing/2014/main" xmlns="" id="{3CB00449-E308-4DF3-9CFD-9A7D30B672D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3965840" y="4092639"/>
            <a:ext cx="1896818" cy="1729144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4B5F415-7490-4054-85B4-10F7AE6D33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5148" y="959500"/>
            <a:ext cx="9144000" cy="2387600"/>
          </a:xfrm>
        </p:spPr>
        <p:txBody>
          <a:bodyPr rtlCol="0">
            <a:normAutofit/>
          </a:bodyPr>
          <a:lstStyle/>
          <a:p>
            <a:pPr rtl="0"/>
            <a:r>
              <a:rPr lang="ru-RU" sz="8000" dirty="0">
                <a:solidFill>
                  <a:schemeClr val="bg1"/>
                </a:solidFill>
                <a:latin typeface="Rockwell" panose="02060603020205020403" pitchFamily="18" charset="0"/>
              </a:rPr>
              <a:t>Спасибо за внимание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D05F6415-1E7C-453D-B6B7-DBF76BDA69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331882"/>
            <a:ext cx="9144000" cy="1655762"/>
          </a:xfrm>
        </p:spPr>
        <p:txBody>
          <a:bodyPr rtlCol="0">
            <a:normAutofit/>
          </a:bodyPr>
          <a:lstStyle/>
          <a:p>
            <a:pPr rtl="0"/>
            <a:endParaRPr lang="ru-RU" sz="28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rtl="0"/>
            <a:endParaRPr lang="ru-RU" sz="28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3" name="Графический объект 12">
            <a:extLst>
              <a:ext uri="{FF2B5EF4-FFF2-40B4-BE49-F238E27FC236}">
                <a16:creationId xmlns:a16="http://schemas.microsoft.com/office/drawing/2014/main" xmlns="" id="{6A56DF0C-1331-406E-AEE6-06E0E59FB9A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7"/>
              </a:ext>
            </a:extLst>
          </a:blip>
          <a:srcRect/>
          <a:stretch/>
        </p:blipFill>
        <p:spPr>
          <a:xfrm rot="7636248">
            <a:off x="8538008" y="4700980"/>
            <a:ext cx="2453456" cy="2302474"/>
          </a:xfrm>
          <a:prstGeom prst="rect">
            <a:avLst/>
          </a:prstGeom>
        </p:spPr>
      </p:pic>
      <p:pic>
        <p:nvPicPr>
          <p:cNvPr id="19" name="Графический объект 18" descr="Линейка">
            <a:extLst>
              <a:ext uri="{FF2B5EF4-FFF2-40B4-BE49-F238E27FC236}">
                <a16:creationId xmlns:a16="http://schemas.microsoft.com/office/drawing/2014/main" xmlns="" id="{39130E3C-1E93-4315-AE76-13C55147DCF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 rot="18889495">
            <a:off x="9761411" y="837948"/>
            <a:ext cx="1574403" cy="1574403"/>
          </a:xfrm>
          <a:prstGeom prst="rect">
            <a:avLst/>
          </a:prstGeom>
        </p:spPr>
      </p:pic>
      <p:pic>
        <p:nvPicPr>
          <p:cNvPr id="21" name="Графический объект 20" descr="Карандаш">
            <a:extLst>
              <a:ext uri="{FF2B5EF4-FFF2-40B4-BE49-F238E27FC236}">
                <a16:creationId xmlns:a16="http://schemas.microsoft.com/office/drawing/2014/main" xmlns="" id="{FFEC1660-205F-490E-800A-0D57D250BAE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 rot="20520790">
            <a:off x="10679555" y="1075843"/>
            <a:ext cx="1488402" cy="1488402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272A6DAF-AB88-4D0D-A354-77C0B5CD056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13"/>
              </a:ext>
            </a:extLst>
          </a:blip>
          <a:stretch>
            <a:fillRect/>
          </a:stretch>
        </p:blipFill>
        <p:spPr>
          <a:xfrm rot="20526670">
            <a:off x="9435951" y="2825959"/>
            <a:ext cx="3140372" cy="314037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35E60C67-5411-4C80-B9DD-3B05EDDBC6FA}"/>
              </a:ext>
            </a:extLst>
          </p:cNvPr>
          <p:cNvSpPr txBox="1"/>
          <p:nvPr/>
        </p:nvSpPr>
        <p:spPr>
          <a:xfrm>
            <a:off x="1987848" y="7092459"/>
            <a:ext cx="24534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7" tooltip="https://pngimg.com/download/2067"/>
              </a:rPr>
              <a:t>Это изображение</a:t>
            </a:r>
            <a:r>
              <a:rPr kumimoji="0" lang="ru-RU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автор: Неизвестный автор, лицензия: </a:t>
            </a:r>
            <a:r>
              <a:rPr kumimoji="0" lang="ru-RU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14" tooltip="https://creativecommons.org/licenses/by-nc/3.0/"/>
              </a:rPr>
              <a:t>CC BY-NC</a:t>
            </a:r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7" name="Рисунок 26">
            <a:extLst>
              <a:ext uri="{FF2B5EF4-FFF2-40B4-BE49-F238E27FC236}">
                <a16:creationId xmlns:a16="http://schemas.microsoft.com/office/drawing/2014/main" xmlns="" id="{8C42DD70-63BD-4B4A-A401-16F9E3206DA6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16"/>
              </a:ext>
            </a:extLst>
          </a:blip>
          <a:stretch>
            <a:fillRect/>
          </a:stretch>
        </p:blipFill>
        <p:spPr>
          <a:xfrm flipH="1">
            <a:off x="8875185" y="3437881"/>
            <a:ext cx="942402" cy="1226998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xmlns="" id="{D4628731-3ECC-438A-BAA3-6312D48B3D2C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18"/>
              </a:ext>
            </a:extLst>
          </a:blip>
          <a:stretch>
            <a:fillRect/>
          </a:stretch>
        </p:blipFill>
        <p:spPr>
          <a:xfrm>
            <a:off x="6193101" y="4134342"/>
            <a:ext cx="2822842" cy="2809669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EE10C5DF-A9F4-49E2-84D1-DE4AEF10F77C}"/>
              </a:ext>
            </a:extLst>
          </p:cNvPr>
          <p:cNvSpPr txBox="1"/>
          <p:nvPr/>
        </p:nvSpPr>
        <p:spPr>
          <a:xfrm>
            <a:off x="4768610" y="6950921"/>
            <a:ext cx="21868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18" tooltip="https://pngimg.com/download/81757"/>
              </a:rPr>
              <a:t>Это изображение</a:t>
            </a:r>
            <a:r>
              <a:rPr kumimoji="0" lang="ru-RU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автор: Неизвестный автор, лицензия: </a:t>
            </a:r>
            <a:r>
              <a:rPr kumimoji="0" lang="ru-RU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14" tooltip="https://creativecommons.org/licenses/by-nc/3.0/"/>
              </a:rPr>
              <a:t>CC BY-NC</a:t>
            </a:r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7" name="Графический объект 10">
            <a:extLst>
              <a:ext uri="{FF2B5EF4-FFF2-40B4-BE49-F238E27FC236}">
                <a16:creationId xmlns:a16="http://schemas.microsoft.com/office/drawing/2014/main" xmlns="" id="{15ACCF46-90F5-4287-AC98-23F640FE44E0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2066737" y="4123072"/>
            <a:ext cx="1896817" cy="1729144"/>
          </a:xfrm>
          <a:prstGeom prst="rect">
            <a:avLst/>
          </a:prstGeom>
        </p:spPr>
      </p:pic>
      <p:pic>
        <p:nvPicPr>
          <p:cNvPr id="38" name="Графический объект 10">
            <a:extLst>
              <a:ext uri="{FF2B5EF4-FFF2-40B4-BE49-F238E27FC236}">
                <a16:creationId xmlns:a16="http://schemas.microsoft.com/office/drawing/2014/main" xmlns="" id="{4D3E0E74-CA81-4677-BA5D-010786CF46B5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156316" y="4139098"/>
            <a:ext cx="1896818" cy="1729142"/>
          </a:xfrm>
          <a:prstGeom prst="rect">
            <a:avLst/>
          </a:prstGeom>
        </p:spPr>
      </p:pic>
      <p:sp>
        <p:nvSpPr>
          <p:cNvPr id="16" name="Заголовок 1">
            <a:extLst>
              <a:ext uri="{FF2B5EF4-FFF2-40B4-BE49-F238E27FC236}">
                <a16:creationId xmlns:a16="http://schemas.microsoft.com/office/drawing/2014/main" xmlns="" id="{2D1848ED-6B93-4076-BAF0-554F1955CEB3}"/>
              </a:ext>
            </a:extLst>
          </p:cNvPr>
          <p:cNvSpPr txBox="1">
            <a:spLocks/>
          </p:cNvSpPr>
          <p:nvPr/>
        </p:nvSpPr>
        <p:spPr>
          <a:xfrm>
            <a:off x="-569526" y="6317310"/>
            <a:ext cx="7568203" cy="40186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800" dirty="0">
                <a:solidFill>
                  <a:schemeClr val="bg1"/>
                </a:solidFill>
                <a:latin typeface="Rockwell" panose="02060603020205020403" pitchFamily="18" charset="0"/>
              </a:rPr>
              <a:t>Подготовлено активом «Мы за чистую </a:t>
            </a:r>
            <a:r>
              <a:rPr lang="ru-RU" sz="1800" dirty="0" err="1">
                <a:solidFill>
                  <a:schemeClr val="bg1"/>
                </a:solidFill>
                <a:latin typeface="Rockwell" panose="02060603020205020403" pitchFamily="18" charset="0"/>
              </a:rPr>
              <a:t>Тарногу</a:t>
            </a:r>
            <a:r>
              <a:rPr lang="ru-RU" sz="1800" dirty="0">
                <a:solidFill>
                  <a:schemeClr val="bg1"/>
                </a:solidFill>
                <a:latin typeface="Rockwell" panose="02060603020205020403" pitchFamily="18" charset="0"/>
              </a:rPr>
              <a:t>. </a:t>
            </a:r>
            <a:r>
              <a:rPr lang="ru-RU" sz="1800" dirty="0" err="1">
                <a:solidFill>
                  <a:schemeClr val="bg1"/>
                </a:solidFill>
                <a:latin typeface="Rockwell" panose="02060603020205020403" pitchFamily="18" charset="0"/>
              </a:rPr>
              <a:t>Экопчелки</a:t>
            </a:r>
            <a:r>
              <a:rPr lang="ru-RU" sz="1800" dirty="0">
                <a:solidFill>
                  <a:schemeClr val="bg1"/>
                </a:solidFill>
                <a:latin typeface="Rockwell" panose="02060603020205020403" pitchFamily="18" charset="0"/>
              </a:rPr>
              <a:t>»</a:t>
            </a:r>
          </a:p>
        </p:txBody>
      </p:sp>
    </p:spTree>
    <p:extLst>
      <p:ext uri="{BB962C8B-B14F-4D97-AF65-F5344CB8AC3E}">
        <p14:creationId xmlns:p14="http://schemas.microsoft.com/office/powerpoint/2010/main" val="3632492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Группа 9">
            <a:extLst>
              <a:ext uri="{FF2B5EF4-FFF2-40B4-BE49-F238E27FC236}">
                <a16:creationId xmlns:a16="http://schemas.microsoft.com/office/drawing/2014/main" xmlns="" id="{D4EF09CF-3362-453A-9463-F6669A9D3E01}"/>
              </a:ext>
            </a:extLst>
          </p:cNvPr>
          <p:cNvGrpSpPr/>
          <p:nvPr/>
        </p:nvGrpSpPr>
        <p:grpSpPr>
          <a:xfrm rot="16200000">
            <a:off x="5572540" y="-5642088"/>
            <a:ext cx="1046920" cy="12192001"/>
            <a:chOff x="9055676" y="0"/>
            <a:chExt cx="3136324" cy="6858000"/>
          </a:xfrm>
        </p:grpSpPr>
        <p:sp>
          <p:nvSpPr>
            <p:cNvPr id="4" name="Прямоугольник 3">
              <a:extLst>
                <a:ext uri="{FF2B5EF4-FFF2-40B4-BE49-F238E27FC236}">
                  <a16:creationId xmlns:a16="http://schemas.microsoft.com/office/drawing/2014/main" xmlns="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/>
            </a:p>
          </p:txBody>
        </p:sp>
        <p:sp>
          <p:nvSpPr>
            <p:cNvPr id="5" name="Прямоугольник 4">
              <a:extLst>
                <a:ext uri="{FF2B5EF4-FFF2-40B4-BE49-F238E27FC236}">
                  <a16:creationId xmlns:a16="http://schemas.microsoft.com/office/drawing/2014/main" xmlns="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/>
            </a:p>
          </p:txBody>
        </p:sp>
        <p:sp>
          <p:nvSpPr>
            <p:cNvPr id="6" name="Прямоугольник 5">
              <a:extLst>
                <a:ext uri="{FF2B5EF4-FFF2-40B4-BE49-F238E27FC236}">
                  <a16:creationId xmlns:a16="http://schemas.microsoft.com/office/drawing/2014/main" xmlns="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/>
            </a:p>
          </p:txBody>
        </p:sp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xmlns="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/>
            </a:p>
          </p:txBody>
        </p:sp>
        <p:sp>
          <p:nvSpPr>
            <p:cNvPr id="8" name="Прямоугольник 7">
              <a:extLst>
                <a:ext uri="{FF2B5EF4-FFF2-40B4-BE49-F238E27FC236}">
                  <a16:creationId xmlns:a16="http://schemas.microsoft.com/office/drawing/2014/main" xmlns="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/>
            </a:p>
          </p:txBody>
        </p:sp>
      </p:grpSp>
      <p:pic>
        <p:nvPicPr>
          <p:cNvPr id="27" name="Рисунок 26">
            <a:extLst>
              <a:ext uri="{FF2B5EF4-FFF2-40B4-BE49-F238E27FC236}">
                <a16:creationId xmlns:a16="http://schemas.microsoft.com/office/drawing/2014/main" xmlns="" id="{952642E3-0685-47EE-A34B-3F5696CFEF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4897" y="991366"/>
            <a:ext cx="7666839" cy="575013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BDE60825-4850-472F-8989-B43E7D1569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12615" y="1017050"/>
            <a:ext cx="5771401" cy="577140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6DC74D3C-DA94-4C1E-8490-F2D52111567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2371" y="977374"/>
            <a:ext cx="7571888" cy="5764122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162FF173-C57B-42D5-A75B-23684C01BF3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0592" y="977374"/>
            <a:ext cx="8175445" cy="6131583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AC976C67-7149-4AFA-8D9A-4F55F4F7905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82052" y="991366"/>
            <a:ext cx="4598687" cy="6131583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28780CB4-8BE6-4680-B567-D83EADDD471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0592" y="991366"/>
            <a:ext cx="8282217" cy="6211662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125FA522-4E48-477F-99DE-8BCF0BAC7A2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629216" y="723330"/>
            <a:ext cx="10913034" cy="6134669"/>
          </a:xfrm>
          <a:prstGeom prst="rect">
            <a:avLst/>
          </a:prstGeom>
        </p:spPr>
      </p:pic>
      <p:sp>
        <p:nvSpPr>
          <p:cNvPr id="24" name="Заголовок 1">
            <a:extLst>
              <a:ext uri="{FF2B5EF4-FFF2-40B4-BE49-F238E27FC236}">
                <a16:creationId xmlns:a16="http://schemas.microsoft.com/office/drawing/2014/main" xmlns="" id="{5CF52C28-9ACC-48B6-BEC0-11D50064EE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7576" y="0"/>
            <a:ext cx="8378529" cy="664207"/>
          </a:xfrm>
        </p:spPr>
        <p:txBody>
          <a:bodyPr rtlCol="0">
            <a:normAutofit fontScale="90000"/>
          </a:bodyPr>
          <a:lstStyle/>
          <a:p>
            <a:pPr algn="ctr" rtl="0"/>
            <a:r>
              <a:rPr lang="ru-RU" dirty="0" err="1">
                <a:solidFill>
                  <a:schemeClr val="bg1"/>
                </a:solidFill>
                <a:latin typeface="Rockwell" panose="02060603020205020403" pitchFamily="18" charset="0"/>
              </a:rPr>
              <a:t>Тарнога</a:t>
            </a:r>
            <a:r>
              <a:rPr lang="ru-RU" dirty="0">
                <a:solidFill>
                  <a:schemeClr val="bg1"/>
                </a:solidFill>
                <a:latin typeface="Rockwell" panose="02060603020205020403" pitchFamily="18" charset="0"/>
              </a:rPr>
              <a:t> – «Медвежий уголок»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F53B4FC4-B3C6-4041-9909-F9D42BE8100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5100" y="1714298"/>
            <a:ext cx="8893200" cy="4290273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0F46C9A4-E88A-4C49-9FC1-2C6EDB838B4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79347" y="733910"/>
            <a:ext cx="10177647" cy="6409165"/>
          </a:xfrm>
          <a:prstGeom prst="rect">
            <a:avLst/>
          </a:prstGeom>
        </p:spPr>
      </p:pic>
      <p:grpSp>
        <p:nvGrpSpPr>
          <p:cNvPr id="20" name="Группа 19">
            <a:extLst>
              <a:ext uri="{FF2B5EF4-FFF2-40B4-BE49-F238E27FC236}">
                <a16:creationId xmlns:a16="http://schemas.microsoft.com/office/drawing/2014/main" xmlns="" id="{D4EF09CF-3362-453A-9463-F6669A9D3E01}"/>
              </a:ext>
            </a:extLst>
          </p:cNvPr>
          <p:cNvGrpSpPr/>
          <p:nvPr/>
        </p:nvGrpSpPr>
        <p:grpSpPr>
          <a:xfrm>
            <a:off x="9088318" y="-69549"/>
            <a:ext cx="3218727" cy="6858000"/>
            <a:chOff x="9055676" y="0"/>
            <a:chExt cx="3218727" cy="6858000"/>
          </a:xfrm>
        </p:grpSpPr>
        <p:sp>
          <p:nvSpPr>
            <p:cNvPr id="21" name="Прямоугольник 20">
              <a:extLst>
                <a:ext uri="{FF2B5EF4-FFF2-40B4-BE49-F238E27FC236}">
                  <a16:creationId xmlns:a16="http://schemas.microsoft.com/office/drawing/2014/main" xmlns="" id="{403AE892-EBD6-40F1-851B-FEADBD59429F}"/>
                </a:ext>
              </a:extLst>
            </p:cNvPr>
            <p:cNvSpPr/>
            <p:nvPr/>
          </p:nvSpPr>
          <p:spPr>
            <a:xfrm>
              <a:off x="9304335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dirty="0"/>
            </a:p>
          </p:txBody>
        </p:sp>
        <p:sp>
          <p:nvSpPr>
            <p:cNvPr id="22" name="Прямоугольник 21">
              <a:extLst>
                <a:ext uri="{FF2B5EF4-FFF2-40B4-BE49-F238E27FC236}">
                  <a16:creationId xmlns:a16="http://schemas.microsoft.com/office/drawing/2014/main" xmlns="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/>
            </a:p>
          </p:txBody>
        </p:sp>
        <p:sp>
          <p:nvSpPr>
            <p:cNvPr id="23" name="Прямоугольник 22">
              <a:extLst>
                <a:ext uri="{FF2B5EF4-FFF2-40B4-BE49-F238E27FC236}">
                  <a16:creationId xmlns:a16="http://schemas.microsoft.com/office/drawing/2014/main" xmlns="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/>
            </a:p>
          </p:txBody>
        </p:sp>
        <p:sp>
          <p:nvSpPr>
            <p:cNvPr id="25" name="Прямоугольник 24">
              <a:extLst>
                <a:ext uri="{FF2B5EF4-FFF2-40B4-BE49-F238E27FC236}">
                  <a16:creationId xmlns:a16="http://schemas.microsoft.com/office/drawing/2014/main" xmlns="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/>
            </a:p>
          </p:txBody>
        </p:sp>
        <p:sp>
          <p:nvSpPr>
            <p:cNvPr id="26" name="Прямоугольник 25">
              <a:extLst>
                <a:ext uri="{FF2B5EF4-FFF2-40B4-BE49-F238E27FC236}">
                  <a16:creationId xmlns:a16="http://schemas.microsoft.com/office/drawing/2014/main" xmlns="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/>
            </a:p>
          </p:txBody>
        </p:sp>
      </p:grpSp>
      <p:sp>
        <p:nvSpPr>
          <p:cNvPr id="35" name="Заголовок 1">
            <a:extLst>
              <a:ext uri="{FF2B5EF4-FFF2-40B4-BE49-F238E27FC236}">
                <a16:creationId xmlns:a16="http://schemas.microsoft.com/office/drawing/2014/main" xmlns="" id="{10742257-3980-4551-868A-26DC3CB821EE}"/>
              </a:ext>
            </a:extLst>
          </p:cNvPr>
          <p:cNvSpPr txBox="1">
            <a:spLocks/>
          </p:cNvSpPr>
          <p:nvPr/>
        </p:nvSpPr>
        <p:spPr>
          <a:xfrm>
            <a:off x="9447308" y="-69548"/>
            <a:ext cx="2859737" cy="68110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3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dirty="0" smtClean="0">
                <a:solidFill>
                  <a:schemeClr val="bg1"/>
                </a:solidFill>
                <a:latin typeface="Rockwell" panose="02060603020205020403" pitchFamily="18" charset="0"/>
              </a:rPr>
              <a:t>Красота местной природы, величавые боры с ковром</a:t>
            </a:r>
          </a:p>
          <a:p>
            <a:pPr algn="ctr"/>
            <a:r>
              <a:rPr lang="ru-RU" dirty="0" smtClean="0">
                <a:solidFill>
                  <a:schemeClr val="bg1"/>
                </a:solidFill>
                <a:latin typeface="Rockwell" panose="02060603020205020403" pitchFamily="18" charset="0"/>
              </a:rPr>
              <a:t> из мха, чистые реки, озера приводят в ступор впервые приезжающих к нам гостей.</a:t>
            </a:r>
          </a:p>
          <a:p>
            <a:pPr algn="ctr"/>
            <a:endParaRPr lang="ru-RU" dirty="0">
              <a:solidFill>
                <a:schemeClr val="bg1"/>
              </a:solidFill>
              <a:latin typeface="Rockwell" panose="02060603020205020403" pitchFamily="18" charset="0"/>
            </a:endParaRPr>
          </a:p>
          <a:p>
            <a:pPr algn="ctr"/>
            <a:r>
              <a:rPr lang="ru-RU" dirty="0" smtClean="0">
                <a:solidFill>
                  <a:schemeClr val="bg1"/>
                </a:solidFill>
                <a:latin typeface="Rockwell" panose="02060603020205020403" pitchFamily="18" charset="0"/>
              </a:rPr>
              <a:t> Сельскохозяйственный район имеет места, где на заливных лугах пасутся коровы, также цветочные поля, где трудолюбивые пчелы собирают нектар.</a:t>
            </a:r>
          </a:p>
          <a:p>
            <a:pPr algn="ctr"/>
            <a:endParaRPr lang="ru-RU" dirty="0" smtClean="0">
              <a:solidFill>
                <a:schemeClr val="bg1"/>
              </a:solidFill>
              <a:latin typeface="Rockwell" panose="02060603020205020403" pitchFamily="18" charset="0"/>
            </a:endParaRPr>
          </a:p>
          <a:p>
            <a:pPr algn="ctr"/>
            <a:r>
              <a:rPr lang="ru-RU" dirty="0" smtClean="0">
                <a:solidFill>
                  <a:schemeClr val="bg1"/>
                </a:solidFill>
                <a:latin typeface="Rockwell" panose="02060603020205020403" pitchFamily="18" charset="0"/>
              </a:rPr>
              <a:t>Молочная продукция, производимая на местном маслозаводе, известна за пределами области. </a:t>
            </a:r>
            <a:r>
              <a:rPr lang="ru-RU" dirty="0" err="1" smtClean="0">
                <a:solidFill>
                  <a:schemeClr val="bg1"/>
                </a:solidFill>
                <a:latin typeface="Rockwell" panose="02060603020205020403" pitchFamily="18" charset="0"/>
              </a:rPr>
              <a:t>Тарногское</a:t>
            </a:r>
            <a:r>
              <a:rPr lang="ru-RU" dirty="0" smtClean="0">
                <a:solidFill>
                  <a:schemeClr val="bg1"/>
                </a:solidFill>
                <a:latin typeface="Rockwell" panose="02060603020205020403" pitchFamily="18" charset="0"/>
              </a:rPr>
              <a:t> масло -  известный бренд, получивший много медалей всех достоинств на всероссийском уровне.</a:t>
            </a:r>
          </a:p>
          <a:p>
            <a:pPr algn="ctr"/>
            <a:r>
              <a:rPr lang="ru-RU" dirty="0">
                <a:solidFill>
                  <a:schemeClr val="bg1"/>
                </a:solidFill>
                <a:latin typeface="Rockwell" panose="02060603020205020403" pitchFamily="18" charset="0"/>
              </a:rPr>
              <a:t>5</a:t>
            </a:r>
            <a:endParaRPr lang="ru-RU" dirty="0" smtClean="0">
              <a:solidFill>
                <a:schemeClr val="bg1"/>
              </a:solidFill>
              <a:latin typeface="Rockwell" panose="02060603020205020403" pitchFamily="18" charset="0"/>
            </a:endParaRPr>
          </a:p>
          <a:p>
            <a:pPr algn="ctr"/>
            <a:r>
              <a:rPr lang="ru-RU" dirty="0" smtClean="0">
                <a:solidFill>
                  <a:schemeClr val="bg1"/>
                </a:solidFill>
                <a:latin typeface="Rockwell" panose="02060603020205020403" pitchFamily="18" charset="0"/>
              </a:rPr>
              <a:t>На протяжении последних 20 лет </a:t>
            </a:r>
            <a:r>
              <a:rPr lang="ru-RU" dirty="0" err="1" smtClean="0">
                <a:solidFill>
                  <a:schemeClr val="bg1"/>
                </a:solidFill>
                <a:latin typeface="Rockwell" panose="02060603020205020403" pitchFamily="18" charset="0"/>
              </a:rPr>
              <a:t>тарножане</a:t>
            </a:r>
            <a:r>
              <a:rPr lang="ru-RU" dirty="0" smtClean="0">
                <a:solidFill>
                  <a:schemeClr val="bg1"/>
                </a:solidFill>
                <a:latin typeface="Rockwell" panose="02060603020205020403" pitchFamily="18" charset="0"/>
              </a:rPr>
              <a:t> в рамках проекта «</a:t>
            </a:r>
            <a:r>
              <a:rPr lang="ru-RU" dirty="0" err="1" smtClean="0">
                <a:solidFill>
                  <a:schemeClr val="bg1"/>
                </a:solidFill>
                <a:latin typeface="Rockwell" panose="02060603020205020403" pitchFamily="18" charset="0"/>
              </a:rPr>
              <a:t>Тарнога</a:t>
            </a:r>
            <a:r>
              <a:rPr lang="ru-RU" dirty="0" smtClean="0">
                <a:solidFill>
                  <a:schemeClr val="bg1"/>
                </a:solidFill>
                <a:latin typeface="Rockwell" panose="02060603020205020403" pitchFamily="18" charset="0"/>
              </a:rPr>
              <a:t> – столица меда Вологодского края» активно занимаются пчеловодством.</a:t>
            </a:r>
            <a:endParaRPr lang="ru-RU" dirty="0">
              <a:solidFill>
                <a:schemeClr val="bg1"/>
              </a:solidFill>
              <a:latin typeface="Rockwell" panose="02060603020205020403" pitchFamily="18" charset="0"/>
            </a:endParaRPr>
          </a:p>
        </p:txBody>
      </p:sp>
      <p:pic>
        <p:nvPicPr>
          <p:cNvPr id="36" name="Рисунок 35">
            <a:extLst>
              <a:ext uri="{FF2B5EF4-FFF2-40B4-BE49-F238E27FC236}">
                <a16:creationId xmlns:a16="http://schemas.microsoft.com/office/drawing/2014/main" xmlns="" id="{705983E1-0264-4584-B759-6DB90B3D3F3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08772" y="1734319"/>
            <a:ext cx="7837057" cy="4408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002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0742257-3980-4551-868A-26DC3CB821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284" y="365125"/>
            <a:ext cx="8378529" cy="1238388"/>
          </a:xfrm>
        </p:spPr>
        <p:txBody>
          <a:bodyPr rtlCol="0">
            <a:normAutofit fontScale="90000"/>
          </a:bodyPr>
          <a:lstStyle/>
          <a:p>
            <a:pPr algn="ctr" rtl="0"/>
            <a:r>
              <a:rPr lang="ru-RU" dirty="0">
                <a:solidFill>
                  <a:schemeClr val="accent5">
                    <a:lumMod val="50000"/>
                  </a:schemeClr>
                </a:solidFill>
                <a:latin typeface="Rockwell" panose="02060603020205020403" pitchFamily="18" charset="0"/>
              </a:rPr>
              <a:t>Сельская глубинка - </a:t>
            </a:r>
            <a:br>
              <a:rPr lang="ru-RU" dirty="0">
                <a:solidFill>
                  <a:schemeClr val="accent5">
                    <a:lumMod val="50000"/>
                  </a:schemeClr>
                </a:solidFill>
                <a:latin typeface="Rockwell" panose="02060603020205020403" pitchFamily="18" charset="0"/>
              </a:rPr>
            </a:br>
            <a:r>
              <a:rPr lang="ru-RU" dirty="0">
                <a:solidFill>
                  <a:schemeClr val="accent5">
                    <a:lumMod val="50000"/>
                  </a:schemeClr>
                </a:solidFill>
                <a:latin typeface="Rockwell" panose="02060603020205020403" pitchFamily="18" charset="0"/>
              </a:rPr>
              <a:t>Тарногский Городок</a:t>
            </a:r>
            <a:br>
              <a:rPr lang="ru-RU" dirty="0">
                <a:solidFill>
                  <a:schemeClr val="accent5">
                    <a:lumMod val="50000"/>
                  </a:schemeClr>
                </a:solidFill>
                <a:latin typeface="Rockwell" panose="02060603020205020403" pitchFamily="18" charset="0"/>
              </a:rPr>
            </a:br>
            <a:r>
              <a:rPr lang="ru-RU" dirty="0">
                <a:solidFill>
                  <a:schemeClr val="accent5">
                    <a:lumMod val="50000"/>
                  </a:schemeClr>
                </a:solidFill>
                <a:latin typeface="Rockwell" panose="02060603020205020403" pitchFamily="18" charset="0"/>
              </a:rPr>
              <a:t>Вологодской области</a:t>
            </a:r>
          </a:p>
        </p:txBody>
      </p:sp>
      <p:pic>
        <p:nvPicPr>
          <p:cNvPr id="14" name="Объект 13">
            <a:extLst>
              <a:ext uri="{FF2B5EF4-FFF2-40B4-BE49-F238E27FC236}">
                <a16:creationId xmlns:a16="http://schemas.microsoft.com/office/drawing/2014/main" xmlns="" id="{7DCA30B5-1F68-48CF-BD3E-A1C01D4460D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2552" y="1924599"/>
            <a:ext cx="8860387" cy="4568276"/>
          </a:xfrm>
        </p:spPr>
      </p:pic>
      <p:grpSp>
        <p:nvGrpSpPr>
          <p:cNvPr id="9" name="Группа 8">
            <a:extLst>
              <a:ext uri="{FF2B5EF4-FFF2-40B4-BE49-F238E27FC236}">
                <a16:creationId xmlns:a16="http://schemas.microsoft.com/office/drawing/2014/main" xmlns="" id="{798EA88B-C439-4F17-9585-820972CE0BA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/>
          <p:nvPr/>
        </p:nvGrpSpPr>
        <p:grpSpPr>
          <a:xfrm>
            <a:off x="9383403" y="-236765"/>
            <a:ext cx="3398226" cy="7173310"/>
            <a:chOff x="8986808" y="-239917"/>
            <a:chExt cx="3668917" cy="7097917"/>
          </a:xfrm>
        </p:grpSpPr>
        <p:grpSp>
          <p:nvGrpSpPr>
            <p:cNvPr id="10" name="Группа 9">
              <a:extLst>
                <a:ext uri="{FF2B5EF4-FFF2-40B4-BE49-F238E27FC236}">
                  <a16:creationId xmlns:a16="http://schemas.microsoft.com/office/drawing/2014/main" xmlns="" id="{D4EF09CF-3362-453A-9463-F6669A9D3E01}"/>
                </a:ext>
              </a:extLst>
            </p:cNvPr>
            <p:cNvGrpSpPr/>
            <p:nvPr/>
          </p:nvGrpSpPr>
          <p:grpSpPr>
            <a:xfrm>
              <a:off x="9055676" y="0"/>
              <a:ext cx="3136324" cy="6858000"/>
              <a:chOff x="9055676" y="0"/>
              <a:chExt cx="3136324" cy="6858000"/>
            </a:xfrm>
          </p:grpSpPr>
          <p:sp>
            <p:nvSpPr>
              <p:cNvPr id="4" name="Прямоугольник 3">
                <a:extLst>
                  <a:ext uri="{FF2B5EF4-FFF2-40B4-BE49-F238E27FC236}">
                    <a16:creationId xmlns:a16="http://schemas.microsoft.com/office/drawing/2014/main" xmlns="" id="{403AE892-EBD6-40F1-851B-FEADBD59429F}"/>
                  </a:ext>
                </a:extLst>
              </p:cNvPr>
              <p:cNvSpPr/>
              <p:nvPr/>
            </p:nvSpPr>
            <p:spPr>
              <a:xfrm>
                <a:off x="9450534" y="0"/>
                <a:ext cx="2741466" cy="6858000"/>
              </a:xfrm>
              <a:prstGeom prst="rect">
                <a:avLst/>
              </a:prstGeom>
              <a:solidFill>
                <a:schemeClr val="accent5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/>
              </a:p>
            </p:txBody>
          </p:sp>
          <p:sp>
            <p:nvSpPr>
              <p:cNvPr id="5" name="Прямоугольник 4">
                <a:extLst>
                  <a:ext uri="{FF2B5EF4-FFF2-40B4-BE49-F238E27FC236}">
                    <a16:creationId xmlns:a16="http://schemas.microsoft.com/office/drawing/2014/main" xmlns="" id="{54318653-1A38-442C-BA0F-F2C51149BCFF}"/>
                  </a:ext>
                </a:extLst>
              </p:cNvPr>
              <p:cNvSpPr/>
              <p:nvPr/>
            </p:nvSpPr>
            <p:spPr>
              <a:xfrm>
                <a:off x="9055676" y="0"/>
                <a:ext cx="166255" cy="685800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/>
              </a:p>
            </p:txBody>
          </p:sp>
          <p:sp>
            <p:nvSpPr>
              <p:cNvPr id="6" name="Прямоугольник 5">
                <a:extLst>
                  <a:ext uri="{FF2B5EF4-FFF2-40B4-BE49-F238E27FC236}">
                    <a16:creationId xmlns:a16="http://schemas.microsoft.com/office/drawing/2014/main" xmlns="" id="{C25D63D1-E9CE-42BF-BD4D-374FD0293155}"/>
                  </a:ext>
                </a:extLst>
              </p:cNvPr>
              <p:cNvSpPr/>
              <p:nvPr/>
            </p:nvSpPr>
            <p:spPr>
              <a:xfrm>
                <a:off x="9221932" y="0"/>
                <a:ext cx="114301" cy="6858000"/>
              </a:xfrm>
              <a:prstGeom prst="rect">
                <a:avLst/>
              </a:prstGeom>
              <a:solidFill>
                <a:srgbClr val="FFD34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/>
              </a:p>
            </p:txBody>
          </p:sp>
          <p:sp>
            <p:nvSpPr>
              <p:cNvPr id="7" name="Прямоугольник 6">
                <a:extLst>
                  <a:ext uri="{FF2B5EF4-FFF2-40B4-BE49-F238E27FC236}">
                    <a16:creationId xmlns:a16="http://schemas.microsoft.com/office/drawing/2014/main" xmlns="" id="{BA4EE865-9F0D-4531-A737-E13A557C0277}"/>
                  </a:ext>
                </a:extLst>
              </p:cNvPr>
              <p:cNvSpPr/>
              <p:nvPr/>
            </p:nvSpPr>
            <p:spPr>
              <a:xfrm>
                <a:off x="9336233" y="0"/>
                <a:ext cx="150667" cy="6858000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/>
              </a:p>
            </p:txBody>
          </p:sp>
          <p:sp>
            <p:nvSpPr>
              <p:cNvPr id="8" name="Прямоугольник 7">
                <a:extLst>
                  <a:ext uri="{FF2B5EF4-FFF2-40B4-BE49-F238E27FC236}">
                    <a16:creationId xmlns:a16="http://schemas.microsoft.com/office/drawing/2014/main" xmlns="" id="{6A1183CB-C5B0-498A-A49C-4180134C74B0}"/>
                  </a:ext>
                </a:extLst>
              </p:cNvPr>
              <p:cNvSpPr/>
              <p:nvPr/>
            </p:nvSpPr>
            <p:spPr>
              <a:xfrm>
                <a:off x="9336233" y="0"/>
                <a:ext cx="57150" cy="68580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/>
              </a:p>
            </p:txBody>
          </p:sp>
        </p:grpSp>
        <p:pic>
          <p:nvPicPr>
            <p:cNvPr id="11" name="Графический объект 10" descr="Буфер обмена">
              <a:extLst>
                <a:ext uri="{FF2B5EF4-FFF2-40B4-BE49-F238E27FC236}">
                  <a16:creationId xmlns:a16="http://schemas.microsoft.com/office/drawing/2014/main" xmlns="" id="{4F58D0C9-D25F-4044-8F1B-4190E5A1BD5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p:blipFill>
          <p:spPr>
            <a:xfrm>
              <a:off x="8986808" y="-239917"/>
              <a:ext cx="3668917" cy="3668917"/>
            </a:xfrm>
            <a:prstGeom prst="rect">
              <a:avLst/>
            </a:prstGeom>
          </p:spPr>
        </p:pic>
      </p:grpSp>
      <p:sp>
        <p:nvSpPr>
          <p:cNvPr id="12" name="Объект 2">
            <a:extLst>
              <a:ext uri="{FF2B5EF4-FFF2-40B4-BE49-F238E27FC236}">
                <a16:creationId xmlns:a16="http://schemas.microsoft.com/office/drawing/2014/main" xmlns="" id="{E71AE267-A54E-4CA7-92ED-6CF4A8822074}"/>
              </a:ext>
            </a:extLst>
          </p:cNvPr>
          <p:cNvSpPr txBox="1">
            <a:spLocks/>
          </p:cNvSpPr>
          <p:nvPr/>
        </p:nvSpPr>
        <p:spPr>
          <a:xfrm>
            <a:off x="10243571" y="1863329"/>
            <a:ext cx="1769272" cy="1022902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1800" dirty="0">
                <a:solidFill>
                  <a:schemeClr val="bg1"/>
                </a:solidFill>
                <a:latin typeface="Tahoma"/>
                <a:ea typeface="Tahoma"/>
                <a:cs typeface="Tahoma"/>
              </a:rPr>
              <a:t>Численность населения села </a:t>
            </a:r>
          </a:p>
          <a:p>
            <a:pPr marL="0" indent="0" algn="ctr">
              <a:buNone/>
            </a:pPr>
            <a:r>
              <a:rPr lang="ru-RU" sz="1800" dirty="0">
                <a:solidFill>
                  <a:schemeClr val="bg1"/>
                </a:solidFill>
                <a:latin typeface="Tahoma"/>
                <a:ea typeface="Tahoma"/>
                <a:cs typeface="Tahoma"/>
              </a:rPr>
              <a:t>– более 12 тыс.</a:t>
            </a:r>
          </a:p>
          <a:p>
            <a:pPr marL="0" indent="0" algn="ctr">
              <a:buNone/>
            </a:pPr>
            <a:endParaRPr lang="ru-RU" sz="1800" dirty="0">
              <a:solidFill>
                <a:schemeClr val="bg1"/>
              </a:solidFill>
              <a:latin typeface="Tahoma"/>
              <a:ea typeface="Tahoma"/>
              <a:cs typeface="Tahoma"/>
            </a:endParaRPr>
          </a:p>
          <a:p>
            <a:pPr marL="0" indent="0" algn="ctr">
              <a:buNone/>
            </a:pPr>
            <a:endParaRPr lang="ru-RU" sz="1800" dirty="0">
              <a:solidFill>
                <a:schemeClr val="bg1"/>
              </a:solidFill>
              <a:latin typeface="Tahoma"/>
              <a:ea typeface="Tahoma"/>
              <a:cs typeface="Tahoma"/>
            </a:endParaRP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1704467D-36A8-4088-8892-B7C3E7BF75C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10548" y="2753717"/>
            <a:ext cx="1490982" cy="1372650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2C72EF64-3E8B-48B0-B0AC-A2B07D5225D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919719" y="3248973"/>
            <a:ext cx="803992" cy="124024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03D1C7F5-0E20-4227-951C-F5AF39F5CF4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71911" y="3248973"/>
            <a:ext cx="1320089" cy="1287892"/>
          </a:xfrm>
          <a:prstGeom prst="rect">
            <a:avLst/>
          </a:prstGeom>
        </p:spPr>
      </p:pic>
      <p:sp>
        <p:nvSpPr>
          <p:cNvPr id="16" name="Блок-схема: узел 15">
            <a:extLst>
              <a:ext uri="{FF2B5EF4-FFF2-40B4-BE49-F238E27FC236}">
                <a16:creationId xmlns:a16="http://schemas.microsoft.com/office/drawing/2014/main" xmlns="" id="{FFBA0A4F-C201-4A31-A3D3-A26D5A6C7B0C}"/>
              </a:ext>
            </a:extLst>
          </p:cNvPr>
          <p:cNvSpPr/>
          <p:nvPr/>
        </p:nvSpPr>
        <p:spPr>
          <a:xfrm>
            <a:off x="10243571" y="856594"/>
            <a:ext cx="139341" cy="122928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Блок-схема: узел 16">
            <a:extLst>
              <a:ext uri="{FF2B5EF4-FFF2-40B4-BE49-F238E27FC236}">
                <a16:creationId xmlns:a16="http://schemas.microsoft.com/office/drawing/2014/main" xmlns="" id="{92631282-A742-4B63-9CAC-BB9AB0BA4426}"/>
              </a:ext>
            </a:extLst>
          </p:cNvPr>
          <p:cNvSpPr/>
          <p:nvPr/>
        </p:nvSpPr>
        <p:spPr>
          <a:xfrm>
            <a:off x="10260518" y="1924599"/>
            <a:ext cx="122394" cy="111406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Объект 2">
            <a:extLst>
              <a:ext uri="{FF2B5EF4-FFF2-40B4-BE49-F238E27FC236}">
                <a16:creationId xmlns:a16="http://schemas.microsoft.com/office/drawing/2014/main" xmlns="" id="{709243FF-1F9A-468E-994A-E7AC7F848309}"/>
              </a:ext>
            </a:extLst>
          </p:cNvPr>
          <p:cNvSpPr txBox="1">
            <a:spLocks/>
          </p:cNvSpPr>
          <p:nvPr/>
        </p:nvSpPr>
        <p:spPr>
          <a:xfrm>
            <a:off x="10127722" y="805871"/>
            <a:ext cx="1769272" cy="1022902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1700" dirty="0">
                <a:solidFill>
                  <a:schemeClr val="bg1"/>
                </a:solidFill>
                <a:latin typeface="Tahoma"/>
                <a:ea typeface="Tahoma"/>
                <a:cs typeface="Tahoma"/>
              </a:rPr>
              <a:t>Первые упоминания в летописях  1453 год</a:t>
            </a:r>
          </a:p>
          <a:p>
            <a:pPr marL="0" indent="0" algn="ctr">
              <a:buNone/>
            </a:pPr>
            <a:endParaRPr lang="ru-RU" sz="1800" dirty="0">
              <a:solidFill>
                <a:schemeClr val="bg1"/>
              </a:solidFill>
              <a:latin typeface="Tahoma"/>
              <a:ea typeface="Tahoma"/>
              <a:cs typeface="Tahoma"/>
            </a:endParaRPr>
          </a:p>
          <a:p>
            <a:pPr marL="0" indent="0" algn="ctr">
              <a:buNone/>
            </a:pPr>
            <a:endParaRPr lang="ru-RU" sz="1800" dirty="0">
              <a:solidFill>
                <a:schemeClr val="bg1"/>
              </a:solidFill>
              <a:latin typeface="Tahoma"/>
              <a:ea typeface="Tahoma"/>
              <a:cs typeface="Tahoma"/>
            </a:endParaRPr>
          </a:p>
        </p:txBody>
      </p:sp>
      <p:sp>
        <p:nvSpPr>
          <p:cNvPr id="19" name="Объект 2">
            <a:extLst>
              <a:ext uri="{FF2B5EF4-FFF2-40B4-BE49-F238E27FC236}">
                <a16:creationId xmlns:a16="http://schemas.microsoft.com/office/drawing/2014/main" xmlns="" id="{709243FF-1F9A-468E-994A-E7AC7F848309}"/>
              </a:ext>
            </a:extLst>
          </p:cNvPr>
          <p:cNvSpPr txBox="1">
            <a:spLocks/>
          </p:cNvSpPr>
          <p:nvPr/>
        </p:nvSpPr>
        <p:spPr>
          <a:xfrm>
            <a:off x="9992066" y="5179325"/>
            <a:ext cx="2272282" cy="170597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1700" dirty="0" smtClean="0">
                <a:solidFill>
                  <a:schemeClr val="bg1"/>
                </a:solidFill>
                <a:latin typeface="Tahoma"/>
                <a:ea typeface="Tahoma"/>
                <a:cs typeface="Tahoma"/>
              </a:rPr>
              <a:t>Местонахождение –  северо-восток области</a:t>
            </a:r>
            <a:endParaRPr lang="ru-RU" sz="1700" dirty="0">
              <a:solidFill>
                <a:schemeClr val="bg1"/>
              </a:solidFill>
              <a:latin typeface="Tahoma"/>
              <a:ea typeface="Tahoma"/>
              <a:cs typeface="Tahoma"/>
            </a:endParaRPr>
          </a:p>
          <a:p>
            <a:pPr marL="0" indent="0" algn="ctr">
              <a:buNone/>
            </a:pPr>
            <a:endParaRPr lang="ru-RU" sz="1800" dirty="0">
              <a:solidFill>
                <a:schemeClr val="bg1"/>
              </a:solidFill>
              <a:latin typeface="Tahoma"/>
              <a:ea typeface="Tahoma"/>
              <a:cs typeface="Tahoma"/>
            </a:endParaRPr>
          </a:p>
          <a:p>
            <a:pPr marL="0" indent="0" algn="ctr">
              <a:buNone/>
            </a:pPr>
            <a:endParaRPr lang="ru-RU" sz="1800" dirty="0">
              <a:solidFill>
                <a:schemeClr val="bg1"/>
              </a:solidFill>
              <a:latin typeface="Tahoma"/>
              <a:ea typeface="Tahoma"/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2490499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Объект 13">
            <a:extLst>
              <a:ext uri="{FF2B5EF4-FFF2-40B4-BE49-F238E27FC236}">
                <a16:creationId xmlns:a16="http://schemas.microsoft.com/office/drawing/2014/main" xmlns="" id="{7DCA30B5-1F68-48CF-BD3E-A1C01D4460D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446" y="805871"/>
            <a:ext cx="9371743" cy="4831923"/>
          </a:xfrm>
        </p:spPr>
      </p:pic>
      <p:sp>
        <p:nvSpPr>
          <p:cNvPr id="12" name="Объект 2">
            <a:extLst>
              <a:ext uri="{FF2B5EF4-FFF2-40B4-BE49-F238E27FC236}">
                <a16:creationId xmlns:a16="http://schemas.microsoft.com/office/drawing/2014/main" xmlns="" id="{E71AE267-A54E-4CA7-92ED-6CF4A8822074}"/>
              </a:ext>
            </a:extLst>
          </p:cNvPr>
          <p:cNvSpPr txBox="1">
            <a:spLocks/>
          </p:cNvSpPr>
          <p:nvPr/>
        </p:nvSpPr>
        <p:spPr>
          <a:xfrm>
            <a:off x="10151208" y="685159"/>
            <a:ext cx="1769272" cy="235634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ru-RU" sz="1800" dirty="0">
              <a:solidFill>
                <a:schemeClr val="bg1"/>
              </a:solidFill>
              <a:latin typeface="Tahoma"/>
              <a:ea typeface="Tahoma"/>
              <a:cs typeface="Tahoma"/>
            </a:endParaRPr>
          </a:p>
          <a:p>
            <a:pPr marL="0" indent="0" algn="ctr">
              <a:buNone/>
            </a:pPr>
            <a:endParaRPr lang="ru-RU" sz="1800" dirty="0">
              <a:solidFill>
                <a:schemeClr val="bg1"/>
              </a:solidFill>
              <a:latin typeface="Tahoma"/>
              <a:ea typeface="Tahoma"/>
              <a:cs typeface="Tahoma"/>
            </a:endParaRPr>
          </a:p>
          <a:p>
            <a:pPr marL="0" indent="0" algn="ctr">
              <a:buNone/>
            </a:pPr>
            <a:endParaRPr lang="ru-RU" sz="1800" dirty="0">
              <a:solidFill>
                <a:schemeClr val="bg1"/>
              </a:solidFill>
              <a:latin typeface="Tahoma"/>
              <a:ea typeface="Tahoma"/>
              <a:cs typeface="Tahoma"/>
            </a:endParaRP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1704467D-36A8-4088-8892-B7C3E7BF75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15623" y="1461822"/>
            <a:ext cx="1605797" cy="1591373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26" name="Объект 2">
            <a:extLst>
              <a:ext uri="{FF2B5EF4-FFF2-40B4-BE49-F238E27FC236}">
                <a16:creationId xmlns:a16="http://schemas.microsoft.com/office/drawing/2014/main" xmlns="" id="{709243FF-1F9A-468E-994A-E7AC7F848309}"/>
              </a:ext>
            </a:extLst>
          </p:cNvPr>
          <p:cNvSpPr txBox="1">
            <a:spLocks/>
          </p:cNvSpPr>
          <p:nvPr/>
        </p:nvSpPr>
        <p:spPr>
          <a:xfrm>
            <a:off x="10127722" y="805871"/>
            <a:ext cx="1769272" cy="102290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ru-RU" sz="1700" dirty="0">
              <a:solidFill>
                <a:schemeClr val="bg1"/>
              </a:solidFill>
              <a:latin typeface="Tahoma"/>
              <a:ea typeface="Tahoma"/>
              <a:cs typeface="Tahoma"/>
            </a:endParaRPr>
          </a:p>
          <a:p>
            <a:pPr marL="0" indent="0" algn="ctr">
              <a:buNone/>
            </a:pPr>
            <a:endParaRPr lang="ru-RU" sz="1800" dirty="0">
              <a:solidFill>
                <a:schemeClr val="bg1"/>
              </a:solidFill>
              <a:latin typeface="Tahoma"/>
              <a:ea typeface="Tahoma"/>
              <a:cs typeface="Tahoma"/>
            </a:endParaRPr>
          </a:p>
          <a:p>
            <a:pPr marL="0" indent="0" algn="ctr">
              <a:buNone/>
            </a:pPr>
            <a:endParaRPr lang="ru-RU" sz="1800" dirty="0">
              <a:solidFill>
                <a:schemeClr val="bg1"/>
              </a:solidFill>
              <a:latin typeface="Tahoma"/>
              <a:ea typeface="Tahoma"/>
              <a:cs typeface="Tahoma"/>
            </a:endParaRP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70CBE51F-69CE-479C-A83C-82FA1678033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02729" y="1559959"/>
            <a:ext cx="2026620" cy="1801506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xmlns="" id="{E6C2A9E3-C88D-482F-AACC-A1943C8ECD9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82436" y="1559959"/>
            <a:ext cx="2158663" cy="1016512"/>
          </a:xfrm>
          <a:prstGeom prst="rect">
            <a:avLst/>
          </a:prstGeom>
        </p:spPr>
      </p:pic>
      <p:grpSp>
        <p:nvGrpSpPr>
          <p:cNvPr id="9" name="Группа 8">
            <a:extLst>
              <a:ext uri="{FF2B5EF4-FFF2-40B4-BE49-F238E27FC236}">
                <a16:creationId xmlns:a16="http://schemas.microsoft.com/office/drawing/2014/main" xmlns="" id="{D4EF09CF-3362-453A-9463-F6669A9D3E01}"/>
              </a:ext>
            </a:extLst>
          </p:cNvPr>
          <p:cNvGrpSpPr/>
          <p:nvPr/>
        </p:nvGrpSpPr>
        <p:grpSpPr>
          <a:xfrm>
            <a:off x="9447189" y="5700"/>
            <a:ext cx="2904927" cy="6930845"/>
            <a:chOff x="9055676" y="0"/>
            <a:chExt cx="3136324" cy="6858000"/>
          </a:xfrm>
        </p:grpSpPr>
        <p:sp>
          <p:nvSpPr>
            <p:cNvPr id="11" name="Прямоугольник 10">
              <a:extLst>
                <a:ext uri="{FF2B5EF4-FFF2-40B4-BE49-F238E27FC236}">
                  <a16:creationId xmlns:a16="http://schemas.microsoft.com/office/drawing/2014/main" xmlns="" id="{403AE892-EBD6-40F1-851B-FEADBD59429F}"/>
                </a:ext>
              </a:extLst>
            </p:cNvPr>
            <p:cNvSpPr/>
            <p:nvPr/>
          </p:nvSpPr>
          <p:spPr>
            <a:xfrm>
              <a:off x="9450534" y="0"/>
              <a:ext cx="2741466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/>
            </a:p>
          </p:txBody>
        </p:sp>
        <p:sp>
          <p:nvSpPr>
            <p:cNvPr id="13" name="Прямоугольник 12">
              <a:extLst>
                <a:ext uri="{FF2B5EF4-FFF2-40B4-BE49-F238E27FC236}">
                  <a16:creationId xmlns:a16="http://schemas.microsoft.com/office/drawing/2014/main" xmlns="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/>
            </a:p>
          </p:txBody>
        </p:sp>
        <p:sp>
          <p:nvSpPr>
            <p:cNvPr id="16" name="Прямоугольник 15">
              <a:extLst>
                <a:ext uri="{FF2B5EF4-FFF2-40B4-BE49-F238E27FC236}">
                  <a16:creationId xmlns:a16="http://schemas.microsoft.com/office/drawing/2014/main" xmlns="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/>
            </a:p>
          </p:txBody>
        </p:sp>
        <p:sp>
          <p:nvSpPr>
            <p:cNvPr id="17" name="Прямоугольник 16">
              <a:extLst>
                <a:ext uri="{FF2B5EF4-FFF2-40B4-BE49-F238E27FC236}">
                  <a16:creationId xmlns:a16="http://schemas.microsoft.com/office/drawing/2014/main" xmlns="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/>
            </a:p>
          </p:txBody>
        </p:sp>
        <p:sp>
          <p:nvSpPr>
            <p:cNvPr id="18" name="Прямоугольник 17">
              <a:extLst>
                <a:ext uri="{FF2B5EF4-FFF2-40B4-BE49-F238E27FC236}">
                  <a16:creationId xmlns:a16="http://schemas.microsoft.com/office/drawing/2014/main" xmlns="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/>
            </a:p>
          </p:txBody>
        </p:sp>
      </p:grpSp>
      <p:sp>
        <p:nvSpPr>
          <p:cNvPr id="21" name="Заголовок 1">
            <a:extLst>
              <a:ext uri="{FF2B5EF4-FFF2-40B4-BE49-F238E27FC236}">
                <a16:creationId xmlns:a16="http://schemas.microsoft.com/office/drawing/2014/main" xmlns="" id="{10742257-3980-4551-868A-26DC3CB821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76822" y="0"/>
            <a:ext cx="2505518" cy="6852300"/>
          </a:xfrm>
        </p:spPr>
        <p:txBody>
          <a:bodyPr rtlCol="0">
            <a:normAutofit/>
          </a:bodyPr>
          <a:lstStyle/>
          <a:p>
            <a:pPr algn="ctr" rtl="0"/>
            <a:r>
              <a:rPr lang="ru-RU" sz="1800" dirty="0" smtClean="0">
                <a:solidFill>
                  <a:schemeClr val="bg1"/>
                </a:solidFill>
                <a:latin typeface="Rockwell" panose="02060603020205020403" pitchFamily="18" charset="0"/>
              </a:rPr>
              <a:t>В самом конце 2020 года </a:t>
            </a:r>
            <a:r>
              <a:rPr lang="ru-RU" sz="1800" dirty="0" err="1" smtClean="0">
                <a:solidFill>
                  <a:schemeClr val="bg1"/>
                </a:solidFill>
                <a:latin typeface="Rockwell" panose="02060603020205020403" pitchFamily="18" charset="0"/>
              </a:rPr>
              <a:t>Тарногский</a:t>
            </a:r>
            <a:r>
              <a:rPr lang="ru-RU" sz="1800" dirty="0" smtClean="0">
                <a:solidFill>
                  <a:schemeClr val="bg1"/>
                </a:solidFill>
                <a:latin typeface="Rockwell" panose="02060603020205020403" pitchFamily="18" charset="0"/>
              </a:rPr>
              <a:t> район превратился в «жужжащий улей»</a:t>
            </a:r>
            <a:br>
              <a:rPr lang="ru-RU" sz="1800" dirty="0" smtClean="0">
                <a:solidFill>
                  <a:schemeClr val="bg1"/>
                </a:solidFill>
                <a:latin typeface="Rockwell" panose="02060603020205020403" pitchFamily="18" charset="0"/>
              </a:rPr>
            </a:br>
            <a:r>
              <a:rPr lang="ru-RU" sz="1800" dirty="0" smtClean="0">
                <a:solidFill>
                  <a:schemeClr val="bg1"/>
                </a:solidFill>
                <a:latin typeface="Rockwell" panose="02060603020205020403" pitchFamily="18" charset="0"/>
              </a:rPr>
              <a:t> и очаг социальной напряженности. Жителям стало известно, что готовится проект «Приказ о внесении изменений в территориальную схему обращения с отходами в том числе ТБО». Согласно данному проекту на полигоны </a:t>
            </a:r>
            <a:r>
              <a:rPr lang="ru-RU" sz="1800" dirty="0" err="1" smtClean="0">
                <a:solidFill>
                  <a:schemeClr val="bg1"/>
                </a:solidFill>
                <a:latin typeface="Rockwell" panose="02060603020205020403" pitchFamily="18" charset="0"/>
              </a:rPr>
              <a:t>Тарноги</a:t>
            </a:r>
            <a:r>
              <a:rPr lang="ru-RU" sz="1800" dirty="0" smtClean="0">
                <a:solidFill>
                  <a:schemeClr val="bg1"/>
                </a:solidFill>
                <a:latin typeface="Rockwell" panose="02060603020205020403" pitchFamily="18" charset="0"/>
              </a:rPr>
              <a:t> и Нюксеницы (соседний район) планируется завести 12,5 тыс. тонн отходов.</a:t>
            </a:r>
            <a:endParaRPr lang="ru-RU" sz="1800" dirty="0">
              <a:solidFill>
                <a:schemeClr val="accent5">
                  <a:lumMod val="50000"/>
                </a:schemeClr>
              </a:solidFill>
              <a:latin typeface="Rockwell" panose="020606030202050204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0725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Группа 9">
            <a:extLst>
              <a:ext uri="{FF2B5EF4-FFF2-40B4-BE49-F238E27FC236}">
                <a16:creationId xmlns:a16="http://schemas.microsoft.com/office/drawing/2014/main" xmlns="" id="{D4EF09CF-3362-453A-9463-F6669A9D3E01}"/>
              </a:ext>
            </a:extLst>
          </p:cNvPr>
          <p:cNvGrpSpPr/>
          <p:nvPr/>
        </p:nvGrpSpPr>
        <p:grpSpPr>
          <a:xfrm>
            <a:off x="8963989" y="0"/>
            <a:ext cx="3218727" cy="6858000"/>
            <a:chOff x="9055676" y="0"/>
            <a:chExt cx="3218727" cy="6858000"/>
          </a:xfrm>
        </p:grpSpPr>
        <p:sp>
          <p:nvSpPr>
            <p:cNvPr id="4" name="Прямоугольник 3">
              <a:extLst>
                <a:ext uri="{FF2B5EF4-FFF2-40B4-BE49-F238E27FC236}">
                  <a16:creationId xmlns:a16="http://schemas.microsoft.com/office/drawing/2014/main" xmlns="" id="{403AE892-EBD6-40F1-851B-FEADBD59429F}"/>
                </a:ext>
              </a:extLst>
            </p:cNvPr>
            <p:cNvSpPr/>
            <p:nvPr/>
          </p:nvSpPr>
          <p:spPr>
            <a:xfrm>
              <a:off x="9304335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dirty="0"/>
            </a:p>
          </p:txBody>
        </p:sp>
        <p:sp>
          <p:nvSpPr>
            <p:cNvPr id="5" name="Прямоугольник 4">
              <a:extLst>
                <a:ext uri="{FF2B5EF4-FFF2-40B4-BE49-F238E27FC236}">
                  <a16:creationId xmlns:a16="http://schemas.microsoft.com/office/drawing/2014/main" xmlns="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/>
            </a:p>
          </p:txBody>
        </p:sp>
        <p:sp>
          <p:nvSpPr>
            <p:cNvPr id="6" name="Прямоугольник 5">
              <a:extLst>
                <a:ext uri="{FF2B5EF4-FFF2-40B4-BE49-F238E27FC236}">
                  <a16:creationId xmlns:a16="http://schemas.microsoft.com/office/drawing/2014/main" xmlns="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/>
            </a:p>
          </p:txBody>
        </p:sp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xmlns="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/>
            </a:p>
          </p:txBody>
        </p:sp>
        <p:sp>
          <p:nvSpPr>
            <p:cNvPr id="8" name="Прямоугольник 7">
              <a:extLst>
                <a:ext uri="{FF2B5EF4-FFF2-40B4-BE49-F238E27FC236}">
                  <a16:creationId xmlns:a16="http://schemas.microsoft.com/office/drawing/2014/main" xmlns="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/>
            </a:p>
          </p:txBody>
        </p:sp>
      </p:grpSp>
      <p:sp>
        <p:nvSpPr>
          <p:cNvPr id="16" name="Заголовок 1">
            <a:extLst>
              <a:ext uri="{FF2B5EF4-FFF2-40B4-BE49-F238E27FC236}">
                <a16:creationId xmlns:a16="http://schemas.microsoft.com/office/drawing/2014/main" xmlns="" id="{52FEF04E-89FA-4FFB-AD97-DF0C87D3E044}"/>
              </a:ext>
            </a:extLst>
          </p:cNvPr>
          <p:cNvSpPr txBox="1">
            <a:spLocks/>
          </p:cNvSpPr>
          <p:nvPr/>
        </p:nvSpPr>
        <p:spPr>
          <a:xfrm>
            <a:off x="9212647" y="110576"/>
            <a:ext cx="3100402" cy="7995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dirty="0">
                <a:solidFill>
                  <a:schemeClr val="bg1"/>
                </a:solidFill>
                <a:latin typeface="Rockwell" panose="02060603020205020403" pitchFamily="18" charset="0"/>
              </a:rPr>
              <a:t>Два района объединились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7EEF6EAF-5580-4378-BC1A-C196F60F8D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5335" y="323391"/>
            <a:ext cx="8144062" cy="6437244"/>
          </a:xfrm>
          <a:prstGeom prst="rect">
            <a:avLst/>
          </a:prstGeom>
        </p:spPr>
      </p:pic>
      <p:sp>
        <p:nvSpPr>
          <p:cNvPr id="12" name="Облачко с текстом: овальное 11">
            <a:extLst>
              <a:ext uri="{FF2B5EF4-FFF2-40B4-BE49-F238E27FC236}">
                <a16:creationId xmlns:a16="http://schemas.microsoft.com/office/drawing/2014/main" xmlns="" id="{8A6B83B6-CF9B-48B5-8F9C-BC060FFDD1F7}"/>
              </a:ext>
            </a:extLst>
          </p:cNvPr>
          <p:cNvSpPr/>
          <p:nvPr/>
        </p:nvSpPr>
        <p:spPr>
          <a:xfrm>
            <a:off x="5060731" y="2326284"/>
            <a:ext cx="2889028" cy="723007"/>
          </a:xfrm>
          <a:prstGeom prst="wedgeEllipseCallou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rgbClr val="002060"/>
            </a:solidFill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softRound"/>
            <a:bevelB w="82550" h="44450" prst="angle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Заголовок 1">
            <a:extLst>
              <a:ext uri="{FF2B5EF4-FFF2-40B4-BE49-F238E27FC236}">
                <a16:creationId xmlns:a16="http://schemas.microsoft.com/office/drawing/2014/main" xmlns="" id="{1943438A-C1A7-41C8-A548-28522C5FF15E}"/>
              </a:ext>
            </a:extLst>
          </p:cNvPr>
          <p:cNvSpPr txBox="1">
            <a:spLocks/>
          </p:cNvSpPr>
          <p:nvPr/>
        </p:nvSpPr>
        <p:spPr>
          <a:xfrm rot="21115019">
            <a:off x="4986343" y="2366732"/>
            <a:ext cx="2679634" cy="76644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800" dirty="0">
                <a:solidFill>
                  <a:srgbClr val="FF0000"/>
                </a:solidFill>
                <a:latin typeface="Rockwell" panose="02060603020205020403" pitchFamily="18" charset="0"/>
              </a:rPr>
              <a:t>Земляки, петиция здесь!</a:t>
            </a:r>
          </a:p>
        </p:txBody>
      </p:sp>
      <p:sp>
        <p:nvSpPr>
          <p:cNvPr id="14" name="Облачко с текстом: овальное 13">
            <a:extLst>
              <a:ext uri="{FF2B5EF4-FFF2-40B4-BE49-F238E27FC236}">
                <a16:creationId xmlns:a16="http://schemas.microsoft.com/office/drawing/2014/main" xmlns="" id="{429B986E-75A5-4A3C-9BFA-BFBD7CF12550}"/>
              </a:ext>
            </a:extLst>
          </p:cNvPr>
          <p:cNvSpPr/>
          <p:nvPr/>
        </p:nvSpPr>
        <p:spPr>
          <a:xfrm rot="20157560" flipH="1">
            <a:off x="170901" y="3400306"/>
            <a:ext cx="2260213" cy="612648"/>
          </a:xfrm>
          <a:prstGeom prst="wedgeEllipseCallou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rgbClr val="002060"/>
            </a:solidFill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softRound"/>
            <a:bevelB w="82550" h="44450" prst="angle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Облачко с текстом: овальное 14">
            <a:extLst>
              <a:ext uri="{FF2B5EF4-FFF2-40B4-BE49-F238E27FC236}">
                <a16:creationId xmlns:a16="http://schemas.microsoft.com/office/drawing/2014/main" xmlns="" id="{89934F84-5C69-4EA2-8220-0926BD696465}"/>
              </a:ext>
            </a:extLst>
          </p:cNvPr>
          <p:cNvSpPr/>
          <p:nvPr/>
        </p:nvSpPr>
        <p:spPr>
          <a:xfrm>
            <a:off x="6737695" y="3082179"/>
            <a:ext cx="2321405" cy="759419"/>
          </a:xfrm>
          <a:prstGeom prst="wedgeEllipseCallou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rgbClr val="002060"/>
            </a:solidFill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softRound"/>
            <a:bevelB w="82550" h="44450" prst="angle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Заголовок 1">
            <a:extLst>
              <a:ext uri="{FF2B5EF4-FFF2-40B4-BE49-F238E27FC236}">
                <a16:creationId xmlns:a16="http://schemas.microsoft.com/office/drawing/2014/main" xmlns="" id="{9E059AFD-426D-46BA-9F81-0EEB29D0275D}"/>
              </a:ext>
            </a:extLst>
          </p:cNvPr>
          <p:cNvSpPr txBox="1">
            <a:spLocks/>
          </p:cNvSpPr>
          <p:nvPr/>
        </p:nvSpPr>
        <p:spPr>
          <a:xfrm rot="19609025">
            <a:off x="108271" y="3190605"/>
            <a:ext cx="2065764" cy="76644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ru-RU" sz="1600" dirty="0">
              <a:solidFill>
                <a:srgbClr val="FF0000"/>
              </a:solidFill>
              <a:latin typeface="Rockwell" panose="02060603020205020403" pitchFamily="18" charset="0"/>
            </a:endParaRPr>
          </a:p>
          <a:p>
            <a:pPr algn="ctr"/>
            <a:r>
              <a:rPr lang="ru-RU" sz="1600" dirty="0">
                <a:solidFill>
                  <a:srgbClr val="FF0000"/>
                </a:solidFill>
                <a:latin typeface="Rockwell" panose="02060603020205020403" pitchFamily="18" charset="0"/>
              </a:rPr>
              <a:t>Экологи изучили</a:t>
            </a:r>
            <a:r>
              <a:rPr lang="ru-RU" sz="1800" dirty="0">
                <a:solidFill>
                  <a:srgbClr val="FF0000"/>
                </a:solidFill>
                <a:latin typeface="Rockwell" panose="02060603020205020403" pitchFamily="18" charset="0"/>
              </a:rPr>
              <a:t>!</a:t>
            </a:r>
          </a:p>
        </p:txBody>
      </p:sp>
      <p:sp>
        <p:nvSpPr>
          <p:cNvPr id="18" name="Облачко с текстом: овальное 17">
            <a:extLst>
              <a:ext uri="{FF2B5EF4-FFF2-40B4-BE49-F238E27FC236}">
                <a16:creationId xmlns:a16="http://schemas.microsoft.com/office/drawing/2014/main" xmlns="" id="{89D6AA6A-2111-4995-9546-6FBF6D311275}"/>
              </a:ext>
            </a:extLst>
          </p:cNvPr>
          <p:cNvSpPr/>
          <p:nvPr/>
        </p:nvSpPr>
        <p:spPr>
          <a:xfrm flipH="1">
            <a:off x="308640" y="842661"/>
            <a:ext cx="1678892" cy="784480"/>
          </a:xfrm>
          <a:prstGeom prst="wedgeEllipseCallou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rgbClr val="002060"/>
            </a:solidFill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softRound"/>
            <a:bevelB w="82550" h="44450" prst="angle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Заголовок 1">
            <a:extLst>
              <a:ext uri="{FF2B5EF4-FFF2-40B4-BE49-F238E27FC236}">
                <a16:creationId xmlns:a16="http://schemas.microsoft.com/office/drawing/2014/main" xmlns="" id="{DD7D73E1-C25C-43BC-B9D1-47F8F7EF7124}"/>
              </a:ext>
            </a:extLst>
          </p:cNvPr>
          <p:cNvSpPr txBox="1">
            <a:spLocks/>
          </p:cNvSpPr>
          <p:nvPr/>
        </p:nvSpPr>
        <p:spPr>
          <a:xfrm rot="20548470">
            <a:off x="256350" y="851680"/>
            <a:ext cx="1596435" cy="76644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800" dirty="0">
                <a:solidFill>
                  <a:srgbClr val="FF0000"/>
                </a:solidFill>
                <a:latin typeface="Rockwell" panose="02060603020205020403" pitchFamily="18" charset="0"/>
              </a:rPr>
              <a:t>У нас ПЕВЦОВ!</a:t>
            </a:r>
          </a:p>
        </p:txBody>
      </p:sp>
      <p:sp>
        <p:nvSpPr>
          <p:cNvPr id="19" name="Облачко с текстом: овальное 18">
            <a:extLst>
              <a:ext uri="{FF2B5EF4-FFF2-40B4-BE49-F238E27FC236}">
                <a16:creationId xmlns:a16="http://schemas.microsoft.com/office/drawing/2014/main" xmlns="" id="{81A61F97-BF39-4774-92C0-25D89E168C06}"/>
              </a:ext>
            </a:extLst>
          </p:cNvPr>
          <p:cNvSpPr/>
          <p:nvPr/>
        </p:nvSpPr>
        <p:spPr>
          <a:xfrm>
            <a:off x="4824248" y="97365"/>
            <a:ext cx="2062325" cy="876895"/>
          </a:xfrm>
          <a:prstGeom prst="wedgeEllipseCallou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rgbClr val="002060"/>
            </a:solidFill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softRound"/>
            <a:bevelB w="82550" h="44450" prst="angle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Заголовок 1">
            <a:extLst>
              <a:ext uri="{FF2B5EF4-FFF2-40B4-BE49-F238E27FC236}">
                <a16:creationId xmlns:a16="http://schemas.microsoft.com/office/drawing/2014/main" xmlns="" id="{40A5426C-9993-4DCF-8805-457BF46E3E35}"/>
              </a:ext>
            </a:extLst>
          </p:cNvPr>
          <p:cNvSpPr txBox="1">
            <a:spLocks/>
          </p:cNvSpPr>
          <p:nvPr/>
        </p:nvSpPr>
        <p:spPr>
          <a:xfrm rot="20975413">
            <a:off x="4350879" y="127129"/>
            <a:ext cx="2739842" cy="76644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800" dirty="0">
                <a:solidFill>
                  <a:srgbClr val="FF0000"/>
                </a:solidFill>
                <a:latin typeface="Rockwell" panose="02060603020205020403" pitchFamily="18" charset="0"/>
              </a:rPr>
              <a:t>Записываю </a:t>
            </a:r>
          </a:p>
          <a:p>
            <a:pPr algn="ctr"/>
            <a:r>
              <a:rPr lang="ru-RU" sz="1800" dirty="0">
                <a:solidFill>
                  <a:srgbClr val="FF0000"/>
                </a:solidFill>
                <a:latin typeface="Rockwell" panose="02060603020205020403" pitchFamily="18" charset="0"/>
              </a:rPr>
              <a:t>ролики</a:t>
            </a:r>
          </a:p>
        </p:txBody>
      </p:sp>
      <p:sp>
        <p:nvSpPr>
          <p:cNvPr id="31" name="Заголовок 1">
            <a:extLst>
              <a:ext uri="{FF2B5EF4-FFF2-40B4-BE49-F238E27FC236}">
                <a16:creationId xmlns:a16="http://schemas.microsoft.com/office/drawing/2014/main" xmlns="" id="{977634CE-92EF-47AC-97E0-19B210934FCD}"/>
              </a:ext>
            </a:extLst>
          </p:cNvPr>
          <p:cNvSpPr txBox="1">
            <a:spLocks/>
          </p:cNvSpPr>
          <p:nvPr/>
        </p:nvSpPr>
        <p:spPr>
          <a:xfrm rot="20722262">
            <a:off x="6412343" y="3078667"/>
            <a:ext cx="2739842" cy="76644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800" dirty="0">
                <a:solidFill>
                  <a:srgbClr val="FF0000"/>
                </a:solidFill>
                <a:latin typeface="Rockwell" panose="02060603020205020403" pitchFamily="18" charset="0"/>
              </a:rPr>
              <a:t>Подпишите </a:t>
            </a:r>
          </a:p>
          <a:p>
            <a:pPr algn="ctr"/>
            <a:r>
              <a:rPr lang="ru-RU" sz="1800" dirty="0">
                <a:solidFill>
                  <a:srgbClr val="FF0000"/>
                </a:solidFill>
                <a:latin typeface="Rockwell" panose="02060603020205020403" pitchFamily="18" charset="0"/>
              </a:rPr>
              <a:t>обращение!</a:t>
            </a:r>
          </a:p>
        </p:txBody>
      </p:sp>
      <p:sp>
        <p:nvSpPr>
          <p:cNvPr id="21" name="Заголовок 1">
            <a:extLst>
              <a:ext uri="{FF2B5EF4-FFF2-40B4-BE49-F238E27FC236}">
                <a16:creationId xmlns:a16="http://schemas.microsoft.com/office/drawing/2014/main" xmlns="" id="{3EFFB6B5-ACDF-4244-B469-4AA1D30A16A3}"/>
              </a:ext>
            </a:extLst>
          </p:cNvPr>
          <p:cNvSpPr txBox="1">
            <a:spLocks/>
          </p:cNvSpPr>
          <p:nvPr/>
        </p:nvSpPr>
        <p:spPr>
          <a:xfrm>
            <a:off x="9351708" y="2210495"/>
            <a:ext cx="2739842" cy="76644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600" dirty="0">
                <a:solidFill>
                  <a:schemeClr val="bg1"/>
                </a:solidFill>
                <a:latin typeface="Rockwell" panose="02060603020205020403" pitchFamily="18" charset="0"/>
              </a:rPr>
              <a:t>Создание ПЕТИЦИИ (собрала около </a:t>
            </a:r>
            <a:r>
              <a:rPr lang="ru-RU" sz="1600" dirty="0" smtClean="0">
                <a:solidFill>
                  <a:schemeClr val="bg1"/>
                </a:solidFill>
                <a:latin typeface="Rockwell" panose="02060603020205020403" pitchFamily="18" charset="0"/>
              </a:rPr>
              <a:t>2700 </a:t>
            </a:r>
            <a:r>
              <a:rPr lang="ru-RU" sz="1600" dirty="0">
                <a:solidFill>
                  <a:schemeClr val="bg1"/>
                </a:solidFill>
                <a:latin typeface="Rockwell" panose="02060603020205020403" pitchFamily="18" charset="0"/>
              </a:rPr>
              <a:t>голосов)</a:t>
            </a:r>
          </a:p>
        </p:txBody>
      </p:sp>
      <p:sp>
        <p:nvSpPr>
          <p:cNvPr id="23" name="Заголовок 1">
            <a:extLst>
              <a:ext uri="{FF2B5EF4-FFF2-40B4-BE49-F238E27FC236}">
                <a16:creationId xmlns:a16="http://schemas.microsoft.com/office/drawing/2014/main" xmlns="" id="{E1C53C7F-8950-437A-B1FF-1785B67C868B}"/>
              </a:ext>
            </a:extLst>
          </p:cNvPr>
          <p:cNvSpPr txBox="1">
            <a:spLocks/>
          </p:cNvSpPr>
          <p:nvPr/>
        </p:nvSpPr>
        <p:spPr>
          <a:xfrm>
            <a:off x="9361678" y="4063551"/>
            <a:ext cx="2739842" cy="76644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600" dirty="0">
                <a:solidFill>
                  <a:schemeClr val="bg1"/>
                </a:solidFill>
                <a:latin typeface="Rockwell" panose="02060603020205020403" pitchFamily="18" charset="0"/>
              </a:rPr>
              <a:t>Составлено и направлено коллективное обращение от граждан</a:t>
            </a:r>
          </a:p>
        </p:txBody>
      </p:sp>
      <p:sp>
        <p:nvSpPr>
          <p:cNvPr id="25" name="Заголовок 1">
            <a:extLst>
              <a:ext uri="{FF2B5EF4-FFF2-40B4-BE49-F238E27FC236}">
                <a16:creationId xmlns:a16="http://schemas.microsoft.com/office/drawing/2014/main" xmlns="" id="{67335C3F-81DE-433C-8271-6406B0EC5FE6}"/>
              </a:ext>
            </a:extLst>
          </p:cNvPr>
          <p:cNvSpPr txBox="1">
            <a:spLocks/>
          </p:cNvSpPr>
          <p:nvPr/>
        </p:nvSpPr>
        <p:spPr>
          <a:xfrm>
            <a:off x="9404605" y="5734933"/>
            <a:ext cx="2739842" cy="76644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600" dirty="0">
                <a:solidFill>
                  <a:schemeClr val="bg1"/>
                </a:solidFill>
                <a:latin typeface="Rockwell" panose="02060603020205020403" pitchFamily="18" charset="0"/>
              </a:rPr>
              <a:t>Направлено заявление в прокуратуру</a:t>
            </a:r>
          </a:p>
        </p:txBody>
      </p:sp>
      <p:sp>
        <p:nvSpPr>
          <p:cNvPr id="27" name="Заголовок 1">
            <a:extLst>
              <a:ext uri="{FF2B5EF4-FFF2-40B4-BE49-F238E27FC236}">
                <a16:creationId xmlns:a16="http://schemas.microsoft.com/office/drawing/2014/main" xmlns="" id="{4087320A-B05F-4972-9C4A-536DEC1F20A7}"/>
              </a:ext>
            </a:extLst>
          </p:cNvPr>
          <p:cNvSpPr txBox="1">
            <a:spLocks/>
          </p:cNvSpPr>
          <p:nvPr/>
        </p:nvSpPr>
        <p:spPr>
          <a:xfrm>
            <a:off x="9416332" y="4968492"/>
            <a:ext cx="2739842" cy="76644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600" dirty="0">
                <a:solidFill>
                  <a:schemeClr val="bg1"/>
                </a:solidFill>
                <a:latin typeface="Rockwell" panose="02060603020205020403" pitchFamily="18" charset="0"/>
              </a:rPr>
              <a:t>Многочисленные обращения губернатору в онлайн-выступлении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65175FC9-26FF-4D01-B8B2-2C3501B0EA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82124" y="842661"/>
            <a:ext cx="1871634" cy="1585097"/>
          </a:xfrm>
          <a:prstGeom prst="rect">
            <a:avLst/>
          </a:prstGeom>
        </p:spPr>
      </p:pic>
      <p:sp>
        <p:nvSpPr>
          <p:cNvPr id="28" name="Заголовок 1">
            <a:extLst>
              <a:ext uri="{FF2B5EF4-FFF2-40B4-BE49-F238E27FC236}">
                <a16:creationId xmlns:a16="http://schemas.microsoft.com/office/drawing/2014/main" xmlns="" id="{E4702649-F64A-4B5D-AD05-23D082669DBC}"/>
              </a:ext>
            </a:extLst>
          </p:cNvPr>
          <p:cNvSpPr txBox="1">
            <a:spLocks/>
          </p:cNvSpPr>
          <p:nvPr/>
        </p:nvSpPr>
        <p:spPr>
          <a:xfrm rot="20548470">
            <a:off x="2926844" y="1193129"/>
            <a:ext cx="1596435" cy="76644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800" dirty="0">
                <a:solidFill>
                  <a:srgbClr val="FF0000"/>
                </a:solidFill>
                <a:latin typeface="Rockwell" panose="02060603020205020403" pitchFamily="18" charset="0"/>
              </a:rPr>
              <a:t>Наша группа ВК!</a:t>
            </a:r>
          </a:p>
        </p:txBody>
      </p:sp>
      <p:sp>
        <p:nvSpPr>
          <p:cNvPr id="33" name="Заголовок 1">
            <a:extLst>
              <a:ext uri="{FF2B5EF4-FFF2-40B4-BE49-F238E27FC236}">
                <a16:creationId xmlns:a16="http://schemas.microsoft.com/office/drawing/2014/main" xmlns="" id="{F9C83C43-0D20-4578-B9C2-40B3AAD8E325}"/>
              </a:ext>
            </a:extLst>
          </p:cNvPr>
          <p:cNvSpPr txBox="1">
            <a:spLocks/>
          </p:cNvSpPr>
          <p:nvPr/>
        </p:nvSpPr>
        <p:spPr>
          <a:xfrm>
            <a:off x="9378446" y="3129827"/>
            <a:ext cx="2739842" cy="76644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800" dirty="0">
                <a:solidFill>
                  <a:schemeClr val="bg1"/>
                </a:solidFill>
                <a:latin typeface="Rockwell" panose="02060603020205020403" pitchFamily="18" charset="0"/>
              </a:rPr>
              <a:t>Создание Группы </a:t>
            </a:r>
          </a:p>
          <a:p>
            <a:pPr algn="ctr"/>
            <a:r>
              <a:rPr lang="ru-RU" sz="1800" dirty="0">
                <a:solidFill>
                  <a:schemeClr val="bg1"/>
                </a:solidFill>
                <a:latin typeface="Rockwell" panose="02060603020205020403" pitchFamily="18" charset="0"/>
              </a:rPr>
              <a:t>(сформировано общественное движение)</a:t>
            </a:r>
          </a:p>
        </p:txBody>
      </p:sp>
      <p:sp>
        <p:nvSpPr>
          <p:cNvPr id="32" name="Заголовок 1">
            <a:extLst>
              <a:ext uri="{FF2B5EF4-FFF2-40B4-BE49-F238E27FC236}">
                <a16:creationId xmlns:a16="http://schemas.microsoft.com/office/drawing/2014/main" xmlns="" id="{B240A52D-74C8-487F-B3B0-0FF9E2E386DE}"/>
              </a:ext>
            </a:extLst>
          </p:cNvPr>
          <p:cNvSpPr txBox="1">
            <a:spLocks/>
          </p:cNvSpPr>
          <p:nvPr/>
        </p:nvSpPr>
        <p:spPr>
          <a:xfrm>
            <a:off x="9378947" y="1028475"/>
            <a:ext cx="2798347" cy="9507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800" dirty="0">
                <a:solidFill>
                  <a:schemeClr val="bg1"/>
                </a:solidFill>
                <a:latin typeface="Rockwell" panose="02060603020205020403" pitchFamily="18" charset="0"/>
              </a:rPr>
              <a:t>Участие в общественном обсуждении </a:t>
            </a:r>
            <a:r>
              <a:rPr lang="ru-RU" sz="1800" dirty="0" smtClean="0">
                <a:solidFill>
                  <a:schemeClr val="bg1"/>
                </a:solidFill>
                <a:latin typeface="Rockwell" panose="02060603020205020403" pitchFamily="18" charset="0"/>
              </a:rPr>
              <a:t>проекта «Приказ </a:t>
            </a:r>
            <a:r>
              <a:rPr lang="ru-RU" sz="1800" dirty="0">
                <a:solidFill>
                  <a:schemeClr val="bg1"/>
                </a:solidFill>
                <a:latin typeface="Rockwell" panose="02060603020205020403" pitchFamily="18" charset="0"/>
              </a:rPr>
              <a:t>о внесении изменений в  территориальную </a:t>
            </a:r>
            <a:r>
              <a:rPr lang="ru-RU" sz="1800" dirty="0" smtClean="0">
                <a:solidFill>
                  <a:schemeClr val="bg1"/>
                </a:solidFill>
                <a:latin typeface="Rockwell" panose="02060603020205020403" pitchFamily="18" charset="0"/>
              </a:rPr>
              <a:t>схему…» </a:t>
            </a:r>
            <a:r>
              <a:rPr lang="ru-RU" sz="1800" dirty="0">
                <a:solidFill>
                  <a:schemeClr val="bg1"/>
                </a:solidFill>
                <a:latin typeface="Rockwell" panose="02060603020205020403" pitchFamily="18" charset="0"/>
              </a:rPr>
              <a:t>(планировалось привести в наши районы около 12,5 тыс. тонн отходов)</a:t>
            </a:r>
          </a:p>
        </p:txBody>
      </p:sp>
    </p:spTree>
    <p:extLst>
      <p:ext uri="{BB962C8B-B14F-4D97-AF65-F5344CB8AC3E}">
        <p14:creationId xmlns:p14="http://schemas.microsoft.com/office/powerpoint/2010/main" val="2228991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Объект 13">
            <a:extLst>
              <a:ext uri="{FF2B5EF4-FFF2-40B4-BE49-F238E27FC236}">
                <a16:creationId xmlns:a16="http://schemas.microsoft.com/office/drawing/2014/main" xmlns="" id="{7DCA30B5-1F68-48CF-BD3E-A1C01D4460D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33006"/>
            <a:ext cx="9649536" cy="6897631"/>
          </a:xfrm>
        </p:spPr>
      </p:pic>
      <p:sp>
        <p:nvSpPr>
          <p:cNvPr id="12" name="Объект 2">
            <a:extLst>
              <a:ext uri="{FF2B5EF4-FFF2-40B4-BE49-F238E27FC236}">
                <a16:creationId xmlns:a16="http://schemas.microsoft.com/office/drawing/2014/main" xmlns="" id="{E71AE267-A54E-4CA7-92ED-6CF4A8822074}"/>
              </a:ext>
            </a:extLst>
          </p:cNvPr>
          <p:cNvSpPr txBox="1">
            <a:spLocks/>
          </p:cNvSpPr>
          <p:nvPr/>
        </p:nvSpPr>
        <p:spPr>
          <a:xfrm>
            <a:off x="10151208" y="685159"/>
            <a:ext cx="1769272" cy="235634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ru-RU" sz="1800" dirty="0">
              <a:solidFill>
                <a:schemeClr val="bg1"/>
              </a:solidFill>
              <a:latin typeface="Tahoma"/>
              <a:ea typeface="Tahoma"/>
              <a:cs typeface="Tahoma"/>
            </a:endParaRPr>
          </a:p>
          <a:p>
            <a:pPr marL="0" indent="0" algn="ctr">
              <a:buNone/>
            </a:pPr>
            <a:endParaRPr lang="ru-RU" sz="1800" dirty="0">
              <a:solidFill>
                <a:schemeClr val="bg1"/>
              </a:solidFill>
              <a:latin typeface="Tahoma"/>
              <a:ea typeface="Tahoma"/>
              <a:cs typeface="Tahoma"/>
            </a:endParaRPr>
          </a:p>
          <a:p>
            <a:pPr marL="0" indent="0" algn="ctr">
              <a:buNone/>
            </a:pPr>
            <a:endParaRPr lang="ru-RU" sz="1800" dirty="0">
              <a:solidFill>
                <a:schemeClr val="bg1"/>
              </a:solidFill>
              <a:latin typeface="Tahoma"/>
              <a:ea typeface="Tahoma"/>
              <a:cs typeface="Tahoma"/>
            </a:endParaRP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1704467D-36A8-4088-8892-B7C3E7BF75C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7697" y="2280290"/>
            <a:ext cx="1334370" cy="2370263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26" name="Объект 2">
            <a:extLst>
              <a:ext uri="{FF2B5EF4-FFF2-40B4-BE49-F238E27FC236}">
                <a16:creationId xmlns:a16="http://schemas.microsoft.com/office/drawing/2014/main" xmlns="" id="{709243FF-1F9A-468E-994A-E7AC7F848309}"/>
              </a:ext>
            </a:extLst>
          </p:cNvPr>
          <p:cNvSpPr txBox="1">
            <a:spLocks/>
          </p:cNvSpPr>
          <p:nvPr/>
        </p:nvSpPr>
        <p:spPr>
          <a:xfrm>
            <a:off x="10127722" y="805871"/>
            <a:ext cx="1769272" cy="102290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ru-RU" sz="1700" dirty="0">
              <a:solidFill>
                <a:schemeClr val="bg1"/>
              </a:solidFill>
              <a:latin typeface="Tahoma"/>
              <a:ea typeface="Tahoma"/>
              <a:cs typeface="Tahoma"/>
            </a:endParaRPr>
          </a:p>
          <a:p>
            <a:pPr marL="0" indent="0" algn="ctr">
              <a:buNone/>
            </a:pPr>
            <a:endParaRPr lang="ru-RU" sz="1800" dirty="0">
              <a:solidFill>
                <a:schemeClr val="bg1"/>
              </a:solidFill>
              <a:latin typeface="Tahoma"/>
              <a:ea typeface="Tahoma"/>
              <a:cs typeface="Tahoma"/>
            </a:endParaRPr>
          </a:p>
          <a:p>
            <a:pPr marL="0" indent="0" algn="ctr">
              <a:buNone/>
            </a:pPr>
            <a:endParaRPr lang="ru-RU" sz="1800" dirty="0">
              <a:solidFill>
                <a:schemeClr val="bg1"/>
              </a:solidFill>
              <a:latin typeface="Tahoma"/>
              <a:ea typeface="Tahoma"/>
              <a:cs typeface="Tahoma"/>
            </a:endParaRP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70CBE51F-69CE-479C-A83C-82FA1678033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9089" y="4763069"/>
            <a:ext cx="1991585" cy="1989742"/>
          </a:xfrm>
          <a:prstGeom prst="rect">
            <a:avLst/>
          </a:prstGeom>
          <a:effectLst>
            <a:softEdge rad="12700"/>
          </a:effectLst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xmlns="" id="{E6C2A9E3-C88D-482F-AACC-A1943C8ECD9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0908" y="214576"/>
            <a:ext cx="2563235" cy="1922426"/>
          </a:xfrm>
          <a:prstGeom prst="rect">
            <a:avLst/>
          </a:prstGeom>
          <a:effectLst>
            <a:softEdge rad="12700"/>
          </a:effectLst>
        </p:spPr>
      </p:pic>
      <p:grpSp>
        <p:nvGrpSpPr>
          <p:cNvPr id="8" name="Группа 7">
            <a:extLst>
              <a:ext uri="{FF2B5EF4-FFF2-40B4-BE49-F238E27FC236}">
                <a16:creationId xmlns:a16="http://schemas.microsoft.com/office/drawing/2014/main" xmlns="" id="{1C210AD9-8E0A-4C28-A673-95E8705AE7A8}"/>
              </a:ext>
            </a:extLst>
          </p:cNvPr>
          <p:cNvGrpSpPr/>
          <p:nvPr/>
        </p:nvGrpSpPr>
        <p:grpSpPr>
          <a:xfrm>
            <a:off x="9397542" y="0"/>
            <a:ext cx="3026403" cy="6858000"/>
            <a:chOff x="9055676" y="-172982"/>
            <a:chExt cx="3035238" cy="7140746"/>
          </a:xfrm>
        </p:grpSpPr>
        <p:sp>
          <p:nvSpPr>
            <p:cNvPr id="9" name="Прямоугольник 8">
              <a:extLst>
                <a:ext uri="{FF2B5EF4-FFF2-40B4-BE49-F238E27FC236}">
                  <a16:creationId xmlns:a16="http://schemas.microsoft.com/office/drawing/2014/main" xmlns="" id="{7DFF18E8-4399-4655-8CAF-6D19CBA40FD4}"/>
                </a:ext>
              </a:extLst>
            </p:cNvPr>
            <p:cNvSpPr/>
            <p:nvPr/>
          </p:nvSpPr>
          <p:spPr>
            <a:xfrm>
              <a:off x="9411566" y="-172982"/>
              <a:ext cx="2679348" cy="7140746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dirty="0" smtClean="0"/>
            </a:p>
            <a:p>
              <a:pPr algn="ctr" rtl="0"/>
              <a:endParaRPr lang="ru-RU" dirty="0"/>
            </a:p>
            <a:p>
              <a:pPr algn="ctr" rtl="0"/>
              <a:endParaRPr lang="ru-RU" dirty="0" smtClean="0"/>
            </a:p>
            <a:p>
              <a:pPr algn="ctr" rtl="0"/>
              <a:endParaRPr lang="ru-RU" sz="1600" dirty="0"/>
            </a:p>
            <a:p>
              <a:pPr algn="ctr" rtl="0"/>
              <a:endParaRPr lang="ru-RU" sz="1600" dirty="0" smtClean="0"/>
            </a:p>
            <a:p>
              <a:pPr algn="ctr" rtl="0"/>
              <a:r>
                <a:rPr lang="ru-RU" sz="1600" dirty="0" smtClean="0"/>
                <a:t>Все </a:t>
              </a:r>
              <a:r>
                <a:rPr lang="ru-RU" sz="1600" dirty="0"/>
                <a:t>новогодние каникулы </a:t>
              </a:r>
            </a:p>
            <a:p>
              <a:pPr algn="ctr" rtl="0"/>
              <a:r>
                <a:rPr lang="ru-RU" sz="1600" dirty="0"/>
                <a:t>жители районов проявляли свою </a:t>
              </a:r>
              <a:r>
                <a:rPr lang="ru-RU" sz="1600" dirty="0" smtClean="0"/>
                <a:t>гражданскую позицию: при въезде </a:t>
              </a:r>
            </a:p>
            <a:p>
              <a:pPr algn="ctr" rtl="0"/>
              <a:r>
                <a:rPr lang="ru-RU" sz="1600" dirty="0" smtClean="0"/>
                <a:t>в </a:t>
              </a:r>
              <a:r>
                <a:rPr lang="ru-RU" sz="1600" dirty="0" err="1"/>
                <a:t>Т</a:t>
              </a:r>
              <a:r>
                <a:rPr lang="ru-RU" sz="1600" dirty="0" err="1" smtClean="0"/>
                <a:t>арногу</a:t>
              </a:r>
              <a:r>
                <a:rPr lang="ru-RU" sz="1600" dirty="0" smtClean="0"/>
                <a:t> растянули баннер, изготовили наклейки, которые помогли участвовать в массовом флэш-мобе.</a:t>
              </a:r>
            </a:p>
            <a:p>
              <a:pPr algn="ctr" rtl="0"/>
              <a:r>
                <a:rPr lang="ru-RU" sz="1600" dirty="0" smtClean="0"/>
                <a:t>Почетные жители района записали видеообращения, дети и граждане присылали  фото с демонстрацией своего мнения. Поддержку выразили </a:t>
              </a:r>
              <a:r>
                <a:rPr lang="ru-RU" sz="1600" dirty="0" err="1" smtClean="0"/>
                <a:t>тарножане</a:t>
              </a:r>
              <a:r>
                <a:rPr lang="ru-RU" sz="1600" dirty="0" smtClean="0"/>
                <a:t>-земляки от Калининграда до Владивостока. </a:t>
              </a:r>
            </a:p>
            <a:p>
              <a:pPr algn="ctr" rtl="0"/>
              <a:r>
                <a:rPr lang="ru-RU" sz="1600" dirty="0" smtClean="0"/>
                <a:t>Поступали слова поддержки из-за границы. Очень большую помощь оказали юристы, экологи  и ученые, которые родились в </a:t>
              </a:r>
              <a:r>
                <a:rPr lang="ru-RU" sz="1600" dirty="0" err="1" smtClean="0"/>
                <a:t>Тарноге</a:t>
              </a:r>
              <a:r>
                <a:rPr lang="ru-RU" sz="1600" dirty="0" smtClean="0"/>
                <a:t>, но сейчас живут в Москве.</a:t>
              </a:r>
            </a:p>
            <a:p>
              <a:pPr algn="ctr" rtl="0"/>
              <a:r>
                <a:rPr lang="ru-RU" sz="1600" dirty="0" smtClean="0"/>
                <a:t>К властям по нашей просьбе обратился известный актер Дмитрий Анатольевич Певцов.</a:t>
              </a:r>
              <a:endParaRPr lang="ru-RU" sz="1600" dirty="0"/>
            </a:p>
            <a:p>
              <a:pPr algn="ctr" rtl="0"/>
              <a:endParaRPr lang="ru-RU" dirty="0"/>
            </a:p>
            <a:p>
              <a:pPr algn="ctr" rtl="0"/>
              <a:endParaRPr lang="ru-RU" dirty="0"/>
            </a:p>
            <a:p>
              <a:pPr algn="ctr" rtl="0"/>
              <a:endParaRPr lang="ru-RU" dirty="0"/>
            </a:p>
            <a:p>
              <a:pPr algn="ctr" rtl="0"/>
              <a:endParaRPr lang="ru-RU" dirty="0"/>
            </a:p>
            <a:p>
              <a:pPr algn="ctr" rtl="0"/>
              <a:endParaRPr lang="ru-RU" dirty="0"/>
            </a:p>
          </p:txBody>
        </p:sp>
        <p:sp>
          <p:nvSpPr>
            <p:cNvPr id="10" name="Прямоугольник 9">
              <a:extLst>
                <a:ext uri="{FF2B5EF4-FFF2-40B4-BE49-F238E27FC236}">
                  <a16:creationId xmlns:a16="http://schemas.microsoft.com/office/drawing/2014/main" xmlns="" id="{BF04CD2F-AC1C-4D88-96E5-045AD02C4D04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/>
            </a:p>
          </p:txBody>
        </p:sp>
        <p:sp>
          <p:nvSpPr>
            <p:cNvPr id="11" name="Прямоугольник 10">
              <a:extLst>
                <a:ext uri="{FF2B5EF4-FFF2-40B4-BE49-F238E27FC236}">
                  <a16:creationId xmlns:a16="http://schemas.microsoft.com/office/drawing/2014/main" xmlns="" id="{6AF220CA-B851-48BD-879F-9D995483633E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/>
            </a:p>
          </p:txBody>
        </p:sp>
        <p:sp>
          <p:nvSpPr>
            <p:cNvPr id="13" name="Прямоугольник 12">
              <a:extLst>
                <a:ext uri="{FF2B5EF4-FFF2-40B4-BE49-F238E27FC236}">
                  <a16:creationId xmlns:a16="http://schemas.microsoft.com/office/drawing/2014/main" xmlns="" id="{A89A57BC-4C00-45C0-8B72-374EB4768D5C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/>
            </a:p>
          </p:txBody>
        </p:sp>
        <p:sp>
          <p:nvSpPr>
            <p:cNvPr id="16" name="Прямоугольник 15">
              <a:extLst>
                <a:ext uri="{FF2B5EF4-FFF2-40B4-BE49-F238E27FC236}">
                  <a16:creationId xmlns:a16="http://schemas.microsoft.com/office/drawing/2014/main" xmlns="" id="{5C7381F6-530B-4407-B3C8-B74CFA83F1D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/>
            </a:p>
          </p:txBody>
        </p:sp>
      </p:grpSp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E5747D34-D960-4781-BD64-3330D82E317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63068" y="166132"/>
            <a:ext cx="1705971" cy="1279478"/>
          </a:xfrm>
          <a:prstGeom prst="rect">
            <a:avLst/>
          </a:prstGeom>
          <a:effectLst>
            <a:softEdge rad="12700"/>
          </a:effectLst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4C5243BD-17CA-4521-BCB3-AA8B1732C97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73922" y="1175789"/>
            <a:ext cx="2623619" cy="1609015"/>
          </a:xfrm>
          <a:prstGeom prst="rect">
            <a:avLst/>
          </a:prstGeom>
          <a:effectLst>
            <a:softEdge rad="12700"/>
          </a:effectLst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xmlns="" id="{8237B896-3F9D-46FD-B1C3-6910B741302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24990" y="4922951"/>
            <a:ext cx="1491063" cy="1819802"/>
          </a:xfrm>
          <a:prstGeom prst="rect">
            <a:avLst/>
          </a:prstGeom>
          <a:effectLst>
            <a:softEdge rad="12700"/>
          </a:effectLst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xmlns="" id="{8237B896-3F9D-46FD-B1C3-6910B741302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9039" y="3333643"/>
            <a:ext cx="2556832" cy="3409110"/>
          </a:xfrm>
          <a:prstGeom prst="rect">
            <a:avLst/>
          </a:prstGeom>
          <a:effectLst>
            <a:softEdge rad="12700"/>
          </a:effectLst>
        </p:spPr>
      </p:pic>
    </p:spTree>
    <p:extLst>
      <p:ext uri="{BB962C8B-B14F-4D97-AF65-F5344CB8AC3E}">
        <p14:creationId xmlns:p14="http://schemas.microsoft.com/office/powerpoint/2010/main" val="1649286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Группа 9">
            <a:extLst>
              <a:ext uri="{FF2B5EF4-FFF2-40B4-BE49-F238E27FC236}">
                <a16:creationId xmlns:a16="http://schemas.microsoft.com/office/drawing/2014/main" xmlns="" id="{D4EF09CF-3362-453A-9463-F6669A9D3E01}"/>
              </a:ext>
            </a:extLst>
          </p:cNvPr>
          <p:cNvGrpSpPr/>
          <p:nvPr/>
        </p:nvGrpSpPr>
        <p:grpSpPr>
          <a:xfrm>
            <a:off x="8973273" y="0"/>
            <a:ext cx="3218727" cy="6858000"/>
            <a:chOff x="9055676" y="0"/>
            <a:chExt cx="3218727" cy="6858000"/>
          </a:xfrm>
        </p:grpSpPr>
        <p:sp>
          <p:nvSpPr>
            <p:cNvPr id="4" name="Прямоугольник 3">
              <a:extLst>
                <a:ext uri="{FF2B5EF4-FFF2-40B4-BE49-F238E27FC236}">
                  <a16:creationId xmlns:a16="http://schemas.microsoft.com/office/drawing/2014/main" xmlns="" id="{403AE892-EBD6-40F1-851B-FEADBD59429F}"/>
                </a:ext>
              </a:extLst>
            </p:cNvPr>
            <p:cNvSpPr/>
            <p:nvPr/>
          </p:nvSpPr>
          <p:spPr>
            <a:xfrm>
              <a:off x="9304335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dirty="0"/>
            </a:p>
          </p:txBody>
        </p:sp>
        <p:sp>
          <p:nvSpPr>
            <p:cNvPr id="5" name="Прямоугольник 4">
              <a:extLst>
                <a:ext uri="{FF2B5EF4-FFF2-40B4-BE49-F238E27FC236}">
                  <a16:creationId xmlns:a16="http://schemas.microsoft.com/office/drawing/2014/main" xmlns="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/>
            </a:p>
          </p:txBody>
        </p:sp>
        <p:sp>
          <p:nvSpPr>
            <p:cNvPr id="6" name="Прямоугольник 5">
              <a:extLst>
                <a:ext uri="{FF2B5EF4-FFF2-40B4-BE49-F238E27FC236}">
                  <a16:creationId xmlns:a16="http://schemas.microsoft.com/office/drawing/2014/main" xmlns="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/>
            </a:p>
          </p:txBody>
        </p:sp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xmlns="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/>
            </a:p>
          </p:txBody>
        </p:sp>
        <p:sp>
          <p:nvSpPr>
            <p:cNvPr id="8" name="Прямоугольник 7">
              <a:extLst>
                <a:ext uri="{FF2B5EF4-FFF2-40B4-BE49-F238E27FC236}">
                  <a16:creationId xmlns:a16="http://schemas.microsoft.com/office/drawing/2014/main" xmlns="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/>
            </a:p>
          </p:txBody>
        </p:sp>
      </p:grpSp>
      <p:sp>
        <p:nvSpPr>
          <p:cNvPr id="16" name="Заголовок 1">
            <a:extLst>
              <a:ext uri="{FF2B5EF4-FFF2-40B4-BE49-F238E27FC236}">
                <a16:creationId xmlns:a16="http://schemas.microsoft.com/office/drawing/2014/main" xmlns="" id="{52FEF04E-89FA-4FFB-AD97-DF0C87D3E044}"/>
              </a:ext>
            </a:extLst>
          </p:cNvPr>
          <p:cNvSpPr txBox="1">
            <a:spLocks/>
          </p:cNvSpPr>
          <p:nvPr/>
        </p:nvSpPr>
        <p:spPr>
          <a:xfrm>
            <a:off x="9212647" y="110576"/>
            <a:ext cx="3100402" cy="7995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ru-RU" dirty="0">
              <a:solidFill>
                <a:schemeClr val="bg1"/>
              </a:solidFill>
              <a:latin typeface="Rockwell" panose="02060603020205020403" pitchFamily="18" charset="0"/>
            </a:endParaRPr>
          </a:p>
        </p:txBody>
      </p:sp>
      <p:sp>
        <p:nvSpPr>
          <p:cNvPr id="21" name="Заголовок 1">
            <a:extLst>
              <a:ext uri="{FF2B5EF4-FFF2-40B4-BE49-F238E27FC236}">
                <a16:creationId xmlns:a16="http://schemas.microsoft.com/office/drawing/2014/main" xmlns="" id="{3EFFB6B5-ACDF-4244-B469-4AA1D30A16A3}"/>
              </a:ext>
            </a:extLst>
          </p:cNvPr>
          <p:cNvSpPr txBox="1">
            <a:spLocks/>
          </p:cNvSpPr>
          <p:nvPr/>
        </p:nvSpPr>
        <p:spPr>
          <a:xfrm>
            <a:off x="9351708" y="2210495"/>
            <a:ext cx="2739842" cy="76644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ru-RU" sz="1600" dirty="0">
              <a:solidFill>
                <a:schemeClr val="bg1"/>
              </a:solidFill>
              <a:latin typeface="Rockwell" panose="02060603020205020403" pitchFamily="18" charset="0"/>
            </a:endParaRPr>
          </a:p>
        </p:txBody>
      </p:sp>
      <p:sp>
        <p:nvSpPr>
          <p:cNvPr id="32" name="Заголовок 1">
            <a:extLst>
              <a:ext uri="{FF2B5EF4-FFF2-40B4-BE49-F238E27FC236}">
                <a16:creationId xmlns:a16="http://schemas.microsoft.com/office/drawing/2014/main" xmlns="" id="{B240A52D-74C8-487F-B3B0-0FF9E2E386DE}"/>
              </a:ext>
            </a:extLst>
          </p:cNvPr>
          <p:cNvSpPr txBox="1">
            <a:spLocks/>
          </p:cNvSpPr>
          <p:nvPr/>
        </p:nvSpPr>
        <p:spPr>
          <a:xfrm>
            <a:off x="9393383" y="777923"/>
            <a:ext cx="2798347" cy="52134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600" dirty="0" smtClean="0">
                <a:solidFill>
                  <a:schemeClr val="bg1"/>
                </a:solidFill>
                <a:latin typeface="Rockwell" panose="02060603020205020403" pitchFamily="18" charset="0"/>
              </a:rPr>
              <a:t>12.01.2021 </a:t>
            </a:r>
          </a:p>
          <a:p>
            <a:pPr algn="ctr"/>
            <a:r>
              <a:rPr lang="ru-RU" sz="3600" dirty="0" smtClean="0">
                <a:solidFill>
                  <a:schemeClr val="bg1"/>
                </a:solidFill>
                <a:latin typeface="Rockwell" panose="02060603020205020403" pitchFamily="18" charset="0"/>
              </a:rPr>
              <a:t>для всех жителей и земляков стал счастливым днем. Мнение народа было учтено и вопрос</a:t>
            </a:r>
          </a:p>
          <a:p>
            <a:pPr algn="ctr"/>
            <a:r>
              <a:rPr lang="ru-RU" sz="3600" dirty="0" smtClean="0">
                <a:solidFill>
                  <a:schemeClr val="bg1"/>
                </a:solidFill>
                <a:latin typeface="Rockwell" panose="02060603020205020403" pitchFamily="18" charset="0"/>
              </a:rPr>
              <a:t> с размещением отходов из </a:t>
            </a:r>
          </a:p>
          <a:p>
            <a:pPr algn="ctr"/>
            <a:r>
              <a:rPr lang="ru-RU" sz="3600" dirty="0" smtClean="0">
                <a:solidFill>
                  <a:schemeClr val="bg1"/>
                </a:solidFill>
                <a:latin typeface="Rockwell" panose="02060603020205020403" pitchFamily="18" charset="0"/>
              </a:rPr>
              <a:t>г. В. Устюг</a:t>
            </a:r>
          </a:p>
          <a:p>
            <a:pPr algn="ctr"/>
            <a:r>
              <a:rPr lang="ru-RU" sz="3600" dirty="0" smtClean="0">
                <a:solidFill>
                  <a:schemeClr val="bg1"/>
                </a:solidFill>
                <a:latin typeface="Rockwell" panose="02060603020205020403" pitchFamily="18" charset="0"/>
              </a:rPr>
              <a:t> у нас в районах был закрыт.</a:t>
            </a:r>
          </a:p>
          <a:p>
            <a:pPr algn="ctr"/>
            <a:endParaRPr lang="ru-RU" sz="3600" dirty="0" smtClean="0">
              <a:solidFill>
                <a:schemeClr val="bg1"/>
              </a:solidFill>
              <a:latin typeface="Rockwell" panose="02060603020205020403" pitchFamily="18" charset="0"/>
            </a:endParaRPr>
          </a:p>
          <a:p>
            <a:pPr algn="ctr"/>
            <a:r>
              <a:rPr lang="ru-RU" sz="3600" dirty="0" smtClean="0">
                <a:solidFill>
                  <a:schemeClr val="bg1"/>
                </a:solidFill>
                <a:latin typeface="Rockwell" panose="02060603020205020403" pitchFamily="18" charset="0"/>
              </a:rPr>
              <a:t>13.01.2021</a:t>
            </a:r>
            <a:endParaRPr lang="ru-RU" sz="3600" dirty="0">
              <a:solidFill>
                <a:schemeClr val="bg1"/>
              </a:solidFill>
              <a:latin typeface="Rockwell" panose="02060603020205020403" pitchFamily="18" charset="0"/>
            </a:endParaRPr>
          </a:p>
          <a:p>
            <a:pPr algn="ctr"/>
            <a:r>
              <a:rPr lang="ru-RU" sz="3600" dirty="0">
                <a:solidFill>
                  <a:schemeClr val="bg1"/>
                </a:solidFill>
                <a:latin typeface="Rockwell" panose="02060603020205020403" pitchFamily="18" charset="0"/>
              </a:rPr>
              <a:t>в </a:t>
            </a:r>
            <a:r>
              <a:rPr lang="ru-RU" sz="3600" dirty="0" smtClean="0">
                <a:solidFill>
                  <a:schemeClr val="bg1"/>
                </a:solidFill>
                <a:latin typeface="Rockwell" panose="02060603020205020403" pitchFamily="18" charset="0"/>
              </a:rPr>
              <a:t>10:51 </a:t>
            </a:r>
          </a:p>
          <a:p>
            <a:pPr algn="ctr"/>
            <a:r>
              <a:rPr lang="ru-RU" sz="3600" dirty="0" smtClean="0">
                <a:solidFill>
                  <a:schemeClr val="bg1"/>
                </a:solidFill>
                <a:latin typeface="Rockwell" panose="02060603020205020403" pitchFamily="18" charset="0"/>
              </a:rPr>
              <a:t>на своей странице губернатор Вологодской области выставил пост с информацией.</a:t>
            </a:r>
            <a:endParaRPr lang="ru-RU" sz="3600" dirty="0">
              <a:solidFill>
                <a:schemeClr val="bg1"/>
              </a:solidFill>
              <a:latin typeface="Rockwell" panose="02060603020205020403" pitchFamily="18" charset="0"/>
            </a:endParaRPr>
          </a:p>
        </p:txBody>
      </p:sp>
      <p:sp>
        <p:nvSpPr>
          <p:cNvPr id="36" name="Заголовок 1">
            <a:extLst>
              <a:ext uri="{FF2B5EF4-FFF2-40B4-BE49-F238E27FC236}">
                <a16:creationId xmlns:a16="http://schemas.microsoft.com/office/drawing/2014/main" xmlns="" id="{E785C6EA-1679-4FA6-A482-CDA641D0046C}"/>
              </a:ext>
            </a:extLst>
          </p:cNvPr>
          <p:cNvSpPr txBox="1">
            <a:spLocks/>
          </p:cNvSpPr>
          <p:nvPr/>
        </p:nvSpPr>
        <p:spPr>
          <a:xfrm>
            <a:off x="9363674" y="1259697"/>
            <a:ext cx="2798347" cy="9507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ru-RU" sz="1800" dirty="0">
              <a:solidFill>
                <a:schemeClr val="bg1"/>
              </a:solidFill>
              <a:latin typeface="Rockwell" panose="02060603020205020403" pitchFamily="18" charset="0"/>
            </a:endParaRPr>
          </a:p>
        </p:txBody>
      </p:sp>
      <p:pic>
        <p:nvPicPr>
          <p:cNvPr id="13" name="Объект 13">
            <a:extLst>
              <a:ext uri="{FF2B5EF4-FFF2-40B4-BE49-F238E27FC236}">
                <a16:creationId xmlns:a16="http://schemas.microsoft.com/office/drawing/2014/main" xmlns="" id="{423FB3BE-2A58-4600-A317-C0A15E6604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7511" y="110576"/>
            <a:ext cx="8976142" cy="6732104"/>
          </a:xfrm>
          <a:effectLst>
            <a:softEdge rad="127000"/>
          </a:effec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3F815B9C-508A-48E5-8FAD-18360FFA1D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06550" y="510348"/>
            <a:ext cx="5348020" cy="5741521"/>
          </a:xfrm>
          <a:prstGeom prst="rect">
            <a:avLst/>
          </a:prstGeom>
          <a:effectLst>
            <a:softEdge rad="12700"/>
          </a:effectLst>
        </p:spPr>
      </p:pic>
    </p:spTree>
    <p:extLst>
      <p:ext uri="{BB962C8B-B14F-4D97-AF65-F5344CB8AC3E}">
        <p14:creationId xmlns:p14="http://schemas.microsoft.com/office/powerpoint/2010/main" val="2633632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Объект 13">
            <a:extLst>
              <a:ext uri="{FF2B5EF4-FFF2-40B4-BE49-F238E27FC236}">
                <a16:creationId xmlns:a16="http://schemas.microsoft.com/office/drawing/2014/main" xmlns="" id="{7DCA30B5-1F68-48CF-BD3E-A1C01D4460D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58536" y="156316"/>
            <a:ext cx="8492672" cy="6322323"/>
          </a:xfrm>
        </p:spPr>
      </p:pic>
      <p:sp>
        <p:nvSpPr>
          <p:cNvPr id="12" name="Объект 2">
            <a:extLst>
              <a:ext uri="{FF2B5EF4-FFF2-40B4-BE49-F238E27FC236}">
                <a16:creationId xmlns:a16="http://schemas.microsoft.com/office/drawing/2014/main" xmlns="" id="{E71AE267-A54E-4CA7-92ED-6CF4A8822074}"/>
              </a:ext>
            </a:extLst>
          </p:cNvPr>
          <p:cNvSpPr txBox="1">
            <a:spLocks/>
          </p:cNvSpPr>
          <p:nvPr/>
        </p:nvSpPr>
        <p:spPr>
          <a:xfrm>
            <a:off x="10151208" y="685159"/>
            <a:ext cx="1769272" cy="235634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ru-RU" sz="1800" dirty="0">
              <a:solidFill>
                <a:schemeClr val="bg1"/>
              </a:solidFill>
              <a:latin typeface="Tahoma"/>
              <a:ea typeface="Tahoma"/>
              <a:cs typeface="Tahoma"/>
            </a:endParaRPr>
          </a:p>
          <a:p>
            <a:pPr marL="0" indent="0" algn="ctr">
              <a:buNone/>
            </a:pPr>
            <a:endParaRPr lang="ru-RU" sz="1800" dirty="0">
              <a:solidFill>
                <a:schemeClr val="bg1"/>
              </a:solidFill>
              <a:latin typeface="Tahoma"/>
              <a:ea typeface="Tahoma"/>
              <a:cs typeface="Tahoma"/>
            </a:endParaRPr>
          </a:p>
          <a:p>
            <a:pPr marL="0" indent="0" algn="ctr">
              <a:buNone/>
            </a:pPr>
            <a:endParaRPr lang="ru-RU" sz="1800" dirty="0">
              <a:solidFill>
                <a:schemeClr val="bg1"/>
              </a:solidFill>
              <a:latin typeface="Tahoma"/>
              <a:ea typeface="Tahoma"/>
              <a:cs typeface="Tahoma"/>
            </a:endParaRPr>
          </a:p>
        </p:txBody>
      </p:sp>
      <p:sp>
        <p:nvSpPr>
          <p:cNvPr id="26" name="Объект 2">
            <a:extLst>
              <a:ext uri="{FF2B5EF4-FFF2-40B4-BE49-F238E27FC236}">
                <a16:creationId xmlns:a16="http://schemas.microsoft.com/office/drawing/2014/main" xmlns="" id="{709243FF-1F9A-468E-994A-E7AC7F848309}"/>
              </a:ext>
            </a:extLst>
          </p:cNvPr>
          <p:cNvSpPr txBox="1">
            <a:spLocks/>
          </p:cNvSpPr>
          <p:nvPr/>
        </p:nvSpPr>
        <p:spPr>
          <a:xfrm>
            <a:off x="10127722" y="805871"/>
            <a:ext cx="1769272" cy="102290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ru-RU" sz="1700" dirty="0">
              <a:solidFill>
                <a:schemeClr val="bg1"/>
              </a:solidFill>
              <a:latin typeface="Tahoma"/>
              <a:ea typeface="Tahoma"/>
              <a:cs typeface="Tahoma"/>
            </a:endParaRPr>
          </a:p>
          <a:p>
            <a:pPr marL="0" indent="0" algn="ctr">
              <a:buNone/>
            </a:pPr>
            <a:endParaRPr lang="ru-RU" sz="1800" dirty="0">
              <a:solidFill>
                <a:schemeClr val="bg1"/>
              </a:solidFill>
              <a:latin typeface="Tahoma"/>
              <a:ea typeface="Tahoma"/>
              <a:cs typeface="Tahoma"/>
            </a:endParaRPr>
          </a:p>
          <a:p>
            <a:pPr marL="0" indent="0" algn="ctr">
              <a:buNone/>
            </a:pPr>
            <a:endParaRPr lang="ru-RU" sz="1800" dirty="0">
              <a:solidFill>
                <a:schemeClr val="bg1"/>
              </a:solidFill>
              <a:latin typeface="Tahoma"/>
              <a:ea typeface="Tahoma"/>
              <a:cs typeface="Tahoma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7267E5F3-DD05-4DA0-AA6B-AD037C1007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9473" y="3461009"/>
            <a:ext cx="2001007" cy="313643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06D5AE0E-DC9E-4832-889D-08DA27B323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9472" y="75059"/>
            <a:ext cx="2001007" cy="3136438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FA1AB596-1B80-4879-B6ED-90F843B7BB1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520" y="3573847"/>
            <a:ext cx="2001007" cy="3136438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AB14BDE1-2DE8-43B7-811D-B423FBFA2E5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006" y="181040"/>
            <a:ext cx="2001007" cy="3136438"/>
          </a:xfrm>
          <a:prstGeom prst="rect">
            <a:avLst/>
          </a:prstGeom>
        </p:spPr>
      </p:pic>
      <p:sp>
        <p:nvSpPr>
          <p:cNvPr id="11" name="Заголовок 1">
            <a:extLst>
              <a:ext uri="{FF2B5EF4-FFF2-40B4-BE49-F238E27FC236}">
                <a16:creationId xmlns:a16="http://schemas.microsoft.com/office/drawing/2014/main" xmlns="" id="{B240A52D-74C8-487F-B3B0-0FF9E2E386DE}"/>
              </a:ext>
            </a:extLst>
          </p:cNvPr>
          <p:cNvSpPr txBox="1">
            <a:spLocks/>
          </p:cNvSpPr>
          <p:nvPr/>
        </p:nvSpPr>
        <p:spPr>
          <a:xfrm>
            <a:off x="2272527" y="81879"/>
            <a:ext cx="7486447" cy="12422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800" dirty="0" smtClean="0">
                <a:solidFill>
                  <a:schemeClr val="bg1"/>
                </a:solidFill>
                <a:latin typeface="Rockwell" panose="02060603020205020403" pitchFamily="18" charset="0"/>
              </a:rPr>
              <a:t>Возможно ли у нас РСО?</a:t>
            </a:r>
            <a:endParaRPr lang="ru-RU" sz="4800" dirty="0">
              <a:solidFill>
                <a:schemeClr val="bg1"/>
              </a:solidFill>
              <a:latin typeface="Rockwell" panose="02060603020205020403" pitchFamily="18" charset="0"/>
            </a:endParaRPr>
          </a:p>
        </p:txBody>
      </p:sp>
      <p:sp>
        <p:nvSpPr>
          <p:cNvPr id="13" name="Заголовок 1">
            <a:extLst>
              <a:ext uri="{FF2B5EF4-FFF2-40B4-BE49-F238E27FC236}">
                <a16:creationId xmlns:a16="http://schemas.microsoft.com/office/drawing/2014/main" xmlns="" id="{B240A52D-74C8-487F-B3B0-0FF9E2E386DE}"/>
              </a:ext>
            </a:extLst>
          </p:cNvPr>
          <p:cNvSpPr txBox="1">
            <a:spLocks/>
          </p:cNvSpPr>
          <p:nvPr/>
        </p:nvSpPr>
        <p:spPr>
          <a:xfrm>
            <a:off x="2296013" y="5031495"/>
            <a:ext cx="7486447" cy="12422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800" dirty="0" smtClean="0">
                <a:solidFill>
                  <a:schemeClr val="bg1"/>
                </a:solidFill>
                <a:latin typeface="Rockwell" panose="02060603020205020403" pitchFamily="18" charset="0"/>
              </a:rPr>
              <a:t>С чего начать?</a:t>
            </a:r>
            <a:endParaRPr lang="ru-RU" sz="4800" dirty="0">
              <a:solidFill>
                <a:schemeClr val="bg1"/>
              </a:solidFill>
              <a:latin typeface="Rockwell" panose="020606030202050204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2835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3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60" fill="hold">
                                          <p:stCondLst>
                                            <p:cond delay="26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60" fill="hold">
                                          <p:stCondLst>
                                            <p:cond delay="52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60" fill="hold">
                                          <p:stCondLst>
                                            <p:cond delay="78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60" fill="hold">
                                          <p:stCondLst>
                                            <p:cond delay="104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3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60" fill="hold">
                                          <p:stCondLst>
                                            <p:cond delay="26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60" fill="hold">
                                          <p:stCondLst>
                                            <p:cond delay="52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60" fill="hold">
                                          <p:stCondLst>
                                            <p:cond delay="78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60" fill="hold">
                                          <p:stCondLst>
                                            <p:cond delay="104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3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60" fill="hold">
                                          <p:stCondLst>
                                            <p:cond delay="26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60" fill="hold">
                                          <p:stCondLst>
                                            <p:cond delay="52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60" fill="hold">
                                          <p:stCondLst>
                                            <p:cond delay="78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60" fill="hold">
                                          <p:stCondLst>
                                            <p:cond delay="104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3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60" fill="hold">
                                          <p:stCondLst>
                                            <p:cond delay="26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60" fill="hold">
                                          <p:stCondLst>
                                            <p:cond delay="52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60" fill="hold">
                                          <p:stCondLst>
                                            <p:cond delay="78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60" fill="hold">
                                          <p:stCondLst>
                                            <p:cond delay="104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0742257-3980-4551-868A-26DC3CB821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4993" y="237400"/>
            <a:ext cx="8378529" cy="1238388"/>
          </a:xfrm>
        </p:spPr>
        <p:txBody>
          <a:bodyPr rtlCol="0">
            <a:normAutofit fontScale="90000"/>
          </a:bodyPr>
          <a:lstStyle/>
          <a:p>
            <a:pPr algn="ctr" rtl="0"/>
            <a:r>
              <a:rPr lang="ru-RU" dirty="0">
                <a:solidFill>
                  <a:schemeClr val="accent5">
                    <a:lumMod val="50000"/>
                  </a:schemeClr>
                </a:solidFill>
                <a:latin typeface="Rockwell" panose="02060603020205020403" pitchFamily="18" charset="0"/>
              </a:rPr>
              <a:t>Как перевести проблему из социальной в личную?</a:t>
            </a:r>
          </a:p>
        </p:txBody>
      </p:sp>
      <p:pic>
        <p:nvPicPr>
          <p:cNvPr id="14" name="Объект 13">
            <a:extLst>
              <a:ext uri="{FF2B5EF4-FFF2-40B4-BE49-F238E27FC236}">
                <a16:creationId xmlns:a16="http://schemas.microsoft.com/office/drawing/2014/main" xmlns="" id="{7DCA30B5-1F68-48CF-BD3E-A1C01D4460D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57470" y="1449844"/>
            <a:ext cx="2399721" cy="3152738"/>
          </a:xfrm>
          <a:effectLst>
            <a:softEdge rad="127000"/>
          </a:effectLst>
        </p:spPr>
      </p:pic>
      <p:grpSp>
        <p:nvGrpSpPr>
          <p:cNvPr id="10" name="Группа 9">
            <a:extLst>
              <a:ext uri="{FF2B5EF4-FFF2-40B4-BE49-F238E27FC236}">
                <a16:creationId xmlns:a16="http://schemas.microsoft.com/office/drawing/2014/main" xmlns="" id="{D4EF09CF-3362-453A-9463-F6669A9D3E01}"/>
              </a:ext>
            </a:extLst>
          </p:cNvPr>
          <p:cNvGrpSpPr/>
          <p:nvPr/>
        </p:nvGrpSpPr>
        <p:grpSpPr>
          <a:xfrm>
            <a:off x="9440523" y="-1"/>
            <a:ext cx="2904928" cy="6930845"/>
            <a:chOff x="9055676" y="0"/>
            <a:chExt cx="3136324" cy="6858000"/>
          </a:xfrm>
        </p:grpSpPr>
        <p:sp>
          <p:nvSpPr>
            <p:cNvPr id="4" name="Прямоугольник 3">
              <a:extLst>
                <a:ext uri="{FF2B5EF4-FFF2-40B4-BE49-F238E27FC236}">
                  <a16:creationId xmlns:a16="http://schemas.microsoft.com/office/drawing/2014/main" xmlns="" id="{403AE892-EBD6-40F1-851B-FEADBD59429F}"/>
                </a:ext>
              </a:extLst>
            </p:cNvPr>
            <p:cNvSpPr/>
            <p:nvPr/>
          </p:nvSpPr>
          <p:spPr>
            <a:xfrm>
              <a:off x="9450534" y="0"/>
              <a:ext cx="2741466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dirty="0"/>
            </a:p>
          </p:txBody>
        </p:sp>
        <p:sp>
          <p:nvSpPr>
            <p:cNvPr id="5" name="Прямоугольник 4">
              <a:extLst>
                <a:ext uri="{FF2B5EF4-FFF2-40B4-BE49-F238E27FC236}">
                  <a16:creationId xmlns:a16="http://schemas.microsoft.com/office/drawing/2014/main" xmlns="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/>
            </a:p>
          </p:txBody>
        </p:sp>
        <p:sp>
          <p:nvSpPr>
            <p:cNvPr id="6" name="Прямоугольник 5">
              <a:extLst>
                <a:ext uri="{FF2B5EF4-FFF2-40B4-BE49-F238E27FC236}">
                  <a16:creationId xmlns:a16="http://schemas.microsoft.com/office/drawing/2014/main" xmlns="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/>
            </a:p>
          </p:txBody>
        </p:sp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xmlns="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/>
            </a:p>
          </p:txBody>
        </p:sp>
        <p:sp>
          <p:nvSpPr>
            <p:cNvPr id="8" name="Прямоугольник 7">
              <a:extLst>
                <a:ext uri="{FF2B5EF4-FFF2-40B4-BE49-F238E27FC236}">
                  <a16:creationId xmlns:a16="http://schemas.microsoft.com/office/drawing/2014/main" xmlns="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/>
            </a:p>
          </p:txBody>
        </p:sp>
      </p:grp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2C72EF64-3E8B-48B0-B0AC-A2B07D5225D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37951" y="4650597"/>
            <a:ext cx="1970003" cy="1970003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03D1C7F5-0E20-4227-951C-F5AF39F5CF4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91183" y="4650597"/>
            <a:ext cx="1982339" cy="1982339"/>
          </a:xfrm>
          <a:prstGeom prst="rect">
            <a:avLst/>
          </a:prstGeom>
          <a:effectLst>
            <a:softEdge rad="31750"/>
          </a:effectLst>
        </p:spPr>
      </p:pic>
      <p:sp>
        <p:nvSpPr>
          <p:cNvPr id="16" name="Блок-схема: узел 15">
            <a:extLst>
              <a:ext uri="{FF2B5EF4-FFF2-40B4-BE49-F238E27FC236}">
                <a16:creationId xmlns:a16="http://schemas.microsoft.com/office/drawing/2014/main" xmlns="" id="{FFBA0A4F-C201-4A31-A3D3-A26D5A6C7B0C}"/>
              </a:ext>
            </a:extLst>
          </p:cNvPr>
          <p:cNvSpPr/>
          <p:nvPr/>
        </p:nvSpPr>
        <p:spPr>
          <a:xfrm>
            <a:off x="10444396" y="2088498"/>
            <a:ext cx="139341" cy="122928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Блок-схема: узел 16">
            <a:extLst>
              <a:ext uri="{FF2B5EF4-FFF2-40B4-BE49-F238E27FC236}">
                <a16:creationId xmlns:a16="http://schemas.microsoft.com/office/drawing/2014/main" xmlns="" id="{92631282-A742-4B63-9CAC-BB9AB0BA4426}"/>
              </a:ext>
            </a:extLst>
          </p:cNvPr>
          <p:cNvSpPr/>
          <p:nvPr/>
        </p:nvSpPr>
        <p:spPr>
          <a:xfrm>
            <a:off x="10447934" y="2900214"/>
            <a:ext cx="122394" cy="122928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Объект 2">
            <a:extLst>
              <a:ext uri="{FF2B5EF4-FFF2-40B4-BE49-F238E27FC236}">
                <a16:creationId xmlns:a16="http://schemas.microsoft.com/office/drawing/2014/main" xmlns="" id="{709243FF-1F9A-468E-994A-E7AC7F848309}"/>
              </a:ext>
            </a:extLst>
          </p:cNvPr>
          <p:cNvSpPr txBox="1">
            <a:spLocks/>
          </p:cNvSpPr>
          <p:nvPr/>
        </p:nvSpPr>
        <p:spPr>
          <a:xfrm>
            <a:off x="10058401" y="1137385"/>
            <a:ext cx="2220587" cy="408418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2400" dirty="0">
                <a:solidFill>
                  <a:schemeClr val="bg1"/>
                </a:solidFill>
                <a:latin typeface="Tahoma"/>
                <a:ea typeface="Tahoma"/>
                <a:cs typeface="Tahoma"/>
              </a:rPr>
              <a:t>Потребности:</a:t>
            </a:r>
          </a:p>
          <a:p>
            <a:pPr marL="0" indent="0" algn="ctr">
              <a:buNone/>
            </a:pPr>
            <a:endParaRPr lang="ru-RU" sz="1700" dirty="0">
              <a:solidFill>
                <a:schemeClr val="bg1"/>
              </a:solidFill>
              <a:latin typeface="Tahoma"/>
              <a:ea typeface="Tahoma"/>
              <a:cs typeface="Tahoma"/>
            </a:endParaRPr>
          </a:p>
          <a:p>
            <a:pPr marL="0" indent="0" algn="ctr">
              <a:buNone/>
            </a:pPr>
            <a:r>
              <a:rPr lang="ru-RU" sz="2000" dirty="0">
                <a:solidFill>
                  <a:schemeClr val="bg1"/>
                </a:solidFill>
                <a:latin typeface="Tahoma"/>
                <a:ea typeface="Tahoma"/>
                <a:cs typeface="Tahoma"/>
              </a:rPr>
              <a:t>Выгода</a:t>
            </a:r>
          </a:p>
          <a:p>
            <a:pPr marL="0" indent="0" algn="ctr">
              <a:buNone/>
            </a:pPr>
            <a:endParaRPr lang="ru-RU" sz="2000" dirty="0">
              <a:solidFill>
                <a:schemeClr val="bg1"/>
              </a:solidFill>
              <a:latin typeface="Tahoma"/>
              <a:ea typeface="Tahoma"/>
              <a:cs typeface="Tahoma"/>
            </a:endParaRPr>
          </a:p>
          <a:p>
            <a:pPr marL="0" indent="0" algn="ctr">
              <a:buNone/>
            </a:pPr>
            <a:r>
              <a:rPr lang="ru-RU" sz="2000" dirty="0">
                <a:solidFill>
                  <a:schemeClr val="bg1"/>
                </a:solidFill>
                <a:latin typeface="Tahoma"/>
                <a:ea typeface="Tahoma"/>
                <a:cs typeface="Tahoma"/>
              </a:rPr>
              <a:t>Чистота</a:t>
            </a:r>
          </a:p>
          <a:p>
            <a:pPr marL="0" indent="0" algn="ctr">
              <a:buNone/>
            </a:pPr>
            <a:endParaRPr lang="ru-RU" sz="2000" dirty="0">
              <a:solidFill>
                <a:schemeClr val="bg1"/>
              </a:solidFill>
              <a:latin typeface="Tahoma"/>
              <a:ea typeface="Tahoma"/>
              <a:cs typeface="Tahoma"/>
            </a:endParaRPr>
          </a:p>
          <a:p>
            <a:pPr marL="0" indent="0" algn="ctr">
              <a:buNone/>
            </a:pPr>
            <a:r>
              <a:rPr lang="ru-RU" sz="2000" dirty="0">
                <a:solidFill>
                  <a:schemeClr val="bg1"/>
                </a:solidFill>
                <a:latin typeface="Tahoma"/>
                <a:ea typeface="Tahoma"/>
                <a:cs typeface="Tahoma"/>
              </a:rPr>
              <a:t>Здоровая планета</a:t>
            </a:r>
          </a:p>
          <a:p>
            <a:pPr marL="0" indent="0" algn="ctr">
              <a:buNone/>
            </a:pPr>
            <a:endParaRPr lang="ru-RU" sz="1700" dirty="0">
              <a:solidFill>
                <a:schemeClr val="bg1"/>
              </a:solidFill>
              <a:latin typeface="Tahoma"/>
              <a:ea typeface="Tahoma"/>
              <a:cs typeface="Tahoma"/>
            </a:endParaRPr>
          </a:p>
          <a:p>
            <a:pPr marL="0" indent="0" algn="ctr">
              <a:buNone/>
            </a:pPr>
            <a:endParaRPr lang="ru-RU" sz="1800" dirty="0">
              <a:solidFill>
                <a:schemeClr val="bg1"/>
              </a:solidFill>
              <a:latin typeface="Tahoma"/>
              <a:ea typeface="Tahoma"/>
              <a:cs typeface="Tahoma"/>
            </a:endParaRPr>
          </a:p>
          <a:p>
            <a:pPr marL="0" indent="0" algn="ctr">
              <a:buNone/>
            </a:pPr>
            <a:endParaRPr lang="ru-RU" sz="1800" dirty="0">
              <a:solidFill>
                <a:schemeClr val="bg1"/>
              </a:solidFill>
              <a:latin typeface="Tahoma"/>
              <a:ea typeface="Tahoma"/>
              <a:cs typeface="Tahoma"/>
            </a:endParaRP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35D0FBF1-0C12-4C8A-B2B2-C17D9334569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7146" y="4602582"/>
            <a:ext cx="1982340" cy="1982340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20" name="Блок-схема: узел 19">
            <a:extLst>
              <a:ext uri="{FF2B5EF4-FFF2-40B4-BE49-F238E27FC236}">
                <a16:creationId xmlns:a16="http://schemas.microsoft.com/office/drawing/2014/main" xmlns="" id="{9ADD1416-5C2F-441E-805B-3B8EE66DD6F2}"/>
              </a:ext>
            </a:extLst>
          </p:cNvPr>
          <p:cNvSpPr/>
          <p:nvPr/>
        </p:nvSpPr>
        <p:spPr>
          <a:xfrm>
            <a:off x="10414924" y="3816317"/>
            <a:ext cx="139340" cy="122928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8" name="Заголовок 1">
            <a:extLst>
              <a:ext uri="{FF2B5EF4-FFF2-40B4-BE49-F238E27FC236}">
                <a16:creationId xmlns:a16="http://schemas.microsoft.com/office/drawing/2014/main" xmlns="" id="{10742257-3980-4551-868A-26DC3CB821EE}"/>
              </a:ext>
            </a:extLst>
          </p:cNvPr>
          <p:cNvSpPr txBox="1">
            <a:spLocks/>
          </p:cNvSpPr>
          <p:nvPr/>
        </p:nvSpPr>
        <p:spPr>
          <a:xfrm>
            <a:off x="357553" y="1940637"/>
            <a:ext cx="2901526" cy="1761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200" dirty="0" smtClean="0">
                <a:solidFill>
                  <a:schemeClr val="accent5">
                    <a:lumMod val="50000"/>
                  </a:schemeClr>
                </a:solidFill>
                <a:latin typeface="Rockwell" panose="02060603020205020403" pitchFamily="18" charset="0"/>
              </a:rPr>
              <a:t>Какой я потребитель?</a:t>
            </a:r>
            <a:endParaRPr lang="ru-RU" sz="3200" dirty="0">
              <a:solidFill>
                <a:schemeClr val="accent5">
                  <a:lumMod val="50000"/>
                </a:schemeClr>
              </a:solidFill>
              <a:latin typeface="Rockwell" panose="02060603020205020403" pitchFamily="18" charset="0"/>
            </a:endParaRPr>
          </a:p>
        </p:txBody>
      </p:sp>
      <p:sp>
        <p:nvSpPr>
          <p:cNvPr id="21" name="Заголовок 1">
            <a:extLst>
              <a:ext uri="{FF2B5EF4-FFF2-40B4-BE49-F238E27FC236}">
                <a16:creationId xmlns:a16="http://schemas.microsoft.com/office/drawing/2014/main" xmlns="" id="{10742257-3980-4551-868A-26DC3CB821EE}"/>
              </a:ext>
            </a:extLst>
          </p:cNvPr>
          <p:cNvSpPr txBox="1">
            <a:spLocks/>
          </p:cNvSpPr>
          <p:nvPr/>
        </p:nvSpPr>
        <p:spPr>
          <a:xfrm>
            <a:off x="6252725" y="1480847"/>
            <a:ext cx="2901526" cy="28387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200" dirty="0" smtClean="0">
                <a:solidFill>
                  <a:schemeClr val="accent5">
                    <a:lumMod val="50000"/>
                  </a:schemeClr>
                </a:solidFill>
                <a:latin typeface="Rockwell" panose="02060603020205020403" pitchFamily="18" charset="0"/>
              </a:rPr>
              <a:t>Что нужно каждому?</a:t>
            </a:r>
            <a:endParaRPr lang="ru-RU" sz="3200" dirty="0">
              <a:solidFill>
                <a:schemeClr val="accent5">
                  <a:lumMod val="50000"/>
                </a:schemeClr>
              </a:solidFill>
              <a:latin typeface="Rockwell" panose="02060603020205020403" pitchFamily="18" charset="0"/>
            </a:endParaRPr>
          </a:p>
        </p:txBody>
      </p:sp>
      <p:sp>
        <p:nvSpPr>
          <p:cNvPr id="23" name="Заголовок 1">
            <a:extLst>
              <a:ext uri="{FF2B5EF4-FFF2-40B4-BE49-F238E27FC236}">
                <a16:creationId xmlns:a16="http://schemas.microsoft.com/office/drawing/2014/main" xmlns="" id="{10742257-3980-4551-868A-26DC3CB821EE}"/>
              </a:ext>
            </a:extLst>
          </p:cNvPr>
          <p:cNvSpPr txBox="1">
            <a:spLocks/>
          </p:cNvSpPr>
          <p:nvPr/>
        </p:nvSpPr>
        <p:spPr>
          <a:xfrm>
            <a:off x="2799486" y="4684561"/>
            <a:ext cx="2901526" cy="1761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200" dirty="0" smtClean="0">
                <a:solidFill>
                  <a:schemeClr val="accent5">
                    <a:lumMod val="50000"/>
                  </a:schemeClr>
                </a:solidFill>
                <a:latin typeface="Rockwell" panose="02060603020205020403" pitchFamily="18" charset="0"/>
              </a:rPr>
              <a:t>Выгода</a:t>
            </a:r>
            <a:endParaRPr lang="ru-RU" sz="3200" dirty="0">
              <a:solidFill>
                <a:schemeClr val="accent5">
                  <a:lumMod val="50000"/>
                </a:schemeClr>
              </a:solidFill>
              <a:latin typeface="Rockwell" panose="020606030202050204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0062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_30478094_TF33787325" id="{18D54F6A-308A-4375-83C4-7C47CD17DB36}" vid="{C1E13FCF-C86D-47F5-9DD1-93B3870E0AB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Лабораторная безопасность</Template>
  <TotalTime>0</TotalTime>
  <Words>700</Words>
  <Application>Microsoft Office PowerPoint</Application>
  <PresentationFormat>Произвольный</PresentationFormat>
  <Paragraphs>214</Paragraphs>
  <Slides>19</Slides>
  <Notes>19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Тема Office</vt:lpstr>
      <vt:lpstr>Сельская глубинка. РСО с нуля.</vt:lpstr>
      <vt:lpstr>Тарнога – «Медвежий уголок»</vt:lpstr>
      <vt:lpstr>Сельская глубинка -  Тарногский Городок Вологодской области</vt:lpstr>
      <vt:lpstr>В самом конце 2020 года Тарногский район превратился в «жужжащий улей»  и очаг социальной напряженности. Жителям стало известно, что готовится проект «Приказ о внесении изменений в территориальную схему обращения с отходами в том числе ТБО». Согласно данному проекту на полигоны Тарноги и Нюксеницы (соседний район) планируется завести 12,5 тыс. тонн отходов.</vt:lpstr>
      <vt:lpstr>Презентация PowerPoint</vt:lpstr>
      <vt:lpstr>Презентация PowerPoint</vt:lpstr>
      <vt:lpstr>Презентация PowerPoint</vt:lpstr>
      <vt:lpstr>Презентация PowerPoint</vt:lpstr>
      <vt:lpstr>Как перевести проблему из социальной в личную?</vt:lpstr>
      <vt:lpstr>Как перевести проблему из социальной в личную?</vt:lpstr>
      <vt:lpstr>Как перевести проблему из социальной в личную?</vt:lpstr>
      <vt:lpstr>Презентация PowerPoint</vt:lpstr>
      <vt:lpstr>Презентация PowerPoint</vt:lpstr>
      <vt:lpstr>Презентация PowerPoint</vt:lpstr>
      <vt:lpstr>Рабочая группа</vt:lpstr>
      <vt:lpstr>Презентация PowerPoint</vt:lpstr>
      <vt:lpstr>Презентация PowerPoint</vt:lpstr>
      <vt:lpstr>Презентация PowerPoint</vt:lpstr>
      <vt:lpstr>Спасибо за внимание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2021-04-07T05:51:47Z</dcterms:created>
  <dcterms:modified xsi:type="dcterms:W3CDTF">2021-04-19T19:41:58Z</dcterms:modified>
</cp:coreProperties>
</file>