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1" r:id="rId3"/>
    <p:sldId id="264" r:id="rId4"/>
    <p:sldId id="260" r:id="rId5"/>
    <p:sldId id="267" r:id="rId6"/>
    <p:sldId id="266" r:id="rId7"/>
    <p:sldId id="268" r:id="rId8"/>
    <p:sldId id="263" r:id="rId9"/>
    <p:sldId id="25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5" d="100"/>
          <a:sy n="55" d="100"/>
        </p:scale>
        <p:origin x="-1278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76131-88BB-4C68-9848-6A1D352FB8BE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42838-CE68-42A4-982F-56B5054B3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272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42838-CE68-42A4-982F-56B5054B3FF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6CE8-AA53-44B5-B837-2A28D3ED2FA8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C0E-A4F3-4EB6-88F2-5656D66D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6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6CE8-AA53-44B5-B837-2A28D3ED2FA8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C0E-A4F3-4EB6-88F2-5656D66D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11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6CE8-AA53-44B5-B837-2A28D3ED2FA8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C0E-A4F3-4EB6-88F2-5656D66D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018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6CE8-AA53-44B5-B837-2A28D3ED2FA8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C0E-A4F3-4EB6-88F2-5656D66D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759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6CE8-AA53-44B5-B837-2A28D3ED2FA8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C0E-A4F3-4EB6-88F2-5656D66D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93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6CE8-AA53-44B5-B837-2A28D3ED2FA8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C0E-A4F3-4EB6-88F2-5656D66D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20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6CE8-AA53-44B5-B837-2A28D3ED2FA8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C0E-A4F3-4EB6-88F2-5656D66D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55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6CE8-AA53-44B5-B837-2A28D3ED2FA8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C0E-A4F3-4EB6-88F2-5656D66D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1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6CE8-AA53-44B5-B837-2A28D3ED2FA8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C0E-A4F3-4EB6-88F2-5656D66D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64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6CE8-AA53-44B5-B837-2A28D3ED2FA8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C0E-A4F3-4EB6-88F2-5656D66D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00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6CE8-AA53-44B5-B837-2A28D3ED2FA8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49C0E-A4F3-4EB6-88F2-5656D66D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47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7000" b="-1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96CE8-AA53-44B5-B837-2A28D3ED2FA8}" type="datetimeFigureOut">
              <a:rPr lang="ru-RU" smtClean="0"/>
              <a:t>09.09.2022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49C0E-A4F3-4EB6-88F2-5656D66D3E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9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50499"/>
            <a:ext cx="9144000" cy="23876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представительство </a:t>
            </a:r>
            <a:b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ркутского регионального волонтерского центра</a:t>
            </a:r>
            <a:b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Нукутском</a:t>
            </a:r>
            <a:r>
              <a:rPr lang="ru-RU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районе </a:t>
            </a:r>
            <a:endParaRPr lang="ru-RU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87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9"/>
    </mc:Choice>
    <mc:Fallback xmlns="">
      <p:transition spd="slow" advTm="344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sun9-60.userapi.com/impf/1NT-uRyCBYlsunXSaX7ZMBeRz_H4zYa9eoOVuA/Xm_FTav6r1s.jpg?size=1280x960&amp;quality=96&amp;sign=5174d91f0a7f72c534d2d49fb5b4ed5c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6320" cy="458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14.userapi.com/impf/c844618/v844618448/86948/OmTYN8su8g8.jpg?size=2560x1920&amp;quality=96&amp;sign=1569ba1eaf2bab9f6e1acf3386f8bf1b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 t="15504" b="12514"/>
          <a:stretch/>
        </p:blipFill>
        <p:spPr bwMode="auto">
          <a:xfrm>
            <a:off x="6018335" y="0"/>
            <a:ext cx="6173665" cy="458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26.userapi.com/impf/c849224/v849224201/752c/4geKQNfU7is.jpg?size=2560x1920&amp;quality=96&amp;sign=335f2ce2638410ecd406de3b58735be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3" r="5872" b="4649"/>
          <a:stretch/>
        </p:blipFill>
        <p:spPr bwMode="auto">
          <a:xfrm>
            <a:off x="0" y="3661738"/>
            <a:ext cx="4612640" cy="319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un9-14.userapi.com/impf/c846521/v846521305/4e5cc/-YQhIyvbPPU.jpg?size=2560x1920&amp;quality=96&amp;sign=dc0bc8f49d2138121fb4837f576333e1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10" y="3661738"/>
            <a:ext cx="4031389" cy="319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sun9-71.userapi.com/impf/c846521/v846521305/4e5ee/tD0EvT3ycEU.jpg?size=2560x1920&amp;quality=96&amp;sign=774f195e39c2bb643171c3fc34d670c3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84" y="3661738"/>
            <a:ext cx="4163575" cy="319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15465" y="2967335"/>
            <a:ext cx="8161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Работаем уже более 5 лет.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290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19"/>
    </mc:Choice>
    <mc:Fallback xmlns="">
      <p:transition spd="slow" advTm="20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46379B4E-955F-5B4B-BBCA-B7FBB54E3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3" y="0"/>
            <a:ext cx="5049362" cy="3562597"/>
          </a:xfrm>
        </p:spPr>
      </p:pic>
      <p:pic>
        <p:nvPicPr>
          <p:cNvPr id="6" name="Рисунок 6">
            <a:extLst>
              <a:ext uri="{FF2B5EF4-FFF2-40B4-BE49-F238E27FC236}">
                <a16:creationId xmlns="" xmlns:a16="http://schemas.microsoft.com/office/drawing/2014/main" id="{F2E134E1-53B4-8849-B979-53D6A3CF9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95" y="0"/>
            <a:ext cx="5164754" cy="3880752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BAF10F7D-42E2-294E-A40D-451C27E2C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95" y="3411641"/>
            <a:ext cx="5164754" cy="3446360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E4F6BE73-CAE8-5E45-A815-E207DEAA9A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/>
          <a:stretch/>
        </p:blipFill>
        <p:spPr>
          <a:xfrm>
            <a:off x="776377" y="3411641"/>
            <a:ext cx="5025918" cy="34463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89210" y="2679688"/>
            <a:ext cx="682617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Развиваем разные </a:t>
            </a:r>
          </a:p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направления добровольчества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466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8"/>
    </mc:Choice>
    <mc:Fallback xmlns="">
      <p:transition spd="slow" advTm="1089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sun9-15.userapi.com/impg/ZOEw-7RXZqzf0Oin9vIavf8WzLM2XDMNXv3xCA/l0uYUCnpX34.jpg?size=1600x1600&amp;quality=96&amp;sign=6404611e9eb60e70b643fce28e036f7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55"/>
            <a:ext cx="3637280" cy="416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61.userapi.com/impg/G2YYB5HxU-RoVp0BXf1G0GQkhT23x5bJ46skrg/wYAAvgYArfA.jpg?size=1600x1200&amp;quality=96&amp;sign=6600e280b52f3b5a73a897def3403d1f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1"/>
          <a:stretch/>
        </p:blipFill>
        <p:spPr bwMode="auto">
          <a:xfrm>
            <a:off x="7857808" y="-12779"/>
            <a:ext cx="4334192" cy="41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58.userapi.com/impg/piE7SO8kMuctwaTTVkfRNTIeN8CMLJ5b8t65pg/bT_EBUbeYHQ.jpg?size=1600x1200&amp;quality=96&amp;sign=f4ec15fa55ef2a5db4dab220cc3d78aa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r="12236"/>
          <a:stretch/>
        </p:blipFill>
        <p:spPr bwMode="auto">
          <a:xfrm>
            <a:off x="3637280" y="-1"/>
            <a:ext cx="4220528" cy="417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42.userapi.com/impg/c855220/v855220385/209b83/aAAthKX9OeI.jpg?size=898x664&amp;quality=96&amp;sign=4f1e78b2a8103c70b21154427e205dba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" y="4178934"/>
            <a:ext cx="4457065" cy="329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36.userapi.com/impf/c851136/v851136000/db633/S1_hHavA29Y.jpg?size=1280x960&amp;quality=96&amp;sign=55b34e6f7e090f2b40d54cfd886f31ce&amp;type=albu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2009" r="4110" b="7540"/>
          <a:stretch/>
        </p:blipFill>
        <p:spPr bwMode="auto">
          <a:xfrm>
            <a:off x="4466272" y="4178934"/>
            <a:ext cx="4535488" cy="33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un9-71.userapi.com/impf/c846121/v846121330/e8c39/1vaQSJasa2E.jpg?size=1280x960&amp;quality=96&amp;sign=e3f65c0a1caa68800fa81e6df01530c7&amp;type=album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7" t="16305" r="16888" b="-583"/>
          <a:stretch/>
        </p:blipFill>
        <p:spPr bwMode="auto">
          <a:xfrm>
            <a:off x="9011920" y="4179063"/>
            <a:ext cx="3170872" cy="341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58628" y="3312391"/>
            <a:ext cx="68747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Вовлекаем в </a:t>
            </a:r>
            <a:r>
              <a:rPr lang="ru-RU" sz="4400" b="1" cap="none" spc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волонтерство</a:t>
            </a:r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новых участников</a:t>
            </a:r>
            <a:endParaRPr lang="ru-RU" sz="4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95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97"/>
    </mc:Choice>
    <mc:Fallback xmlns="">
      <p:transition spd="slow" advTm="3489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west.userapi.com/sun9-15/s/v1/ig2/Gf5LfJj6nR4p6sc8YdgOme1PzIldbc5x1k3vUBBFc_b5ElmNRr-fa4XCFA0cG0kuskQbcx77cjJ7vAMxkyYGbzwU.jpg?size=810x108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188" y="0"/>
            <a:ext cx="6631097" cy="74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13301" y="344905"/>
            <a:ext cx="61654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Сначала мы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обучали бабушек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45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east.userapi.com/sun9-42/s/v1/ig2/NWZsDTeBPNoiTUejU-dMJYJXrd7yrXbfFZLFGjZKbbl661fJ-Udvu01hm6DRVD567OAHjh1Txhwbiaph284zLtm1.jpg?size=1280x96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1468"/>
            <a:ext cx="5848709" cy="438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north.userapi.com/sun9-88/s/v1/ig2/SSK7sYBRSlHUu_cqFSxYGM8WH0CB6EZHKQ4ERFhmxVMJ9bDjcN8ZkPAUgA3urjWZIDZBSI2AOviSHjyD3psLi1SQ.jpg?size=1280x853&amp;quality=9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709" y="0"/>
            <a:ext cx="6343291" cy="42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north.userapi.com/sun9-86/s/v1/ig2/o0_znXWQeME4VKFJJkUf2JDRUYyp2sBx5nG9JlxTtMX55fy5MheeEjV_7pUfhz_2R0BqKQ24ihiuaRl-6_fwT3jW.jpg?size=1280x720&amp;quality=9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5" y="0"/>
            <a:ext cx="5858294" cy="32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west.userapi.com/sun9-70/s/v1/ig2/7DMIazfkZS2GR9TvDxwKiIlGNJUAhH3dJc03-Q-JCtCjR6zukY6AWFcyiOlnX_h8LT0bpXB_yfFU7YUN1yrsVIZh.jpg?size=810x1080&amp;quality=95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2" b="30184"/>
          <a:stretch/>
        </p:blipFill>
        <p:spPr bwMode="auto">
          <a:xfrm>
            <a:off x="5848707" y="3080546"/>
            <a:ext cx="6343291" cy="377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28933" y="2967335"/>
            <a:ext cx="9534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А теперь они работают с нами!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4480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west.userapi.com/sun9-65/s/v1/ig2/DGjMjZWC9VR0XPIdR7cDE8FtBn2l3qW1WgI29Dz3UE1Q0dfur7hmMLEnjY7n5MaU4CeWCJv83WiFNUI9EPo-N9rW.jpg?size=1280x96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36" y="4311"/>
            <a:ext cx="9138250" cy="685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13561" y="4311"/>
            <a:ext cx="355917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С директором </a:t>
            </a:r>
          </a:p>
          <a:p>
            <a:pPr algn="ctr"/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ОГБУСО КЦСОН</a:t>
            </a:r>
          </a:p>
          <a:p>
            <a:pPr algn="ctr"/>
            <a:r>
              <a:rPr lang="ru-RU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Изыкеновой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Татьяной Ярославной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364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882B0ECB-05F6-2B43-8270-5689064FB9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82"/>
            <a:ext cx="6527007" cy="4351338"/>
          </a:xfrm>
        </p:spPr>
      </p:pic>
      <p:pic>
        <p:nvPicPr>
          <p:cNvPr id="3" name="Рисунок 5">
            <a:extLst>
              <a:ext uri="{FF2B5EF4-FFF2-40B4-BE49-F238E27FC236}">
                <a16:creationId xmlns="" xmlns:a16="http://schemas.microsoft.com/office/drawing/2014/main" id="{6262B067-6A27-C448-A391-7D556879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90" y="2597727"/>
            <a:ext cx="6390409" cy="4260273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79868" y="741720"/>
            <a:ext cx="4233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Ученье- свет!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9653" y="4582974"/>
            <a:ext cx="44106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Ученье- 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вдохновенье!</a:t>
            </a:r>
            <a:endParaRPr lang="ru-RU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81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19"/>
    </mc:Choice>
    <mc:Fallback xmlns="">
      <p:transition spd="slow" advTm="6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sun9-73.userapi.com/impg/Gm77Am0uaLgp4AgrFtA4ImtPkcs8yrF8yFGdyQ/BSrv4SmO9-w.jpg?size=1078x1078&amp;quality=96&amp;sign=baf80a225382dfef910b948b7b7d31e6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4" y="0"/>
            <a:ext cx="6734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9"/>
    </mc:Choice>
    <mc:Fallback xmlns="">
      <p:transition spd="slow" advTm="20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42</Words>
  <Application>Microsoft Office PowerPoint</Application>
  <PresentationFormat>Произвольный</PresentationFormat>
  <Paragraphs>17</Paragraphs>
  <Slides>9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Муниципальное представительство  Иркутского регионального волонтерского центра в Нукутском районе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Семья</cp:lastModifiedBy>
  <cp:revision>15</cp:revision>
  <dcterms:created xsi:type="dcterms:W3CDTF">2021-09-26T03:58:03Z</dcterms:created>
  <dcterms:modified xsi:type="dcterms:W3CDTF">2022-09-09T10:37:05Z</dcterms:modified>
</cp:coreProperties>
</file>